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4113000" y="61596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4113000" y="181584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3"/>
          <p:cNvSpPr/>
          <p:nvPr/>
        </p:nvSpPr>
        <p:spPr>
          <a:xfrm>
            <a:off x="7288200" y="61596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See location of bins around an address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4"/>
          <p:cNvSpPr/>
          <p:nvPr/>
        </p:nvSpPr>
        <p:spPr>
          <a:xfrm flipH="1">
            <a:off x="4887360" y="1110960"/>
            <a:ext cx="360" cy="704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0" name="CustomShape 5"/>
          <p:cNvSpPr/>
          <p:nvPr/>
        </p:nvSpPr>
        <p:spPr>
          <a:xfrm>
            <a:off x="5664600" y="863640"/>
            <a:ext cx="162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1" name="CustomShape 6"/>
          <p:cNvSpPr/>
          <p:nvPr/>
        </p:nvSpPr>
        <p:spPr>
          <a:xfrm>
            <a:off x="5664600" y="863640"/>
            <a:ext cx="1622880" cy="64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2" name="CustomShape 7"/>
          <p:cNvSpPr/>
          <p:nvPr/>
        </p:nvSpPr>
        <p:spPr>
          <a:xfrm>
            <a:off x="7288200" y="126360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8"/>
          <p:cNvSpPr/>
          <p:nvPr/>
        </p:nvSpPr>
        <p:spPr>
          <a:xfrm>
            <a:off x="8174160" y="296532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Registered User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9"/>
          <p:cNvSpPr/>
          <p:nvPr/>
        </p:nvSpPr>
        <p:spPr>
          <a:xfrm>
            <a:off x="4245120" y="293400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0"/>
          <p:cNvSpPr/>
          <p:nvPr/>
        </p:nvSpPr>
        <p:spPr>
          <a:xfrm>
            <a:off x="4888800" y="2310840"/>
            <a:ext cx="4060800" cy="6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6" name="CustomShape 11"/>
          <p:cNvSpPr/>
          <p:nvPr/>
        </p:nvSpPr>
        <p:spPr>
          <a:xfrm>
            <a:off x="4888800" y="2310840"/>
            <a:ext cx="131760" cy="62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47" name="CustomShape 12"/>
          <p:cNvSpPr/>
          <p:nvPr/>
        </p:nvSpPr>
        <p:spPr>
          <a:xfrm>
            <a:off x="5664600" y="45720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Un-Registered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3"/>
          <p:cNvSpPr/>
          <p:nvPr/>
        </p:nvSpPr>
        <p:spPr>
          <a:xfrm>
            <a:off x="10284840" y="217692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Suggest bin location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4"/>
          <p:cNvSpPr/>
          <p:nvPr/>
        </p:nvSpPr>
        <p:spPr>
          <a:xfrm>
            <a:off x="6209640" y="293400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 User</a:t>
            </a: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5"/>
          <p:cNvSpPr/>
          <p:nvPr/>
        </p:nvSpPr>
        <p:spPr>
          <a:xfrm>
            <a:off x="4888800" y="2310840"/>
            <a:ext cx="2096280" cy="62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1" name="CustomShape 16"/>
          <p:cNvSpPr/>
          <p:nvPr/>
        </p:nvSpPr>
        <p:spPr>
          <a:xfrm>
            <a:off x="7181280" y="475524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Watch/update full bin notification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7"/>
          <p:cNvSpPr/>
          <p:nvPr/>
        </p:nvSpPr>
        <p:spPr>
          <a:xfrm>
            <a:off x="10284840" y="381528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new bin notification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8"/>
          <p:cNvSpPr/>
          <p:nvPr/>
        </p:nvSpPr>
        <p:spPr>
          <a:xfrm flipH="1">
            <a:off x="8732160" y="3215160"/>
            <a:ext cx="3102840" cy="1787040"/>
          </a:xfrm>
          <a:prstGeom prst="bentConnector3">
            <a:avLst>
              <a:gd name="adj1" fmla="val -7366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CustomShape 19"/>
          <p:cNvSpPr/>
          <p:nvPr/>
        </p:nvSpPr>
        <p:spPr>
          <a:xfrm flipV="1">
            <a:off x="6768360" y="4061880"/>
            <a:ext cx="3515400" cy="939600"/>
          </a:xfrm>
          <a:prstGeom prst="bentConnector3">
            <a:avLst>
              <a:gd name="adj1" fmla="val 9638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CustomShape 20"/>
          <p:cNvSpPr/>
          <p:nvPr/>
        </p:nvSpPr>
        <p:spPr>
          <a:xfrm flipH="1">
            <a:off x="5991840" y="4171680"/>
            <a:ext cx="992160" cy="5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6" name="CustomShape 21"/>
          <p:cNvSpPr/>
          <p:nvPr/>
        </p:nvSpPr>
        <p:spPr>
          <a:xfrm>
            <a:off x="5020920" y="3429000"/>
            <a:ext cx="1963800" cy="74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7" name="CustomShape 22"/>
          <p:cNvSpPr/>
          <p:nvPr/>
        </p:nvSpPr>
        <p:spPr>
          <a:xfrm flipV="1">
            <a:off x="9726120" y="2423520"/>
            <a:ext cx="558000" cy="78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8" name="CustomShape 23"/>
          <p:cNvSpPr/>
          <p:nvPr/>
        </p:nvSpPr>
        <p:spPr>
          <a:xfrm flipV="1">
            <a:off x="1868040" y="3180600"/>
            <a:ext cx="2376360" cy="679320"/>
          </a:xfrm>
          <a:prstGeom prst="bentConnector3">
            <a:avLst>
              <a:gd name="adj1" fmla="val 90069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" name="CustomShape 24"/>
          <p:cNvSpPr/>
          <p:nvPr/>
        </p:nvSpPr>
        <p:spPr>
          <a:xfrm>
            <a:off x="9726120" y="3213000"/>
            <a:ext cx="558000" cy="84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0" name="CustomShape 25"/>
          <p:cNvSpPr/>
          <p:nvPr/>
        </p:nvSpPr>
        <p:spPr>
          <a:xfrm>
            <a:off x="6985440" y="4171680"/>
            <a:ext cx="970920" cy="58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1" name="CustomShape 26"/>
          <p:cNvSpPr/>
          <p:nvPr/>
        </p:nvSpPr>
        <p:spPr>
          <a:xfrm>
            <a:off x="5216760" y="542484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 efficient bin 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7"/>
          <p:cNvSpPr/>
          <p:nvPr/>
        </p:nvSpPr>
        <p:spPr>
          <a:xfrm>
            <a:off x="7181280" y="542232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Watch/update bin location suggestions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8"/>
          <p:cNvSpPr/>
          <p:nvPr/>
        </p:nvSpPr>
        <p:spPr>
          <a:xfrm>
            <a:off x="5216760" y="475524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Add/delete bin location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9"/>
          <p:cNvSpPr/>
          <p:nvPr/>
        </p:nvSpPr>
        <p:spPr>
          <a:xfrm rot="5400000">
            <a:off x="5755680" y="4442040"/>
            <a:ext cx="2242800" cy="216360"/>
          </a:xfrm>
          <a:prstGeom prst="bentConnector2">
            <a:avLst/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5" name="CustomShape 30"/>
          <p:cNvSpPr/>
          <p:nvPr/>
        </p:nvSpPr>
        <p:spPr>
          <a:xfrm flipH="1" rot="16200000">
            <a:off x="5962320" y="4452120"/>
            <a:ext cx="2239920" cy="195120"/>
          </a:xfrm>
          <a:prstGeom prst="bentConnector2">
            <a:avLst/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6" name="CustomShape 31"/>
          <p:cNvSpPr/>
          <p:nvPr/>
        </p:nvSpPr>
        <p:spPr>
          <a:xfrm flipH="1">
            <a:off x="8732160" y="2424240"/>
            <a:ext cx="3102840" cy="3244680"/>
          </a:xfrm>
          <a:prstGeom prst="bentConnector3">
            <a:avLst>
              <a:gd name="adj1" fmla="val -7366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32"/>
          <p:cNvSpPr/>
          <p:nvPr/>
        </p:nvSpPr>
        <p:spPr>
          <a:xfrm flipH="1">
            <a:off x="9474840" y="1018440"/>
            <a:ext cx="61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33"/>
          <p:cNvSpPr/>
          <p:nvPr/>
        </p:nvSpPr>
        <p:spPr>
          <a:xfrm flipH="1">
            <a:off x="9474840" y="1347480"/>
            <a:ext cx="61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69" name="CustomShape 34"/>
          <p:cNvSpPr/>
          <p:nvPr/>
        </p:nvSpPr>
        <p:spPr>
          <a:xfrm>
            <a:off x="10120320" y="833760"/>
            <a:ext cx="1491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5"/>
          <p:cNvSpPr/>
          <p:nvPr/>
        </p:nvSpPr>
        <p:spPr>
          <a:xfrm>
            <a:off x="10418040" y="1153440"/>
            <a:ext cx="895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6"/>
          <p:cNvSpPr/>
          <p:nvPr/>
        </p:nvSpPr>
        <p:spPr>
          <a:xfrm>
            <a:off x="9420840" y="819720"/>
            <a:ext cx="2142720" cy="71712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37"/>
          <p:cNvSpPr/>
          <p:nvPr/>
        </p:nvSpPr>
        <p:spPr>
          <a:xfrm>
            <a:off x="10284840" y="296748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Alert bin is full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8"/>
          <p:cNvSpPr/>
          <p:nvPr/>
        </p:nvSpPr>
        <p:spPr>
          <a:xfrm>
            <a:off x="9726120" y="3213000"/>
            <a:ext cx="55800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4" name="CustomShape 39"/>
          <p:cNvSpPr/>
          <p:nvPr/>
        </p:nvSpPr>
        <p:spPr>
          <a:xfrm>
            <a:off x="5020920" y="3429000"/>
            <a:ext cx="360" cy="61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5" name="CustomShape 40"/>
          <p:cNvSpPr/>
          <p:nvPr/>
        </p:nvSpPr>
        <p:spPr>
          <a:xfrm>
            <a:off x="7181280" y="614088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Block/delete registered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41"/>
          <p:cNvSpPr/>
          <p:nvPr/>
        </p:nvSpPr>
        <p:spPr>
          <a:xfrm flipH="1" rot="16200000">
            <a:off x="5974200" y="5182560"/>
            <a:ext cx="2216160" cy="195120"/>
          </a:xfrm>
          <a:prstGeom prst="bentConnector2">
            <a:avLst/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7" name="CustomShape 42"/>
          <p:cNvSpPr/>
          <p:nvPr/>
        </p:nvSpPr>
        <p:spPr>
          <a:xfrm rot="5400000">
            <a:off x="5772240" y="5168160"/>
            <a:ext cx="2209680" cy="216360"/>
          </a:xfrm>
          <a:prstGeom prst="bentConnector2">
            <a:avLst/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78" name="CustomShape 43"/>
          <p:cNvSpPr/>
          <p:nvPr/>
        </p:nvSpPr>
        <p:spPr>
          <a:xfrm>
            <a:off x="5216760" y="613440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Edit building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4"/>
          <p:cNvSpPr/>
          <p:nvPr/>
        </p:nvSpPr>
        <p:spPr>
          <a:xfrm>
            <a:off x="2280600" y="291204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 Admin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5"/>
          <p:cNvSpPr/>
          <p:nvPr/>
        </p:nvSpPr>
        <p:spPr>
          <a:xfrm flipH="1">
            <a:off x="3055680" y="2310840"/>
            <a:ext cx="1831680" cy="60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1" name="CustomShape 46"/>
          <p:cNvSpPr/>
          <p:nvPr/>
        </p:nvSpPr>
        <p:spPr>
          <a:xfrm flipH="1" flipV="1">
            <a:off x="1867320" y="2478240"/>
            <a:ext cx="411840" cy="67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2" name="CustomShape 47"/>
          <p:cNvSpPr/>
          <p:nvPr/>
        </p:nvSpPr>
        <p:spPr>
          <a:xfrm>
            <a:off x="316440" y="292176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Add/delete municipality 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48"/>
          <p:cNvSpPr/>
          <p:nvPr/>
        </p:nvSpPr>
        <p:spPr>
          <a:xfrm>
            <a:off x="316440" y="223164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Add/delete Admin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9"/>
          <p:cNvSpPr/>
          <p:nvPr/>
        </p:nvSpPr>
        <p:spPr>
          <a:xfrm flipH="1">
            <a:off x="1867320" y="3159360"/>
            <a:ext cx="41184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5" name="CustomShape 50"/>
          <p:cNvSpPr/>
          <p:nvPr/>
        </p:nvSpPr>
        <p:spPr>
          <a:xfrm>
            <a:off x="316440" y="361404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Add/delete bin 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1"/>
          <p:cNvSpPr/>
          <p:nvPr/>
        </p:nvSpPr>
        <p:spPr>
          <a:xfrm flipH="1">
            <a:off x="1867320" y="3159360"/>
            <a:ext cx="411840" cy="70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87" name="CustomShape 52"/>
          <p:cNvSpPr/>
          <p:nvPr/>
        </p:nvSpPr>
        <p:spPr>
          <a:xfrm flipV="1">
            <a:off x="1868040" y="3180600"/>
            <a:ext cx="4340880" cy="679320"/>
          </a:xfrm>
          <a:prstGeom prst="bentConnector3">
            <a:avLst>
              <a:gd name="adj1" fmla="val 94754"/>
            </a:avLst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CustomShape 53"/>
          <p:cNvSpPr/>
          <p:nvPr/>
        </p:nvSpPr>
        <p:spPr>
          <a:xfrm flipV="1">
            <a:off x="8732880" y="3459600"/>
            <a:ext cx="216360" cy="2927160"/>
          </a:xfrm>
          <a:prstGeom prst="bentConnector2">
            <a:avLst/>
          </a:prstGeom>
          <a:noFill/>
          <a:ln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CustomShape 54"/>
          <p:cNvSpPr/>
          <p:nvPr/>
        </p:nvSpPr>
        <p:spPr>
          <a:xfrm>
            <a:off x="4245120" y="4047120"/>
            <a:ext cx="1550880" cy="494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Add/delete Super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5"/>
          <p:cNvSpPr/>
          <p:nvPr/>
        </p:nvSpPr>
        <p:spPr>
          <a:xfrm>
            <a:off x="1097280" y="2231640"/>
            <a:ext cx="273960" cy="23688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6"/>
          <p:cNvSpPr/>
          <p:nvPr/>
        </p:nvSpPr>
        <p:spPr>
          <a:xfrm>
            <a:off x="4754880" y="494280"/>
            <a:ext cx="273960" cy="23688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7"/>
          <p:cNvSpPr/>
          <p:nvPr/>
        </p:nvSpPr>
        <p:spPr>
          <a:xfrm>
            <a:off x="4754880" y="1737360"/>
            <a:ext cx="273960" cy="23688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8"/>
          <p:cNvSpPr/>
          <p:nvPr/>
        </p:nvSpPr>
        <p:spPr>
          <a:xfrm>
            <a:off x="1371960" y="3054960"/>
            <a:ext cx="273960" cy="23688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9"/>
          <p:cNvSpPr/>
          <p:nvPr/>
        </p:nvSpPr>
        <p:spPr>
          <a:xfrm>
            <a:off x="1463040" y="3786480"/>
            <a:ext cx="273960" cy="23688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0"/>
          <p:cNvSpPr/>
          <p:nvPr/>
        </p:nvSpPr>
        <p:spPr>
          <a:xfrm>
            <a:off x="4755240" y="4152240"/>
            <a:ext cx="273960" cy="23688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1"/>
          <p:cNvSpPr/>
          <p:nvPr/>
        </p:nvSpPr>
        <p:spPr>
          <a:xfrm>
            <a:off x="7955280" y="6217920"/>
            <a:ext cx="273960" cy="236880"/>
          </a:xfrm>
          <a:prstGeom prst="smileyFace">
            <a:avLst>
              <a:gd name="adj" fmla="val 1852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 rot="5400000">
            <a:off x="3410640" y="1904040"/>
            <a:ext cx="1039320" cy="118332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dk2"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3134520" y="750960"/>
            <a:ext cx="1750320" cy="1224720"/>
          </a:xfrm>
          <a:prstGeom prst="roundRect">
            <a:avLst>
              <a:gd name="adj" fmla="val 166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3640" rIns="83880" tIns="143640" bIns="143640" anchor="ctr"/>
          <a:p>
            <a:pPr algn="ctr" rtl="1">
              <a:lnSpc>
                <a:spcPct val="90000"/>
              </a:lnSpc>
            </a:pPr>
            <a:r>
              <a:rPr b="0" lang="en-US" sz="22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Super Admin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885200" y="867960"/>
            <a:ext cx="127260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4"/>
          <p:cNvSpPr/>
          <p:nvPr/>
        </p:nvSpPr>
        <p:spPr>
          <a:xfrm rot="5400000">
            <a:off x="4862520" y="3280680"/>
            <a:ext cx="1039320" cy="118332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dk2"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4586040" y="2127960"/>
            <a:ext cx="1750320" cy="1224720"/>
          </a:xfrm>
          <a:prstGeom prst="roundRect">
            <a:avLst>
              <a:gd name="adj" fmla="val 166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3640" rIns="83880" tIns="143640" bIns="143640" anchor="ctr"/>
          <a:p>
            <a:pPr algn="ctr" rtl="1">
              <a:lnSpc>
                <a:spcPct val="90000"/>
              </a:lnSpc>
            </a:pPr>
            <a:r>
              <a:rPr b="0" lang="en-US" sz="22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Municipality Admin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6337080" y="2244600"/>
            <a:ext cx="127260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7"/>
          <p:cNvSpPr/>
          <p:nvPr/>
        </p:nvSpPr>
        <p:spPr>
          <a:xfrm rot="5400000">
            <a:off x="6314040" y="4657680"/>
            <a:ext cx="1039320" cy="1183320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dk2">
              <a:tint val="40000"/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4" name="CustomShape 8"/>
          <p:cNvSpPr/>
          <p:nvPr/>
        </p:nvSpPr>
        <p:spPr>
          <a:xfrm>
            <a:off x="6037920" y="3504600"/>
            <a:ext cx="1750320" cy="1224720"/>
          </a:xfrm>
          <a:prstGeom prst="roundRect">
            <a:avLst>
              <a:gd name="adj" fmla="val 166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3640" rIns="83880" tIns="143640" bIns="143640" anchor="ctr"/>
          <a:p>
            <a:pPr algn="ctr" rtl="1">
              <a:lnSpc>
                <a:spcPct val="90000"/>
              </a:lnSpc>
            </a:pPr>
            <a:r>
              <a:rPr b="0" lang="en-US" sz="22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Municipality Super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7788960" y="3621600"/>
            <a:ext cx="1272600" cy="9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0"/>
          <p:cNvSpPr/>
          <p:nvPr/>
        </p:nvSpPr>
        <p:spPr>
          <a:xfrm>
            <a:off x="7489440" y="4881240"/>
            <a:ext cx="1750320" cy="1224720"/>
          </a:xfrm>
          <a:prstGeom prst="roundRect">
            <a:avLst>
              <a:gd name="adj" fmla="val 16670"/>
            </a:avLst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dk2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  <p:txBody>
          <a:bodyPr lIns="143640" rIns="83880" tIns="143640" bIns="143640" anchor="ctr"/>
          <a:p>
            <a:pPr algn="ctr" rtl="1">
              <a:lnSpc>
                <a:spcPct val="90000"/>
              </a:lnSpc>
            </a:pPr>
            <a:r>
              <a:rPr b="0" lang="en-US" sz="2200" spc="-1" strike="noStrike">
                <a:solidFill>
                  <a:srgbClr val="44546a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Registered User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11"/>
          <p:cNvSpPr/>
          <p:nvPr/>
        </p:nvSpPr>
        <p:spPr>
          <a:xfrm>
            <a:off x="7200720" y="437832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12"/>
          <p:cNvSpPr/>
          <p:nvPr/>
        </p:nvSpPr>
        <p:spPr>
          <a:xfrm>
            <a:off x="5676120" y="2999160"/>
            <a:ext cx="1550880" cy="49428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20916</TotalTime>
  <Application>LibreOffice/5.1.6.2$Linux_X86_64 LibreOffice_project/10m0$Build-2</Application>
  <Words>91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2019-08-09T05:57:01Z</dcterms:created>
  <dc:creator>OmriHarpaz</dc:creator>
  <dc:description/>
  <dc:language>en-US</dc:language>
  <cp:lastModifiedBy/>
  <dcterms:modified xsi:type="dcterms:W3CDTF">2019-11-08T11:59:52Z</dcterms:modified>
  <cp:revision>51</cp:revision>
  <dc:subject/>
  <dc:title>מצגת של PowerPoint‏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מסך רחב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