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9"/>
  </p:notesMasterIdLst>
  <p:sldIdLst>
    <p:sldId id="280" r:id="rId2"/>
    <p:sldId id="278" r:id="rId3"/>
    <p:sldId id="273" r:id="rId4"/>
    <p:sldId id="275" r:id="rId5"/>
    <p:sldId id="276" r:id="rId6"/>
    <p:sldId id="279" r:id="rId7"/>
    <p:sldId id="277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85211" autoAdjust="0"/>
  </p:normalViewPr>
  <p:slideViewPr>
    <p:cSldViewPr>
      <p:cViewPr varScale="1">
        <p:scale>
          <a:sx n="76" d="100"/>
          <a:sy n="76" d="100"/>
        </p:scale>
        <p:origin x="162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16AAA16-F7F4-4BB7-BC2D-56E3A3EFD626}" type="datetimeFigureOut">
              <a:rPr lang="he-IL" smtClean="0"/>
              <a:pPr/>
              <a:t>כ"ב/אדר/תשע"ה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C99434-B871-4A91-BA1A-16A36D75AE1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74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כ"ב/אדר/תשע"ה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הצגת פרויקטים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כ"ב/אדר/תשע"ה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כ"ב/אדר/תשע"ה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כ"ב/אדר/תשע"ה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כ"ב/אדר/תשע"ה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כ"ב/אדר/תשע"ה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כ"ב/אדר/תשע"ה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כ"ב/אדר/תשע"ה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כ"ב/אדר/תשע"ה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כ"ב/אדר/תשע"ה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כ"ב/אדר/תשע"ה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שם הפרויקט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Artinder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sz="3600" dirty="0" smtClean="0"/>
              <a:t>אפליקציה לסיווג כתבות</a:t>
            </a:r>
            <a:endParaRPr lang="he-IL" sz="3600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-285784" y="1927373"/>
            <a:ext cx="8686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he-IL" sz="2800" dirty="0" smtClean="0"/>
              <a:t> חברי הקבוצה: ליאור ניסים, גיא נוה, דנה כהן.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2800" dirty="0" smtClean="0"/>
              <a:t> מנחה: כפיר בר.</a:t>
            </a:r>
          </a:p>
        </p:txBody>
      </p:sp>
    </p:spTree>
    <p:extLst>
      <p:ext uri="{BB962C8B-B14F-4D97-AF65-F5344CB8AC3E}">
        <p14:creationId xmlns:p14="http://schemas.microsoft.com/office/powerpoint/2010/main" val="11015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הקדמה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 עולם התוכן עליו שמה דגש האפליקציה הינו עולם המידע והאקטואליה.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מטרת האפליקציה לשפר את חווית הקריאה של המשתמשים שלה ע"י כך שהתוכן אשר יוצג להם הוא תוכן המותאם להעדפותיהם.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 לאחר תקופה של צפייה ובחינת העדפות המשתמש תדע האפליקציה להתאים כתבות ממאגר הכתבות שלה אליו.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8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he-IL" dirty="0" smtClean="0"/>
              <a:t>מטרת האפליקציה לשפר את חווית הקריאה של </a:t>
            </a:r>
            <a:r>
              <a:rPr lang="he-IL" dirty="0" err="1" smtClean="0"/>
              <a:t>משתמשיה</a:t>
            </a:r>
            <a:r>
              <a:rPr lang="he-IL" dirty="0" smtClean="0"/>
              <a:t> ע"י כך שהם יקבלו כתבות ומאמרים המתאימים להם באופן אוטומטי, כך שלא יצטרכו לחפש את התוכן המתאים להם באופן עצמאי ובעצם לבצע את הסינון בעצמם.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he-IL" dirty="0" smtClean="0"/>
              <a:t>תחילה האפליקציה תאגור מידע על המשתמש ע"י הסיווג שהוא ייתן לכתבות רנדומליות המוצעות לו.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 לאחר איסוף כמות מספקת של דוגמאות, האפליקציה תלמד אילו סוגי כתבות המשתמש אוהב ותציע לו את הכתבות הללו מתוך המאגר שלה.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3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הצדקה אקדמית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3673" y="1600200"/>
            <a:ext cx="8686799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he-IL" dirty="0" smtClean="0">
                <a:solidFill>
                  <a:srgbClr val="FF0000"/>
                </a:solidFill>
              </a:rPr>
              <a:t>האפליקציה תשתמש באלגוריתמי למידה חישובית ותתאים </a:t>
            </a:r>
            <a:r>
              <a:rPr lang="he-IL" dirty="0" smtClean="0">
                <a:solidFill>
                  <a:srgbClr val="FF0000"/>
                </a:solidFill>
              </a:rPr>
              <a:t>כתבות העוסקות </a:t>
            </a:r>
            <a:r>
              <a:rPr lang="he-IL" dirty="0" smtClean="0">
                <a:solidFill>
                  <a:srgbClr val="FF0000"/>
                </a:solidFill>
              </a:rPr>
              <a:t>בתכנים שונים </a:t>
            </a:r>
            <a:r>
              <a:rPr lang="he-IL" dirty="0" smtClean="0">
                <a:solidFill>
                  <a:srgbClr val="FF0000"/>
                </a:solidFill>
              </a:rPr>
              <a:t>אל </a:t>
            </a:r>
            <a:r>
              <a:rPr lang="he-IL" dirty="0" smtClean="0">
                <a:solidFill>
                  <a:srgbClr val="FF0000"/>
                </a:solidFill>
              </a:rPr>
              <a:t>משתמשים </a:t>
            </a:r>
            <a:r>
              <a:rPr lang="he-IL" dirty="0" smtClean="0">
                <a:solidFill>
                  <a:srgbClr val="FF0000"/>
                </a:solidFill>
              </a:rPr>
              <a:t>שונים. כמו כן האפליקציה תעשה שימוש ב</a:t>
            </a:r>
            <a:r>
              <a:rPr lang="he-IL" dirty="0" smtClean="0">
                <a:solidFill>
                  <a:srgbClr val="FF0000"/>
                </a:solidFill>
              </a:rPr>
              <a:t>אלגוריתמים </a:t>
            </a:r>
            <a:r>
              <a:rPr lang="he-IL" dirty="0">
                <a:solidFill>
                  <a:srgbClr val="FF0000"/>
                </a:solidFill>
              </a:rPr>
              <a:t>של עיבוד שפה </a:t>
            </a:r>
            <a:r>
              <a:rPr lang="he-IL" dirty="0" smtClean="0">
                <a:solidFill>
                  <a:srgbClr val="FF0000"/>
                </a:solidFill>
              </a:rPr>
              <a:t>טבעית אשר בעזרתם נבנה מודל סטטיסטי (</a:t>
            </a:r>
            <a:r>
              <a:rPr lang="en-US" dirty="0" err="1" smtClean="0">
                <a:solidFill>
                  <a:srgbClr val="FF0000"/>
                </a:solidFill>
              </a:rPr>
              <a:t>svm</a:t>
            </a:r>
            <a:r>
              <a:rPr lang="he-IL" dirty="0" smtClean="0">
                <a:solidFill>
                  <a:srgbClr val="FF0000"/>
                </a:solidFill>
              </a:rPr>
              <a:t>) עבור כל קטגוריה של כתבות. </a:t>
            </a:r>
            <a:endParaRPr lang="he-IL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 האפליקציה תיכתב בשפת </a:t>
            </a:r>
            <a:r>
              <a:rPr lang="en-US" dirty="0" smtClean="0"/>
              <a:t>Java</a:t>
            </a:r>
            <a:r>
              <a:rPr lang="he-IL" dirty="0" smtClean="0"/>
              <a:t> ותיעזר ב</a:t>
            </a:r>
            <a:r>
              <a:rPr lang="en-US" dirty="0" err="1" smtClean="0"/>
              <a:t>Weka</a:t>
            </a:r>
            <a:r>
              <a:rPr lang="en-US" dirty="0" smtClean="0"/>
              <a:t>-</a:t>
            </a:r>
            <a:r>
              <a:rPr lang="he-IL" dirty="0" smtClean="0"/>
              <a:t> לצורך סיווג הכתבות ולמידת המשתמשים.</a:t>
            </a:r>
          </a:p>
        </p:txBody>
      </p:sp>
    </p:spTree>
    <p:extLst>
      <p:ext uri="{BB962C8B-B14F-4D97-AF65-F5344CB8AC3E}">
        <p14:creationId xmlns:p14="http://schemas.microsoft.com/office/powerpoint/2010/main" val="19499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מהלך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אבני הדרך -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 פגישה עם המנחה – כפיר בר והבנה של דרישות הפרויקט.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 מעבר על </a:t>
            </a:r>
            <a:r>
              <a:rPr lang="en-US" dirty="0" smtClean="0"/>
              <a:t>tutorials</a:t>
            </a:r>
            <a:r>
              <a:rPr lang="he-IL" dirty="0" smtClean="0"/>
              <a:t> של למידה חישובית.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 אפיון האפליקציה כחלק מקורס אפיון חווית משתמש. 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 תכנון </a:t>
            </a:r>
            <a:r>
              <a:rPr lang="en-US" dirty="0" smtClean="0"/>
              <a:t>UI</a:t>
            </a:r>
            <a:r>
              <a:rPr lang="he-IL" dirty="0" smtClean="0"/>
              <a:t>.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 יצירת מילון מילים ומודלים של סיווג.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 מימוש האפליקציה.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QA </a:t>
            </a:r>
            <a:r>
              <a:rPr lang="he-I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6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פוטנציאלי עסקי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האפליקציה תשמש את כל מי שרוצה לקרוא כתבות באופן מותאם לו.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 בהמשך האפליקציה תוכל </a:t>
            </a:r>
            <a:r>
              <a:rPr lang="he-IL" dirty="0" err="1" smtClean="0"/>
              <a:t>לייחצן</a:t>
            </a:r>
            <a:r>
              <a:rPr lang="he-IL" dirty="0" smtClean="0"/>
              <a:t> כתבות מכל אתר חדשות שירצה בכך.</a:t>
            </a:r>
          </a:p>
          <a:p>
            <a:pPr lvl="1">
              <a:buFont typeface="Wingdings" pitchFamily="2" charset="2"/>
              <a:buChar char="q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55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52" y="-15099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ציוד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מחשבים - לטובת כתיבת האפליקציה.</a:t>
            </a:r>
          </a:p>
          <a:p>
            <a:pPr lvl="1">
              <a:buFont typeface="Wingdings" pitchFamily="2" charset="2"/>
              <a:buChar char="q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99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</TotalTime>
  <Words>292</Words>
  <Application>Microsoft Office PowerPoint</Application>
  <PresentationFormat>‫הצגה על המסך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ערכת נושא Office</vt:lpstr>
      <vt:lpstr>Artinder אפליקציה לסיווג כתבות</vt:lpstr>
      <vt:lpstr>הקדמה</vt:lpstr>
      <vt:lpstr>מטרת הפרויקט</vt:lpstr>
      <vt:lpstr>הצדקה אקדמית</vt:lpstr>
      <vt:lpstr>מהלך הפרויקט</vt:lpstr>
      <vt:lpstr>פוטנציאלי עסקי</vt:lpstr>
      <vt:lpstr>ציוד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הפרויקט</dc:title>
  <dc:creator>amit</dc:creator>
  <cp:lastModifiedBy>ronen cohen</cp:lastModifiedBy>
  <cp:revision>134</cp:revision>
  <dcterms:created xsi:type="dcterms:W3CDTF">2011-03-02T20:10:41Z</dcterms:created>
  <dcterms:modified xsi:type="dcterms:W3CDTF">2015-03-14T11:21:23Z</dcterms:modified>
</cp:coreProperties>
</file>