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7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8AA1-D3F1-9341-9D11-6F6CE539C8B4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27E0-CA92-364A-A2ED-4DFFA57C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8AA1-D3F1-9341-9D11-6F6CE539C8B4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27E0-CA92-364A-A2ED-4DFFA57C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8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8AA1-D3F1-9341-9D11-6F6CE539C8B4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27E0-CA92-364A-A2ED-4DFFA57C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3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8AA1-D3F1-9341-9D11-6F6CE539C8B4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27E0-CA92-364A-A2ED-4DFFA57C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3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8AA1-D3F1-9341-9D11-6F6CE539C8B4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27E0-CA92-364A-A2ED-4DFFA57C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6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8AA1-D3F1-9341-9D11-6F6CE539C8B4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27E0-CA92-364A-A2ED-4DFFA57C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8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8AA1-D3F1-9341-9D11-6F6CE539C8B4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27E0-CA92-364A-A2ED-4DFFA57C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5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8AA1-D3F1-9341-9D11-6F6CE539C8B4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27E0-CA92-364A-A2ED-4DFFA57C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6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8AA1-D3F1-9341-9D11-6F6CE539C8B4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27E0-CA92-364A-A2ED-4DFFA57C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8AA1-D3F1-9341-9D11-6F6CE539C8B4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27E0-CA92-364A-A2ED-4DFFA57C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9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8AA1-D3F1-9341-9D11-6F6CE539C8B4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27E0-CA92-364A-A2ED-4DFFA57C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4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8AA1-D3F1-9341-9D11-6F6CE539C8B4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B27E0-CA92-364A-A2ED-4DFFA57C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Syntactic Sugar over prototypical ‘class-fakery’</a:t>
            </a:r>
          </a:p>
          <a:p>
            <a:pPr lvl="1"/>
            <a:r>
              <a:rPr lang="en-US" dirty="0" smtClean="0"/>
              <a:t>However: Comes with a lot of by-default goodness</a:t>
            </a:r>
          </a:p>
          <a:p>
            <a:pPr lvl="2"/>
            <a:r>
              <a:rPr lang="en-US" dirty="0" smtClean="0"/>
              <a:t>Much more concise code</a:t>
            </a:r>
          </a:p>
          <a:p>
            <a:pPr lvl="2"/>
            <a:r>
              <a:rPr lang="en-US" dirty="0" smtClean="0"/>
              <a:t>Class members are not enumerable</a:t>
            </a:r>
          </a:p>
          <a:p>
            <a:pPr lvl="2"/>
            <a:r>
              <a:rPr lang="en-US" dirty="0" smtClean="0"/>
              <a:t>One Way!</a:t>
            </a:r>
          </a:p>
          <a:p>
            <a:pPr lvl="2"/>
            <a:r>
              <a:rPr lang="en-US" dirty="0" smtClean="0"/>
              <a:t>Better interoperability with Native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0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‘A unique and immutable data type that may be used as an identifier for object properties’</a:t>
            </a:r>
          </a:p>
          <a:p>
            <a:r>
              <a:rPr lang="en-US" dirty="0" smtClean="0"/>
              <a:t>Not to be confused with normal property identifiers:</a:t>
            </a:r>
          </a:p>
          <a:p>
            <a:pPr marL="800100" lvl="2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var</a:t>
            </a:r>
            <a:r>
              <a:rPr lang="en-US" sz="2000" dirty="0" smtClean="0">
                <a:latin typeface="Courier New"/>
                <a:cs typeface="Courier New"/>
              </a:rPr>
              <a:t> a = {};</a:t>
            </a:r>
          </a:p>
          <a:p>
            <a:pPr marL="800100" lvl="2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a[‘s’] = ‘Hello’;</a:t>
            </a:r>
          </a:p>
          <a:p>
            <a:pPr marL="800100" lvl="2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a[Symbol(‘s’)] = ‘World!’;</a:t>
            </a:r>
          </a:p>
          <a:p>
            <a:pPr marL="800100" lvl="2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a[‘s’] !== </a:t>
            </a:r>
            <a:r>
              <a:rPr lang="en-US" sz="2000" dirty="0" smtClean="0">
                <a:latin typeface="Courier New"/>
                <a:cs typeface="Courier New"/>
              </a:rPr>
              <a:t>a[Symbol(‘s’)]</a:t>
            </a:r>
            <a:endParaRPr lang="en-US" sz="20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311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In-Built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Iteration</a:t>
            </a:r>
          </a:p>
          <a:p>
            <a:pPr lvl="1"/>
            <a:r>
              <a:rPr lang="en-US" dirty="0" err="1" smtClean="0"/>
              <a:t>Symbol.iterator</a:t>
            </a:r>
            <a:endParaRPr lang="en-US" dirty="0" smtClean="0"/>
          </a:p>
          <a:p>
            <a:r>
              <a:rPr lang="en-US" dirty="0" smtClean="0"/>
              <a:t>Regex</a:t>
            </a:r>
          </a:p>
          <a:p>
            <a:pPr lvl="1"/>
            <a:r>
              <a:rPr lang="en-US" dirty="0" err="1" smtClean="0"/>
              <a:t>Symbol.match</a:t>
            </a:r>
            <a:endParaRPr lang="en-US" dirty="0" smtClean="0"/>
          </a:p>
          <a:p>
            <a:pPr lvl="1"/>
            <a:r>
              <a:rPr lang="en-US" dirty="0" err="1" smtClean="0"/>
              <a:t>Symbol.replace</a:t>
            </a:r>
            <a:endParaRPr lang="en-US" dirty="0" smtClean="0"/>
          </a:p>
          <a:p>
            <a:pPr lvl="1"/>
            <a:r>
              <a:rPr lang="en-US" dirty="0" err="1" smtClean="0"/>
              <a:t>Symbol.search</a:t>
            </a:r>
            <a:endParaRPr lang="en-US" dirty="0" smtClean="0"/>
          </a:p>
          <a:p>
            <a:pPr lvl="1"/>
            <a:r>
              <a:rPr lang="en-US" dirty="0" err="1" smtClean="0"/>
              <a:t>Symbol.split</a:t>
            </a:r>
            <a:endParaRPr lang="en-US" dirty="0" smtClean="0"/>
          </a:p>
          <a:p>
            <a:r>
              <a:rPr lang="en-US" dirty="0" smtClean="0"/>
              <a:t>Other</a:t>
            </a:r>
          </a:p>
          <a:p>
            <a:pPr lvl="1"/>
            <a:r>
              <a:rPr lang="en-US" dirty="0" err="1" smtClean="0"/>
              <a:t>Symbol.hasInstance</a:t>
            </a:r>
            <a:endParaRPr lang="en-US" dirty="0" smtClean="0"/>
          </a:p>
          <a:p>
            <a:pPr lvl="1"/>
            <a:r>
              <a:rPr lang="en-US" dirty="0" err="1" smtClean="0"/>
              <a:t>Symbol.isConcatSpreadable</a:t>
            </a:r>
            <a:endParaRPr lang="en-US" dirty="0" smtClean="0"/>
          </a:p>
          <a:p>
            <a:pPr lvl="1"/>
            <a:r>
              <a:rPr lang="en-US" dirty="0" err="1" smtClean="0"/>
              <a:t>Symbol.unscopables</a:t>
            </a:r>
            <a:endParaRPr lang="en-US" dirty="0" smtClean="0"/>
          </a:p>
          <a:p>
            <a:pPr lvl="1"/>
            <a:r>
              <a:rPr lang="en-US" dirty="0" err="1" smtClean="0"/>
              <a:t>Symbol.species</a:t>
            </a:r>
            <a:endParaRPr lang="en-US" dirty="0" smtClean="0"/>
          </a:p>
          <a:p>
            <a:pPr lvl="1"/>
            <a:r>
              <a:rPr lang="en-US" dirty="0" err="1" smtClean="0"/>
              <a:t>Symbol.toPrimitive</a:t>
            </a:r>
            <a:endParaRPr lang="en-US" dirty="0" smtClean="0"/>
          </a:p>
          <a:p>
            <a:pPr lvl="1"/>
            <a:r>
              <a:rPr lang="en-US" dirty="0" err="1" smtClean="0"/>
              <a:t>Symbol.toStringTag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1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Symbol.species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'use strict';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class </a:t>
            </a:r>
            <a:r>
              <a:rPr lang="en-US" sz="2000" dirty="0" err="1" smtClean="0"/>
              <a:t>Promish</a:t>
            </a:r>
            <a:r>
              <a:rPr lang="en-US" sz="2000" dirty="0" smtClean="0"/>
              <a:t> </a:t>
            </a:r>
            <a:r>
              <a:rPr lang="en-US" sz="2000" b="1" dirty="0"/>
              <a:t>extends </a:t>
            </a:r>
            <a:r>
              <a:rPr lang="en-US" sz="2000" dirty="0" smtClean="0"/>
              <a:t>Promise {</a:t>
            </a:r>
            <a:br>
              <a:rPr lang="en-US" sz="2000" dirty="0" smtClean="0"/>
            </a:br>
            <a:r>
              <a:rPr lang="en-US" sz="2000" dirty="0" smtClean="0"/>
              <a:t>    constructor(f) {</a:t>
            </a:r>
            <a:br>
              <a:rPr lang="en-US" sz="2000" dirty="0" smtClean="0"/>
            </a:br>
            <a:r>
              <a:rPr lang="en-US" sz="2000" dirty="0" smtClean="0"/>
              <a:t>        /</a:t>
            </a:r>
            <a:r>
              <a:rPr lang="en-US" sz="2000" dirty="0"/>
              <a:t>/ ...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dirty="0" smtClean="0"/>
              <a:t>  }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br>
              <a:rPr lang="en-US" sz="2000" dirty="0" smtClean="0"/>
            </a:br>
            <a:r>
              <a:rPr lang="en-US" sz="2000" dirty="0" smtClean="0"/>
              <a:t>    /</a:t>
            </a:r>
            <a:r>
              <a:rPr lang="en-US" sz="2000" dirty="0"/>
              <a:t>/ no implementation of then()...</a:t>
            </a:r>
            <a:br>
              <a:rPr lang="en-US" sz="2000" dirty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dirty="0" smtClean="0"/>
              <a:t>p = </a:t>
            </a:r>
            <a:r>
              <a:rPr lang="en-US" sz="2000" dirty="0" err="1" smtClean="0"/>
              <a:t>Promish.</a:t>
            </a:r>
            <a:r>
              <a:rPr lang="en-US" sz="2000" dirty="0" err="1"/>
              <a:t>resolve</a:t>
            </a:r>
            <a:r>
              <a:rPr lang="en-US" sz="2000" dirty="0" smtClean="0"/>
              <a:t>(</a:t>
            </a:r>
            <a:r>
              <a:rPr lang="en-US" sz="2000" dirty="0"/>
              <a:t>1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    .</a:t>
            </a:r>
            <a:r>
              <a:rPr lang="en-US" sz="2000" dirty="0"/>
              <a:t>then</a:t>
            </a:r>
            <a:r>
              <a:rPr lang="en-US" sz="2000" dirty="0" smtClean="0"/>
              <a:t>(v =&gt; v * </a:t>
            </a:r>
            <a:r>
              <a:rPr lang="en-US" sz="2000" dirty="0"/>
              <a:t>2</a:t>
            </a:r>
            <a:r>
              <a:rPr lang="en-US" sz="2000" dirty="0" smtClean="0"/>
              <a:t>)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 smtClean="0"/>
              <a:t>console.</a:t>
            </a:r>
            <a:r>
              <a:rPr lang="en-US" sz="2000" dirty="0" err="1"/>
              <a:t>log</a:t>
            </a:r>
            <a:r>
              <a:rPr lang="en-US" sz="2000" dirty="0" smtClean="0"/>
              <a:t>(</a:t>
            </a:r>
            <a:r>
              <a:rPr lang="en-US" sz="2000" dirty="0" err="1" smtClean="0"/>
              <a:t>p.</a:t>
            </a:r>
            <a:r>
              <a:rPr lang="en-US" sz="2000" dirty="0" err="1"/>
              <a:t>constructor</a:t>
            </a:r>
            <a:r>
              <a:rPr lang="en-US" sz="2000" dirty="0" err="1" smtClean="0"/>
              <a:t>.</a:t>
            </a:r>
            <a:r>
              <a:rPr lang="en-US" sz="2000" dirty="0" err="1"/>
              <a:t>name</a:t>
            </a:r>
            <a:r>
              <a:rPr lang="en-US" sz="2000" dirty="0" smtClean="0"/>
              <a:t>)</a:t>
            </a:r>
            <a:r>
              <a:rPr lang="en-US" sz="2000" dirty="0"/>
              <a:t>; // '</a:t>
            </a:r>
            <a:r>
              <a:rPr lang="en-US" sz="2000" dirty="0" err="1"/>
              <a:t>Promish</a:t>
            </a:r>
            <a:r>
              <a:rPr lang="en-US" sz="20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86259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Going 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class </a:t>
            </a:r>
            <a:r>
              <a:rPr lang="en-US" sz="2400" dirty="0" smtClean="0"/>
              <a:t>Promise {</a:t>
            </a:r>
            <a:br>
              <a:rPr lang="en-US" sz="2400" dirty="0" smtClean="0"/>
            </a:br>
            <a:r>
              <a:rPr lang="en-US" sz="2400" dirty="0" smtClean="0"/>
              <a:t>    /</a:t>
            </a:r>
            <a:r>
              <a:rPr lang="en-US" sz="2400" dirty="0"/>
              <a:t>/ defer `@@species` to derived constructor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dirty="0" smtClean="0"/>
              <a:t>  </a:t>
            </a:r>
            <a:r>
              <a:rPr lang="en-US" sz="2400" b="1" dirty="0" smtClean="0"/>
              <a:t>static </a:t>
            </a:r>
            <a:r>
              <a:rPr lang="en-US" sz="2400" b="1" dirty="0"/>
              <a:t>get </a:t>
            </a:r>
            <a:r>
              <a:rPr lang="en-US" sz="2400" dirty="0" smtClean="0"/>
              <a:t>[</a:t>
            </a:r>
            <a:r>
              <a:rPr lang="en-US" sz="2400" dirty="0" err="1" smtClean="0"/>
              <a:t>Symbol.</a:t>
            </a:r>
            <a:r>
              <a:rPr lang="en-US" sz="2400" i="1" dirty="0" err="1"/>
              <a:t>species</a:t>
            </a:r>
            <a:r>
              <a:rPr lang="en-US" sz="2400" dirty="0" smtClean="0"/>
              <a:t>]() { </a:t>
            </a:r>
            <a:r>
              <a:rPr lang="en-US" sz="2400" b="1" dirty="0"/>
              <a:t>return this</a:t>
            </a:r>
            <a:r>
              <a:rPr lang="en-US" sz="2400" dirty="0"/>
              <a:t>; </a:t>
            </a:r>
            <a:r>
              <a:rPr lang="en-US" sz="2400" dirty="0" smtClean="0"/>
              <a:t>}</a:t>
            </a:r>
            <a:br>
              <a:rPr lang="en-US" sz="2400" dirty="0" smtClean="0"/>
            </a:br>
            <a:r>
              <a:rPr lang="en-US" sz="2400" dirty="0" smtClean="0"/>
              <a:t>  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 smtClean="0"/>
              <a:t>this</a:t>
            </a:r>
            <a:r>
              <a:rPr lang="en-US" sz="2400" dirty="0" smtClean="0"/>
              <a:t>(</a:t>
            </a:r>
            <a:r>
              <a:rPr lang="en-US" sz="2400" dirty="0" err="1" smtClean="0"/>
              <a:t>onResolved</a:t>
            </a:r>
            <a:r>
              <a:rPr lang="en-US" sz="2400" dirty="0"/>
              <a:t>, </a:t>
            </a:r>
            <a:r>
              <a:rPr lang="en-US" sz="2400" dirty="0" err="1" smtClean="0"/>
              <a:t>onRejected</a:t>
            </a:r>
            <a:r>
              <a:rPr lang="en-US" sz="2400" dirty="0" smtClean="0"/>
              <a:t>) {</a:t>
            </a:r>
            <a:br>
              <a:rPr lang="en-US" sz="2400" dirty="0" smtClean="0"/>
            </a:br>
            <a:r>
              <a:rPr lang="en-US" sz="2400" dirty="0" smtClean="0"/>
              <a:t>        /</a:t>
            </a:r>
            <a:r>
              <a:rPr lang="en-US" sz="2400" dirty="0"/>
              <a:t>/ [implementation details here...]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smtClean="0"/>
              <a:t>    </a:t>
            </a:r>
            <a:r>
              <a:rPr lang="en-US" sz="2400" b="1" dirty="0" smtClean="0"/>
              <a:t>return </a:t>
            </a:r>
            <a:r>
              <a:rPr lang="en-US" sz="2400" b="1" dirty="0"/>
              <a:t>new </a:t>
            </a:r>
            <a:r>
              <a:rPr lang="en-US" sz="2400" b="1" dirty="0" err="1"/>
              <a:t>this</a:t>
            </a:r>
            <a:r>
              <a:rPr lang="en-US" sz="2400" dirty="0" err="1" smtClean="0"/>
              <a:t>.</a:t>
            </a:r>
            <a:r>
              <a:rPr lang="en-US" sz="2400" dirty="0" err="1"/>
              <a:t>constructor</a:t>
            </a:r>
            <a:r>
              <a:rPr lang="en-US" sz="2400" dirty="0" smtClean="0"/>
              <a:t>[</a:t>
            </a:r>
            <a:r>
              <a:rPr lang="en-US" sz="2400" dirty="0" err="1" smtClean="0"/>
              <a:t>Symbol.</a:t>
            </a:r>
            <a:r>
              <a:rPr lang="en-US" sz="2400" dirty="0" err="1"/>
              <a:t>species</a:t>
            </a:r>
            <a:r>
              <a:rPr lang="en-US" sz="2400" dirty="0" smtClean="0"/>
              <a:t>](</a:t>
            </a:r>
            <a:r>
              <a:rPr lang="en-US" sz="2400" dirty="0"/>
              <a:t>/* stuff */</a:t>
            </a:r>
            <a:r>
              <a:rPr lang="en-US" sz="2400" dirty="0" smtClean="0"/>
              <a:t>)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dirty="0" smtClean="0"/>
              <a:t>  }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900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148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ES6 Classes</vt:lpstr>
      <vt:lpstr>Symbols</vt:lpstr>
      <vt:lpstr>In-Built Symbols</vt:lpstr>
      <vt:lpstr>Symbol.species</vt:lpstr>
      <vt:lpstr>What’s Going On?</vt:lpstr>
    </vt:vector>
  </TitlesOfParts>
  <Company>adp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Classes</dc:title>
  <dc:creator>Roche , Guyon (ESI)</dc:creator>
  <cp:lastModifiedBy>Roche , Guyon (ESI)</cp:lastModifiedBy>
  <cp:revision>4</cp:revision>
  <dcterms:created xsi:type="dcterms:W3CDTF">2015-11-11T17:39:28Z</dcterms:created>
  <dcterms:modified xsi:type="dcterms:W3CDTF">2015-11-11T18:09:53Z</dcterms:modified>
</cp:coreProperties>
</file>