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רוצי שמוליק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אריאל זילבר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כשאת קמה בבוקר ומתלבשת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והשמש לך שולחת דרישת שלום,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שותה כוס קפה ונזכרת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איך בלילה הוא הופיע בחלום.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במהרה במדרגות את יורדת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מספיקה לתפוס ת'אוטו האחרון,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מגיעה למשרד ונזכרת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איך בלילה הוא הופיע בחלום.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רוצי, שמוליק קורא לך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ושולח אלף נשיקות.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רוצי, שמוליק מחכה לך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כמה זמן עוד תתני לו לחכות.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כך עובר כל היום, את לא יודעת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אם זו סתם מציאות, או דמיון.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שותה עוד כוס קפה ונזכרת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איך בלילה הוא הופיע בחלום.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דוין דוין דוין...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ובערב כשאת חוזרת הביתה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מעיפה מבט חטוף מן החלון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עומד שם בפינה ומחכה לך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כן, הלילה לא צריך יותר לחלום.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רוצי, שמוליק קורא לך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ושולח אלף נשיקות.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רוצי, שמוליק מחכה לך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כמה זמן עוד תתני לו לחכות.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המגפיים של ברוך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כוורת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קנה אותן בזול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הן היו מלאות בחול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ניקה אותן בספירט כל שעתיים.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האכיל אותן מרק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כשהקיאו הוא שתק,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לקח אותן לסרט כל יומיים.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אבל יום אחד הוא קם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עדיין מנומנם,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חיפש ת'מגפיים בארון.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ובמקום שהן היו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רק גרביים נשארו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שסיפרו לו את הכל בהיגיון, ש-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נעליים קונים מהר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וגרביים לא חסר.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אך מגפיים ומכנסיים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שתמיד קונים קומפלט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קשה מאוד להשיג אותם כעת.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נגני, נגני גיטרה...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לדרכו יצא יחף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מצונן וגם עייף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וכולו מודע לעומק הצרה.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כששאל עובר ושב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אם ראה את מגפיו,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רק מתוך נימוס נשמיט את התשובה.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ברוך תר בכפר ועיר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במצב מאוד שביר,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הדפרסיה במוחו השתוללה.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כשפנה חסר אונים, למדור חיפוש קרובים,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התרגז עליו פקיד הקבלה, כי-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נעליים קונים מהר...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והנה ליד חוה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שם מילא ת'מימיה,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גילה עקבות שלא נעשו מזמן.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ופתאום בין השיחים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שמע שם לחשושים,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בזרועות בחור אחר ראה אותן.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ידע הוא מה לעשות,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אם לצחוק או רק לבכות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מה שלא יהיה הוציא את המטפחת.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ההוא לצד לקח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ושלף את האקדח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שירה עליו כדור אחד בתחת. כי -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נעליים קונים מהר...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אז ההוא אמר "סליחה",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קיפל את השמיכה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והלך הביתה בלי לעשות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חכמות.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ומאז ועד היום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גם בגשם גם בחום,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הן תפורות אצלו ישר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לעצמות. כי-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נעליים קונים מהר...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ואם אתה לא מאמין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תשאל את ברוך.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ארץ טרופית יפה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יהודית רביץ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יש לי ארץ טרופית יפה,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שהשמש ליטפה,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יש לי ים לעולם, כל רגע.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בכל שנה יש קרנבל,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יש גיטרה די טובה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ואהבה ששמה,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אם לא שמעת, תרזה.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אולי בעצם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בכלל רק הלך מסכן,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אבל אצלי בבית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ה"בוס", אני החוק,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המלך - כן, כן,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והחולצה שלי היא דגל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אהבה וקרנבל וכדורגל.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אני ואתה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אריק איינשטיין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ואתה נשנה את העולם,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ואתה אז יבואו כבר כולם,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אמרו את זה קודם לפני,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משנה - אני ואתה נשנה את העולם.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ואתה ננסה מהתחלה,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יהיה לנו רע, אין דבר זה לא נורא,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אמרו את זה קודם לפני,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זה לא משנה - אני ואתה נשנה את העולם.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ואתה נשנה את העולם,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ואתה אז יבואו כבר כולם,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אמרו את זה קודם לפני,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משנה - אני ואתה נשנה את העולם.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בחברה להגנת הטבע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אריאל זילבר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לדני יש סימפטיה לנשים מבוגרות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משיכה מינית, משיכה פנימית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יושב לו באמבטיה מצייר על הקירות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דחף לא ידוע ממש מנהג קבוע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רינה הזמינה אותי לחדרה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חשבתי לעצמי - זה בטח רציני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אביה איש ידוע ומקובל בחברה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אולי יש פה סיכוי לקבל איזה מינוי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אבל חבל איזה מן מזל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יושב על הספסל ליד הסופרסל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רוצה להיות חבר של קבע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בחברה להגנת הטבע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לשמור על החיות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שלאט נעלמות מן העולם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רוצה להיות חבר של קבע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בחברה להגנת הטבע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להשקות את הפרחים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לשתול כמה עצים כמו כולם.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בטי בם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אריאל זילבר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כמו שערה על ראש קרח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כמו כלב בלילות ירח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כמו מסיבה שאיש לא בא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יושבת, בוכה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הלכתי לבקש סליחה.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בטי בם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את כולם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לבדה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אבודה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בטי בם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נלך, נלך לים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נשכב ביחד על החול החם.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כמו אחד שלא בטוח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היא כמו נוצה, נוצה ברוח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הכל קונה, מאמינה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וכל איש חשוב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הלך, הלך מבלי לשוב.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בטי בם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את כולם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לבדה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אבודה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בטי בם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נלך, נלך לים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נשכב ביחד על החול החם.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אין שלום ואין כבר כוח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ואין, כבר אין, לאן לברוח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כמו בגלויות הכל שטויות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ואין מה לומר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אם לא היום אולי מחר.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בטי בם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את כולם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לבדה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אבודה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בטי בם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את כולם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לבדה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אוהבת אבודה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בטי בטי בם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נלך, נלך לים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נשכב ביחד על החול החם.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אהבת נעורי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שלום חנוך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הייתי ילד בלילות עצוב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משוטט לבד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נתתי לאיש לדעת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היית אהבת נעורי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הייתי ילד בימים חולם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מנגן ושר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מדמה לי שאת שומעת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השיר הראשון בחיי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מסתכל איך את רוקדת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מסתובבת ונצמדת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רק אני צופה מהצד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נשאר ואת עוזבת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רחוקה לא מתקרבת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זיכרון שעולה בי שוב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פרדס רטוב יללת התנים ואת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שהיית אהבת נעורי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ולא הייתי איתך כמעט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כל כך מעט ואמרת לי שאת נוסעת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ואולי לא אראה אותך שוב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הייתי ילד בלילות עצוב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משוטט לבד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נתתי לאיש לדעת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היית אהבת נעורי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גיטרה וכינור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שלום חנוך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בדירה קטנה, חשוכה 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רחוק מכאן, בסימטה בצד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גר בחור אחד עם אישה אחת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חיים מכל הבא ליד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נישאים הם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גיטרה, היא כינור.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מחליפים מיתר כשהחורף בא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היא תולה מבט, הוא שוקע בה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ואחר כך יד, נגיעה קלה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נשיקה באויר הוא שולח לה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מסתלסלת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כמו גיטרה וכינור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על זמן והיא על אור.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בלילות שישי, במוצאי שבת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אוהבים הרבה, מדברים 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מנגנים דואט ובבת אחת,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הצלילים עולים והלב נרעד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נישאים הם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גיטרה היא כינור.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כשהקיץ בא הם פורשים כנף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בעקבות חלום שחלמו בסתיו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והם לא אמרו אם הם יחזרו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מהרי נפאל, מערבות פרו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נודדים שם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על זמן והיא על אור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עם גיטרה וכינור.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בדירה קטנה, חשוכה 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רחוק מכאן בסימטה בצד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גר בחור אחד עם אישה אחת...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עוד חוזר הניגון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ברי סחרוף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עוד חוזר הניגון שזנחת לשווא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והדרך עודנה נפקחת לאורך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וענן בשמיו ואילן בגשמיו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מצפים עוד לך, עובר אורח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והרוח תקום ובטיסת נדנדות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יעברו הברקים מעליך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וכבשה ואיילת תהיינה עדות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שליטפת אותן והוספת ללכת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שידיך ריקות ועירך רחוקה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ולא פעם סגדת אפיים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לחורשה ירוקה ואישה בצחוקה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וצמרת גשומת עפעפיים.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2024-01-30T22:03:44Z</dcterms:created>
  <dcterms:modified xsi:type="dcterms:W3CDTF">2024-01-30T22:03:44Z</dcterms:modified>
</cp:coreProperties>
</file>