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אהבת נעורי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גיטרה וכינור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עוד חוזר הניגון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2024-01-30T21:21:15Z</dcterms:created>
  <dcterms:modified xsi:type="dcterms:W3CDTF">2024-01-30T21:21:15Z</dcterms:modified>
</cp:coreProperties>
</file>