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slideMasters/slideMaster64.xml" ContentType="application/vnd.openxmlformats-officedocument.presentationml.slideMaster+xml"/>
  <Override PartName="/ppt/slides/slide64.xml" ContentType="application/vnd.openxmlformats-officedocument.presentationml.slide+xml"/>
  <Override PartName="/ppt/slideMasters/slideMaster65.xml" ContentType="application/vnd.openxmlformats-officedocument.presentationml.slideMaster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notesMasterIdLst>
    <p:notesMasterId r:id="rId6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70" Type="http://schemas.openxmlformats.org/officeDocument/2006/relationships/theme" Target="theme/theme1.xml"/><Relationship Id="rId7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5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7.xml"/>
		</Relationships>
</file>

<file path=ppt/notesSlides/_rels/notesSlide5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8.xml"/>
		</Relationships>
</file>

<file path=ppt/notesSlides/_rels/notesSlide5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9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6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0.xml"/>
		</Relationships>
</file>

<file path=ppt/notesSlides/_rels/notesSlide6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1.xml"/>
		</Relationships>
</file>

<file path=ppt/notesSlides/_rels/notesSlide6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2.xml"/>
		</Relationships>
</file>

<file path=ppt/notesSlides/_rels/notesSlide6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3.xml"/>
		</Relationships>
</file>

<file path=ppt/notesSlides/_rels/notesSlide6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4.xml"/>
		</Relationships>
</file>

<file path=ppt/notesSlides/_rels/notesSlide6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5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17.xml"/><Relationship Id="rId17" Type="http://schemas.openxmlformats.org/officeDocument/2006/relationships/slide" Target="slide18.xml"/><Relationship Id="rId18" Type="http://schemas.openxmlformats.org/officeDocument/2006/relationships/slide" Target="slide19.xml"/><Relationship Id="rId19" Type="http://schemas.openxmlformats.org/officeDocument/2006/relationships/slide" Target="slide20.xml"/><Relationship Id="rId20" Type="http://schemas.openxmlformats.org/officeDocument/2006/relationships/slide" Target="slide21.xml"/><Relationship Id="rId21" Type="http://schemas.openxmlformats.org/officeDocument/2006/relationships/slide" Target="slide22.xml"/><Relationship Id="rId22" Type="http://schemas.openxmlformats.org/officeDocument/2006/relationships/slide" Target="slide23.xml"/><Relationship Id="rId23" Type="http://schemas.openxmlformats.org/officeDocument/2006/relationships/slide" Target="slide24.xml"/><Relationship Id="rId24" Type="http://schemas.openxmlformats.org/officeDocument/2006/relationships/slide" Target="slide25.xml"/><Relationship Id="rId25" Type="http://schemas.openxmlformats.org/officeDocument/2006/relationships/slide" Target="slide26.xml"/><Relationship Id="rId26" Type="http://schemas.openxmlformats.org/officeDocument/2006/relationships/slide" Target="slide27.xml"/><Relationship Id="rId27" Type="http://schemas.openxmlformats.org/officeDocument/2006/relationships/slide" Target="slide28.xml"/><Relationship Id="rId28" Type="http://schemas.openxmlformats.org/officeDocument/2006/relationships/slide" Target="slide29.xml"/><Relationship Id="rId29" Type="http://schemas.openxmlformats.org/officeDocument/2006/relationships/slide" Target="slide30.xml"/><Relationship Id="rId30" Type="http://schemas.openxmlformats.org/officeDocument/2006/relationships/slide" Target="slide31.xml"/><Relationship Id="rId31" Type="http://schemas.openxmlformats.org/officeDocument/2006/relationships/slide" Target="slide32.xml"/><Relationship Id="rId32" Type="http://schemas.openxmlformats.org/officeDocument/2006/relationships/slide" Target="slide33.xml"/><Relationship Id="rId33" Type="http://schemas.openxmlformats.org/officeDocument/2006/relationships/slide" Target="slide34.xml"/><Relationship Id="rId34" Type="http://schemas.openxmlformats.org/officeDocument/2006/relationships/slide" Target="slide35.xml"/><Relationship Id="rId35" Type="http://schemas.openxmlformats.org/officeDocument/2006/relationships/slide" Target="slide36.xml"/><Relationship Id="rId36" Type="http://schemas.openxmlformats.org/officeDocument/2006/relationships/slide" Target="slide37.xml"/><Relationship Id="rId37" Type="http://schemas.openxmlformats.org/officeDocument/2006/relationships/slide" Target="slide38.xml"/><Relationship Id="rId38" Type="http://schemas.openxmlformats.org/officeDocument/2006/relationships/slide" Target="slide39.xml"/><Relationship Id="rId39" Type="http://schemas.openxmlformats.org/officeDocument/2006/relationships/slide" Target="slide40.xml"/><Relationship Id="rId40" Type="http://schemas.openxmlformats.org/officeDocument/2006/relationships/slide" Target="slide41.xml"/><Relationship Id="rId41" Type="http://schemas.openxmlformats.org/officeDocument/2006/relationships/slide" Target="slide42.xml"/><Relationship Id="rId42" Type="http://schemas.openxmlformats.org/officeDocument/2006/relationships/slide" Target="slide43.xml"/><Relationship Id="rId43" Type="http://schemas.openxmlformats.org/officeDocument/2006/relationships/slide" Target="slide44.xml"/><Relationship Id="rId44" Type="http://schemas.openxmlformats.org/officeDocument/2006/relationships/slide" Target="slide45.xml"/><Relationship Id="rId45" Type="http://schemas.openxmlformats.org/officeDocument/2006/relationships/slide" Target="slide46.xml"/><Relationship Id="rId46" Type="http://schemas.openxmlformats.org/officeDocument/2006/relationships/slide" Target="slide47.xml"/><Relationship Id="rId47" Type="http://schemas.openxmlformats.org/officeDocument/2006/relationships/slide" Target="slide48.xml"/><Relationship Id="rId48" Type="http://schemas.openxmlformats.org/officeDocument/2006/relationships/slide" Target="slide49.xml"/><Relationship Id="rId49" Type="http://schemas.openxmlformats.org/officeDocument/2006/relationships/slide" Target="slide50.xml"/><Relationship Id="rId50" Type="http://schemas.openxmlformats.org/officeDocument/2006/relationships/slide" Target="slide51.xml"/><Relationship Id="rId51" Type="http://schemas.openxmlformats.org/officeDocument/2006/relationships/slide" Target="slide52.xml"/><Relationship Id="rId52" Type="http://schemas.openxmlformats.org/officeDocument/2006/relationships/slide" Target="slide53.xml"/><Relationship Id="rId53" Type="http://schemas.openxmlformats.org/officeDocument/2006/relationships/slide" Target="slide54.xml"/><Relationship Id="rId54" Type="http://schemas.openxmlformats.org/officeDocument/2006/relationships/slide" Target="slide55.xml"/><Relationship Id="rId55" Type="http://schemas.openxmlformats.org/officeDocument/2006/relationships/slide" Target="slide56.xml"/><Relationship Id="rId56" Type="http://schemas.openxmlformats.org/officeDocument/2006/relationships/slide" Target="slide57.xml"/><Relationship Id="rId57" Type="http://schemas.openxmlformats.org/officeDocument/2006/relationships/slide" Target="slide58.xml"/><Relationship Id="rId58" Type="http://schemas.openxmlformats.org/officeDocument/2006/relationships/slide" Target="slide59.xml"/><Relationship Id="rId59" Type="http://schemas.openxmlformats.org/officeDocument/2006/relationships/slide" Target="slide60.xml"/><Relationship Id="rId60" Type="http://schemas.openxmlformats.org/officeDocument/2006/relationships/slide" Target="slide61.xml"/><Relationship Id="rId61" Type="http://schemas.openxmlformats.org/officeDocument/2006/relationships/slide" Target="slide62.xml"/><Relationship Id="rId62" Type="http://schemas.openxmlformats.org/officeDocument/2006/relationships/slide" Target="slide63.xml"/><Relationship Id="rId63" Type="http://schemas.openxmlformats.org/officeDocument/2006/relationships/slide" Target="slide64.xml"/><Relationship Id="rId64" Type="http://schemas.openxmlformats.org/officeDocument/2006/relationships/slide" Target="slide65.xml"/><Relationship Id="rId65" Type="http://schemas.openxmlformats.org/officeDocument/2006/relationships/slideLayout" Target="../slideLayouts/slideLayout1.xml"/><Relationship Id="rId6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שירים</a:t>
            </a:r>
            <a:endParaRPr lang="en-US" sz="1600" dirty="0"/>
          </a:p>
        </p:txBody>
      </p:sp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914400"/>
          <a:ext cx="8229600" cy="45720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27432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1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אדם בתוך עצמו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2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אהובתי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3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אחכה לך בשדות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4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אי שם בלב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5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איך זה שכוכב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6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אם אתה בסביבה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7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אמסטרדם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8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אני ואתה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9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ארץ חדשה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10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ארץ טרופית יפה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11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בחברה להגנת הטבע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12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בטי בם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13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גוליית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14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דרכנו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15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האהבה שלי היא ל…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16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היא כל כך יפה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17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הכל עומד במקום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18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הכניסיני תחת כנ…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19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הלוואי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20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הללויה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21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המגפיים של ברוך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22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העץ הוא גבוה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23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התחנה הישנה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24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ואיך שלא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25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וביניהם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26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זה הכל בשבילך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27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זה מכבר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28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זמר נוגה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29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יום שישי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30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יש בי אהבה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31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כשאת בוכה את לא…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32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כשזה עמוק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33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לא עוזב את העיר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34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לוקח ת'זמן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35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לך איתה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36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לקחת את ידי בידך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37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מהרי נא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38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מישהו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39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מישהו שומע אותי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40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מקום לדאגה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41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מתחת לשמיים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42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נגד הרוח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43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נולדתי לשלום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44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נח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45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ניצוצות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46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נפאל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47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נפלת חזק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48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נשל הנחש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49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נתתי לה חיי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50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סע לאט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51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עוד חוזר הניגון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52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עכשיו הכל בסדר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53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ערב של יום בהיר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54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פנים אל מול פנים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55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צא מזה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56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צליל מכוון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57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רוצי שמוליק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58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שאריות של החיים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59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שוב היא כאן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60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שובי שובי לפרדס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61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שיר אהבה בדואי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62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שיר לאהבה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63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שלווה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64" action="ppaction://hlinksldjump" tooltip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תמיד יחכו לך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ארץ חדשה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שלמה ארצי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11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בפנים אני והוא כמו איש אחד.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לי אישה, זאת אמא שלך...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גשם כבר יורד וזה חורף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פעם זה הכל היה ורוד,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שב ילד, שב למה להתרפק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משהו חורק בזיכרון.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מביט מבעד לשלטים,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עיניים יש כדי להסתכל.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תגיד שואל אותי האם,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האם יתנו לנו בכלל להיכנס.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חברים למן מסע כזה בחורף כבר חסר לי,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אבי ישן, זקן ומסתגר.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איתו הלכתי דרך העיניים שכבר אין לי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עכשיו ילדי שלי איתי הולך.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מביט מבעד לזגוגית,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לנו ארץ - למה עוד אחת?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חושב שגן העדן מדוייק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מכחיש שקר לו שמפחיד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ומצלם כדי שנזכור מה שהיה.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קראתי בעיתון על אחת בת מאה,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שכל חייה עשתה מעשים טובים.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שב ילד, שב.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אומר לך שב.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כל האנשים נולדו רעים.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מזמן, היא מתה די מזמן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אביך הוא ימות גם יום אחד.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לא, גן העדן לא קיים,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אולי קיימת ארץ חדשה.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לי אישה, זאת אמא שלך...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מוזר איך האויב הזר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נראה לו אנושי וגם פוחד.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לי אישה, זאת אמא שלך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ניסע, ניסע, אולי נגיע עד מחר,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לא נאט, לא נביט, לא נשים לב לפרטים,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נגיע לארץ חדשה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נגיע, נגיע, נגיע לארץ חדשה.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שתי כבשים עולות על אם הדרך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נדרוס אותן, אנחנו לא דורסים.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שב ילד, שב.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אומר לך שב.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חלב בשפע זה לא אומר ניסים,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גשם כבר יורד וזה חורף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תל אביב חסומה וגם חיפה.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שב ילד שב,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אומר לך שב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ושנינו נוסעים בדרכי עפר.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מביט מבעד לזגוגית,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לנו ארץ למה עוד אחת,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בחוץ שקיעה של יום שני,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וערבים מתפללים כי איזה חג.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חבר למן מסע כזה בחורף מסתכל בי.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רגליו קצרות אבל ראשו חכם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שנינו במנוסה, הכל פה זז, אומר לי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אתה גם אבא, אתה גם בן אדם.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מביט מבעד לזגוגית,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ארץ טרופית יפה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יהודית רביץ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1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לי ארץ טרופית יפה,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שהשמש ליטפה,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לי ים לעולם, כל רגע.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בכל שנה יש קרנבל,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גיטרה די טובה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ואהבה ששמה,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לא שמעת, תרזה.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אולי בעצם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בכלל רק הלך מסכן,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אבל אצלי בבית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ה"בוס", אני החוק,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המלך - כן, כן,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והחולצה שלי היא דגל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בחברה להגנת הטבע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אריאל זילבר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1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לשמור על החיות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שלאט נעלמות מן העולם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רוצה להיות חבר של קבע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בחברה להגנת הטבע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להשקות את הפרחים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לשתול כמה עצים כמו כולם.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לדני יש סימפטיה לנשים מבוגרות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משיכה מינית, משיכה פנימית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יושב לו באמבטיה מצייר על הקירות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דחף לא ידוע ממש מנהג קבוע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רינה הזמינה אותי לחדרה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חשבתי לעצמי - זה בטח רציני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אביה איש ידוע ומקובל בחברה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אולי יש פה סיכוי לקבל איזה מינוי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אבל חבל איזה מן מזל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יושב על הספסל ליד הסופרסל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רוצה להיות חבר של קבע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בטי בם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אריאל זילבר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1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נשכב ביחד על החול החם.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כמו בגלויות הכל שטויות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ואין מה לומר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לא היום אולי מחר.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בטי בטי בם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אוהבת את כולם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אוהבת לבדה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אוהבת אבודה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בטי בטי בם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אוהבת את כולם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אוהבת לבדה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אוהבת אבודה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בטי בטי בם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כמו נוצה, נוצה ברוח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הכל קונה, מאמינה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וכל איש חשוב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הלך, הלך מבלי לשוב.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בטי בטי בם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אוהבת את כולם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אוהבת לבדה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אוהבת אבודה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בטי בטי בם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נלך, נלך לים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נשכב ביחד על החול החם.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אין שלום ואין כבר כוח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כמו שערה על ראש קרח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כמו כלב בלילות ירח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כמו מסיבה שאיש לא בא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יושבת, בוכה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הלכתי לבקש סליחה.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בטי בטי בם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אוהבת את כולם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אוהבת לבדה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אוהבת אבודה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בטי בטי בם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נלך, נלך לים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נשכב ביחד על החול החם.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גוליית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כוורת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1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"הרוגטקה תנגן!"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אבן לעברו ירה,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קלע לו בול בפוני.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כל התנ"ך אמר תודה והתרגש,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"אם תרצה להיות מלכנו,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תתקשר מחר בשש"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ומאז לא שמעו אותם אומרים,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הנה בא אלינו, בא אלינו...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מקווה שלא ידרוך עלי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מקווה שלא יקפוץ עלי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הנה בא אלינו גוליית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דוד מלך ישראל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קם בבוקר לטייל,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מרחוק רואה המון סואן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צועק "הצילו!"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בלי לחשוב יותר מיום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התייצב על המקום,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חוץ משני גמלים וגדי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לא ידעו אז מיהו.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"בוא אלי, גוליית נחמד,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שב אצלי על כף היד."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"ככה מדברים?"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שאל גוליית באשקלונית.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נמוך מים המלח.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כל התנ"ך פחד ממנו כמו מפיל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גיבורים ברחו הביתה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לוחמים למדו חליל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הם קראו לו בשקט מרחוק.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הנה בא אלינו, בא אלינו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גולי, גוליית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מקווה שגם הפעם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יחשוב אותי נחמד.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הנה בא אלינו, בא אלינו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גולי, גוליית,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מקוה שלא ידרוך עלי,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"לא קוראים לי 'פריים 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שמי גוליית ולא אחרת!"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כל התנ"ך פחד ממנו כמו מפיל,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גיבורים ברחו הביתה,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לוחמים זייפו ת'גיל.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הם קראו לו "השד מאשקלון".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בגנון אמר שלום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ילדים עברו לדום,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בן חמש וכבר הספיק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להביא הביתה סלע.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התאמן כל יום שעות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בלהפריע לחיות,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זהו שיר מאוד עצוב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הנושא כזה כאוב,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תשים תחבושת,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יעזור לך שנתיים.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הגיבור של הסיפור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להגיד אותו אסור,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נגלה רק שהשם שלו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כמו אפריים.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יום אביב בכפר קטן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ציפורים שרות בגן,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נמלה עוברת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אך המנגינה נשארת.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בחצר נולד תינוק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דרכנו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דני בסן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1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רסיסים של אור בדמעותייך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וחיוך שוב מגשש דרכו אלי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כל הטוב עודנו לפנייך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שימי ראש על כתפי, תני לי ידך בידי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מעט יתם הנר לגווע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מעט יובס השקט המבורך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המולת היום תתחיל לבקוע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תלכי לבדך, אני אהיה שם איתך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קלה היא, לא קלה דרכנו...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אור הנר נמהל באור הירח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על הכר שיערך שפוך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בחלון צמרת עץ פורח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והשקט חזר, רואים לפי החיוך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סערה היתה, הנה חלפה לה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ופנייך שוב רוגעות כפני הים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עם האור נוסיף ללכת הלאה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הדרך רבה, המסע עדיין לא תם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קלה היא, לא קלה דרכנו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ועינייך לפעמים כה נוגות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שדות פורחים יש לפנינו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הרים גבוהים, וצונני פסגות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האהבה שלי היא לא האהבה שלו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יצחק קלפטר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1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והם כבר מהדקים לי את החבל לצוואר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והם אומרים: "אל תאבד תקווה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גם כשהכל נראה אבוד, למעלה התשובה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ובטח באלוהים", אמרתי: "למה לא?"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אבל האהבה שלי היא לא האהבה שלו.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אמרת שהחיוך שלו מביא לך את האביב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ואם את בצרה אז הוא תמיד מקשיב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ולמה רק איתי יוצא לריב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כי הוא אחד כזה שזבוב לא יעליב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והוא אוהב אותך, אמרתי: "למה לא?"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אבל האהבה שלי היא לא האהבה שלו.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זוכרת בית קפה קטן ברחוב ההוא הריק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שתינו יין אדום, אדום אבל זורק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סגרתי אצבעות על ירכך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ואת נתת מבט כזה גבוה ומחנך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אמרת לי: "אפלטון", אמרתי: "למה לא?"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אבל האהבה שלי היא לא האהבה שלו.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היא כל כך יפה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כוורת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1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כבר שנה חלפה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הבית היא עזבה,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לאן - זאת לא אדע.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וקשה יותר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למלא את החסר,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רק נותרה שושנה.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כל השבוע חלון פתוח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כוכבים מעל אומרים לא כדאי.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הייתי נותן לה שק של סנטימנטים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אך חיכיתי יותר מדי.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כוכבים מעל ולב מתמוטט.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הייתי נותן לה שק של סנטימנטים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אך אני מתבייש לתת.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קורה רבות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גם במשפחות טובות,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ילד אוהב אישה.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בסוף תרגיש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שאני עומד בכביש,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ותפנה את ראשה.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כל השבוע חלון פתוח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כוכבים מעל ולב מתמוטט.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הייתי נותן לה שק של סנטימנטים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כל כך יפה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צובט בלב שלך,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אך בכאב עצום.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לא מבינה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שאני רוצה אותה,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אומרת לי כלום.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בגינה תשב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עם הטבע להתערבב,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והשושנים.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שתי מילים אולי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הגדר מאחורי,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אין לי אומץ מתאים.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הכל עומד במקום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גלי עטרי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1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הלילה, יפלו בגללך מילים ריקות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אחר כך יבואו שתיקות, בדידות ושנים ארוכות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הלילה, העצב הוא רק מקום אחר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חדר, כסא ופסנתר, פרח ליד הגדר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הכל עומד במקום...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הלילה, מצאו רסיסי כוכב נופל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איך אתה לא מסתכל, מעבר לצד האפל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הלילה, עטף את עיניך צל שחור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פתי, ביישן וטהור, רצית לעוף כמו ציפור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הכל עומד במקום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הזמן ממשיך ללכת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היית כאן ופתאום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הכל נטרף כמו חלום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הכל עומד במקום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הזמן ממשיך ללכת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הכל נטרף כמו חלום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הכניסיני תחת כנפך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אריק איינשטיין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2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 זאת אהבה...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הכניסיני תחת כנפך...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הכוכבים רימו אותי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היה חלום אך גם הוא עבר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עתה אין לי כלום בעולם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אין לי דבר.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הכניסיני תחת כנפך...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הכניסיני תחת כנפך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והיי לי אם ואחות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ויהי חיקך מקלט ראשי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קן תפילותי הנידחות.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ובעת רחמים בין השמשות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שחי ואגל לך סוד יסורי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אומרים יש בעולם נעורים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היכן נעורי?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הכניסיני תחת כנפך...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ועוד רז אחד לך אתוודה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נפשי נשרפה בלהבה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אדם בתוך עצמו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שלום חנוך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אדם בתוך עצמו הוא גר.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וביתו נשבר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אבל לרוב,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אדם גם לעצמו הוא זר.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ואת, ואת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כמה טוב שבאת,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בלעדייך ריק הבית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והלילה קר.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אני שומר עלייך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כמה שאפשר,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ועם כל זאת, האם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אמצא אותך מחר?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אדם בתוך עצמו הוא גר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בתוך עצמו הוא גר.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לפעמים עצוב או מר הוא,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לפעמים הוא שר,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לפעמים פותח דלת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לקבל מכר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אבל לרוב,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אדם בתוך עצמו נסגר.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אדם בתוך עצמו הוא גר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בתוך עצמו הוא גר.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 באיזו עיר סוערת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 באיזה כפר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הלוואי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בועז שרעבי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21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הלוואי והאדם יהיה רחום עד ערב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הלוואי שיש סיכוי אחד לאהבה.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הלוואי שלא נכאב...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הלוואי ומענן תרד עלינו קשת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הלוואי שלעולם הזה יש תקנה...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הלוואי ויום יצמח מתוך סופה גועשת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הלוואי ולא תאבד לעד המתנה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הלוואי שהמדבר יצמיח עשב דשא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הלוואי ועוד נשב בצל התאנה.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הלוואי שלא נכאב ואיש אחיו יאהב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הלוואי ויפתחו שוב שערי גן עדן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הלוואי ויתמזגו מזרח ומערב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הלוואי הלוואי ונחדש ימינו כאן כקדם.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הלוואי ולא ישא עוד גוי אל גוי חרב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הללויה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חלב ודבש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2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יהדהדו בהמון צלילים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ואתנו הם יאמרו, הללויה.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הללויה עם השיר...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הללויה על הכל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הללו על מחר ואתמול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הללויה, ותנו יד ביד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ושירו מלב אחד 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הללויה.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הללויה לעולם,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הללויה ישירו כולם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במילה אחת בודדה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הלב מלא בהמון תודה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והולם גם הוא - איזה עולם נפלא.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הללויה עם השיר,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הללויה על יום שמאיר,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הללויה על מה שהיה,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ומה שעוד לא היה 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הללויה.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הללויה לעולם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הללויה ישירו כולם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המגפיים של ברוך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כוורת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2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נעליים קונים מהר...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ואם אתה לא מאמין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תשאל את ברוך.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 שלא יהיה הוציא את המטפחת.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ההוא לצד לקח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ושלף את האקדח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שירה עליו כדור אחד בתחת. כי 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נעליים קונים מהר...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ההוא אמר "סליחה",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קיפל את השמיכה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והלך הביתה בלי לעשות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חכמות.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ומאז ועד היום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גם בגשם גם בחום,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הן תפורות אצלו ישר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הדפרסיה במוחו השתוללה.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כשפנה חסר אונים, למדור חיפוש קרובים,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התרגז עליו פקיד הקבלה, כי-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נעליים קונים מהר...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והנה ליד חוה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שם מילא ת'מימיה,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גילה עקבות שלא נעשו מזמן.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ופתאום בין השיחים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שמע שם לחשושים,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בזרועות בחור אחר ראה אותן.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ידע הוא מה לעשות,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וגרביים לא חסר.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אך מגפיים ומכנסיים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שתמיד קונים קומפלט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קשה מאוד להשיג אותם כעת.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נגני, נגני גיטרה...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לדרכו יצא יחף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מצונן וגם עייף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וכולו מודע לעומק הצרה.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כששאל עובר ושב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ראה את מגפיו,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רק מתוך נימוס נשמיט את התשובה.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ברוך תר בכפר ועיר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קנה אותן בזול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הן היו מלאות בחול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ניקה אותן בספירט כל שעתיים.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האכיל אותן מרק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כשהקיאו הוא שתק,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לקח אותן לסרט כל יומיים.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אבל יום אחד הוא קם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עדיין מנומנם,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חיפש ת'מגפיים בארון.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ובמקום שהן היו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רק גרביים נשארו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שסיפרו לו את הכל בהיגיון, ש-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העץ הוא גבוה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אחרית הימים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2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אדם שר שירים כי העץ הוא ירוק,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אדם שר שירים כי הים הוא עמוק,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תעוף הציפור, לא ישיר עוד שירים,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 אכפת לציפור אם ישיר או ישתוק.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העץ הוא גבוה, העץ הוא ירוק,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הים הוא מלוח, הים הוא עמוק,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הים הוא עמוק, מה אכפת לו לעץ,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 אכפת לו לים שהעץ הוא ירוק.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העץ הוא גבוה, העץ הוא ירוק,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יפה הציפור, היא תעוף לה רחוק,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תעוף הציפור, מה אכפת לו לעץ,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 אכפת לציפור שהעץ הוא ירוק.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הים הוא מלוח, הים הוא עמוק,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יפה הציפור, היא תעוף לה רחוק,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תעוף הציפור, מה אכפת לו לים,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 אכפת לציפור שהים הוא עמוק.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התחנה הישנה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טיפקס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2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ושירים מוכרים מכל המדינות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והבוץ השחור על כל מדרכה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ונהג מפטיר חצי ברכה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הייתי יורד בתחנה הישנה...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בתוך עולם צפוף וממהר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בשדרות הנעליים הזולות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בדוכני פלאפל עם כל התוספות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שירותים ציבוריים שריחם למרחוק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נהגי מוניות שלא למדו לשתוק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שיכור ועיוור מסתכלים על העולם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אברכים מרוויחים מצוות חינם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הייתי יורד בתחנה הישנה...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בדרך לתל אביב המבריקה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עוצר במציאות הסדוקה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של פיתה עם זעתר וביצה בצד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של ספק רבנים ספק פושטי יד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הירידה הזו לרחוב החם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היתה בשבילי נתיב לעולם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של שיכור מוכר מלבי קר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עם בוטנים וסירופ אדום של סוכר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חגורה בעשר וקלטת מתנה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מיץ ענבים ועיתון להמתנה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קולנוע שמקרין סרטים של זימה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וכובע של פרסי עם רקמה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הייתי יורד בתחנה הישנה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והיא הייתה לי מדינה אחרת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מדינה של מציאות בהמתנה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כשגשם יורד וכשהשמש בוערת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ואיך שלא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אריאל זילבר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2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אוושת הרוח בעלים.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ואיך שלא אפנה לראות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תמיד איתה ארצה להיות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שקט עכשיו...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וכל אחד עסוק בענייניו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אל הרופא הכי טוב במדינה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בכדי לחשוף עד הסוף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אך התמונה לא משתנה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מילים מילים ואת משמעותן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יבוא לו גל לשטוף אותן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אבל אני כרוך אחריה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מחכה לי בלילות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ללכת שבי אחריה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לשמוע את הציפורים שרות.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ואיך שלא אפנה לראות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תמיד איתה ארצה להיות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שומרת לי היא אמונים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מתרוצצת בגנים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וגם אני בין הבריות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מתפתה לאחרות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גלים עולים, חולות נעים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אוושת הרוח בעלים.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ובלילות ובלילות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עולות עולות בי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מנגינות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וזרם דק קולח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ותפילותי לרוח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וביניהם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מאיר בנאי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2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עכבר הכפר,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על השקיעות הוא מספר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וידידו, זה מהעיר,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שוב ממהר.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וביניהם, וביניהם,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הולך ואז חוזר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בי מזה, וגם מזה,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בי שניהם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וביניהם, וביניהם,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על שפת הים שקט מוצא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ואז ברחוב סתם נהנה,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בי את זה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כך עכבר העיר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לי מספר, בין בניינים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שהלילות שבעירו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הם החיים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ועכבר הכפר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בתוך שדה, כך לי אמר: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ריח מתוק של פרדסים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העיקר.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וביניהם, וביניהם,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הולך ואז חוזר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בי מזה, וגם מזה,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בי שניהם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זה הכל בשבילך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דני סנדרסון ומזי כהן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2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 דון קישוט...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אין מקום לסתם חולמים.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 דון קישוט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תתעורר למעני,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כך או כך תישאר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האביר שלי.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אמצא לי עבודה,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אלך לעבוד בבית מלון.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עם כסף שאחסוך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אבנה לנו ארמון,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הכל בשבילך...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 דון קישוט...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הכל בשבילך,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הביטי לשקיעה,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עדיין לא עבר זמנה.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הכוכבים זורחים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חינם כל השנה.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לאן הברווזים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עפים כשהאגם קפוא?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כל יום קורים ניסים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גם לנו עוד יקרו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והכל בשבילך...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 דון קישוט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אל תהיה כל כך תמים,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זה מכבר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אושיק לוי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2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אלוהים אדירים.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שבוע, עוד חודש, עוד שנה.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מכבר אין איש מחכה לי שם.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ואם אין ים, הרי אין גם ספינה.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הדרך קצרה. החוג צומצם.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ובכן מה?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שבוע, עוד חודש, עוד שנה.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אחרי מותי עוד יהיה משהו בעולם.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מישהו יאהב מישהו. מישהו ישנא.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הדרך קצרה. החשבון לא הושלם.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ובכן מה?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שבוע, עוד חודש, עוד שנה.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הטל נופל, ערב צונן על פני.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על פרשת הדרכים הקרובה אותה תחנה.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זמר נוגה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החלונות הגבוהים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3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הֲתִשְׁמַע קוֹלִי, רְחוֹקִי שֶׁלִּי,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הֲתִשְׁמַע קוֹלִי, בַּאֲשֶׁר הִנְּךָ –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קוֹל קוֹרֵא בְּעֹז, קוֹל בּוֹכֶה בִּדְמִי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וּמֵעַל לַזְּמַן מְצַוֶּה בְּרָכָה?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תֵּבֵל זוֹ רַבָּה וּדְרָכִים בָּה רָב.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נִפְגָּשׁוֹת לְדַק, נִפְרָדוֹת לָעַד.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מְבַקֵּשׁ אָדָם, אַךְ כּוֹשְׁלוֹת רַגְלָיו,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לֹא יוּכַל לִמְצֹא אֶת אֲשֶׁר אָבַד.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אַחֲרוֹן יָמַי כְּבָר קָרוֹב אוּלַי,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כְּבָר קָרוֹב הַיּוֹם שֶׁל דִּמְעוֹת פְּרִידָה,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אֲחַכֶּה לְךָ עַד יִכְבּוּ חַיַּי,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כְּחַכּוֹת רָחֵל לְדוֹדָהּ.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אהובתי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משינה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תמיד, תמיד תהיי איתי.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אהובתי, חיפשתי כבר בכל הירידים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אהובתי, שאלתי כבר את כל הנוודים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שעוברים ורואים דרך כל הנשמות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שבאות והולכות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וכשהן חוזרות הן תמיד בוכות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לא, לא אל תדאגי...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אהובתי, חיפשתי כבר בכל הירידים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אהובתי, שאלתי כבר את כל הנוודים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שעוברים ורואים דרך כל הנשמות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קשה, הם אומרים, לכולם פנים דומות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עבר עוד חורף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מי יודע את אולי שונה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מתעייף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מאבד כבר את האמונה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אנשים מצביעים - הוא לבד היא נעלמה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ואני כמו שוטה שוב קורא בשמה, שוב קורא בשמה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לא, לא אל תדאגי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מחכה, איפה שתהיי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יום שישי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בנזין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31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עכשיו אני כאן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מעביר את הזמן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אין לי דרך לברוח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יודע לאן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יום שישי את יודעת...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כשהראש מסודר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איכפת שום דבר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יום שישי כבר מגיע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השבוע נגמר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יום שישי את יודעת...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כשעובר יום שבת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והזמן זז לאט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שוב מיובש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שבוע חדש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בעיות, עניינים,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חדשות, עיתונים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והכל שגרתי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נשארים כל הלילה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עד הבוקר הבא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יום שישי את יודעת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והיום במיוחד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תירצי כל הלילה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שלנו לבד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אני מטלפן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מתכנן מתכונן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מתקלח שעה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מתבונן במראה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מחטא יבלות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ומרים משקולות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משחרר כיווצים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השבוע מתחיל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מאוחר כרגיל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אין לי כח לקום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אין לי חשק לכלום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יום ראשון דיכאון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יום שני עצבני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יום שלישי לא ניגמר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רביעי מיותר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וביום חמישי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מצב רוח חופשי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כבר סוף השבוע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ומחר יום שישי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יום שישי את יודעת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יש בי אהבה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אריק איינשטיין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3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בין האתמול לעתיד...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בין הזיוף לאמת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בין כל מה שחי למת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ישנה אהבה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בי אהבה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והיא תתעורר ותיגע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בי אהבה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והיא תנצח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בין השפיות לשינה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בין הילדות לזקנה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אומרים שיש עוד תקווה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קוראים לזה אהבה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בין האפל לנסתר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בעולמנו המר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אומרים שיש עוד תקווה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קוראים לזה אהבה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ומחכים לבואה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בין האתמול לעתיד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בין האוצר לתחתית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אומרים שיש עוד תקווה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קוראים לזה אהבה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ומחכים לבואה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בין הבלבול לאסון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תדעו שיש פתרון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כשאת בוכה את לא יפה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אריק איינשטיין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3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כשאת בוכה...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בוקר - לחי יבשה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שמש - כמו ביצה קשה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רוח - למה את צריכה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למה - למה את בוכה?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כשאת בוכה את לא יפה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לא יפה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די לך, הו די לך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ילדה.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לילה - הנה הוא כבר בא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די לך - אין לך שום סיבה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שקט - לחם עם ריבה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למה - למה את בוכה?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כשזה עמוק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קורין אלאל וענבל פרלמוטר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3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 מסתתר בתוך שנייה מתוקה...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וזיכרון אשר דוהה בתוך הלב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כואב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ובפנים שוב שלג יורד.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כשזה עמוק עוצר כל העולם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ואת קוטפת כוכבים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כשזה עמוק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מרגישה שלתמונה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נוספו המון צבעים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 מסתתר בתוך שנייה מתוקה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כשזה עמוק את יודעת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 שנשאר בסוף זאת רק השתיקה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כשהוא רחוק את לבד.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כשזה עמוק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הרוח כמו נושאת אותך למקומות זרים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כשזה עמוק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לא עוזב את העיר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שלמה ארצי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3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והוא פתאום מבטיח,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מתוך חלום זהיר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הם נשענים אל 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למות לפני סיום,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והיא על קו רקיע,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מתוחה כמו עיר קטנה 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דמוית שרב.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עוזב את העיר...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כמו שתיקה דקה,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וכך או כך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עוזב גם אותך".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ואחר כך משום שתכלת,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הרדיו מעודד,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רק סימני החוף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מעוררים ספק.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והיא מתוך סיום שואלת: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"האם יהיה מדי?"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היא פתאום תפרוץ בבכי לא מתאפק.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עוזב את העיר...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והוא לפני סיום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סוגר כבר את השער.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מרפה מן העניין,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חומק אל תוך השיר.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והיא לפני סיום שואלת: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"האם אתה נשאר?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האם השיר ימנע מבעדנו להמשיך?"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"לא עוזב את העיר!"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אומר לה,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"עבור אף אחד.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אנחנו שניים תמיד,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ביננו אלוהים אחד.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לוקח ת'זמן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יצחק קלפטר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3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מספרים לי שהתחילה מלחמה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אני מיד עובר לצד שמנצח.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אני רואה זקן,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אשמע בעצתו.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ואם אני רואה זמן בסביבה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לוקח אותו, לוקח ת'זמן.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ואם אני רואה זמן בסביבה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לוקח אותו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לוקח ת'זמן.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יושב בשקט על ספסל לא ציבורי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ולא שואל את אף אחד מתי תורי.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נשען על הירח ומביט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איך העולם מסתובב כמו תקליט.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טיפוסים שמתייחסים אל החיים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כמו אל טיול מאורגן,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אבל אני לא נוסע,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לוקח ת'זמן.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אומרים לי שאני טועה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אני רואה אישה פנויה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שואל אותה מה בנוגע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שואלים אותי מה השעה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אני טוען שאני לא יודע.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אני רואה גנב,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נגנב איתו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ואם אני רואה זמן בסביבה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לוקח אותו, לוקח ת'זמן.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בסיבוב ניגש אלי שוטר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מושיט לאזיקים את הידיים.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מתחשק לי לא להיות עצוב,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אני נוסע לכיוון ירושלים.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אני רואה חתול,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לך איתה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אילנה רובינא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3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אוהבת רק אותך כל כך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לך איתה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לך לך איתה לשם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רואה שוב בעיניך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האתמול שלך רק היא איתך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רואה איך בידיה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ראשך כל כך בחום ליטפה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רואה בזרועותיך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איך ראשה בזרועותיך נח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רואה שוב בעיניך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איך כולה, כולה שלך, כולה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רואה שוב בעיניך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שהיית שוב איתה אתמול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רואה איך בעיניך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אתה והיא עכשיו לבד, לבד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רואה שוב את פניך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מביטות בי באותו מבט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אוחזת בידיך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בידיך הקלות כמעט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היא אמרה שהיא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אוהבת רק אותך כל כך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לך איתה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לך לשם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לקחת את ידי בידך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מתי כספי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3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דברים שרואים משם לא רואים מכאן.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נתת לי יד, הראית לי דרך להרבה דברים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הבאת חיוך יפה כמו פרח וכח להאמין.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ואני עוד זוכרת את השיר ששרת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החלק הטוב מכל מה שאמרת.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היי, מלאך ושטן, התשוב לעצור את הזמן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דברים שרואים משם לא רואים מכאן.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לקחת את ידי בידך ואמרת לי: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בואי נרד אל הגן.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לקחת את ידי בידך ואמרת לי: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דברים שרואים משם - לא רואים מכאן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ניגנת לי שיר על הגיטרה וקולך רעד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רוח בי קמה, רוח שרה, והזמן כאילו עמד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ואני עוד זוכרת כל טעם וריח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חלקת השדה לאור הירח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קול התן מן הואדי וכובד הפרי בבוסתן,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דברים שרואים משם לא רואים מכאן.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הייתי לבדי ודרכי אבדה לי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ובאת, באת לי בזמן.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מהרי נא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אהוד בנאי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3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הילד בן שלושים, יש לו חום גבוה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שוכב על הספה בבית הוריו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כן, הוא בן שלושים, יש לו חום גבוה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חוזר אל חדר נעוריו.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כשאמא באה ואומרת: "יש לך מכתב"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הניצוץ חוזר לפתע אל עיניו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מריח באוויר את הגשם מתקרב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ומביא את אהבת חייו.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מהרי נא...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הילד בן שלושים, יש לו חום גבוה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מובטל מעבודה ואהבה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כן, הוא בן שלושים אבל עדיין לא יודע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 יעשה כשיגמור את הצבא.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אמא באה ואומרת: "בוא קצת לסלון"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מתעצבן ואומר: "לא, לא עכשיו"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מסתכל על מדף התקליטים הישנים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השירים שליוו את חייו.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מהרי נא...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עכשיו מול כוכב, מנצנץ במרחק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חזרת אל ביתי, כן עכשיו את איתי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הילד בן שלושים, יש לו חום גבוה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שוכב על הספה בבית הוריו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כן, הוא בן שלושים, יש לו חום גבוה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חוזר אל חדר נעוריו.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אמא באה ואומרת: "תשתה משהו חם"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מתעצבן ואומר: "לא, לא עכשיו"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מסתכל על ארון הספרים הישנים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סיפורים שליוו את חייו.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מהרי נא והניחי על ליבי תחבושת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בטרם תשכיביני לישון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וספרי לי על הילד שהייתי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איך שמחתי על הגשם הראשון.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מישהו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מתי כספי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4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מישהו, מישהו דואג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דואג לי שם למעלה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בא ואסף כמה כוכבים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השיב אותם אחד אחד.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אנו סובבים בשתי דרכים שונות...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מישהו, מישהו דואג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דואג לי שם למעלה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בא והדליק כמה כוכבים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והם נופלים אחד אחד.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אנו סובבים בשתי דרכים שונות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יום ולילה לאורכן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עייפים ורעבים ומחכים לאות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בנתיבי אבק וזמן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אנו נפגש בסוף דרכים ושאלות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נפגש בתום ימים רבים,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בתום הרבה לילות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יודע שגם את קרבה עכשיו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אביב חלף, קיץ נאסף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אחכה לך בשדות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משינה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אחכה לך בשדות...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תאהבי אותי פעם שניה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תראי הכל יהיה בסדר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שדות כותנה ויש גם שדות ייאוש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ולמצוא אותך זה כמו לקצור בשדה נטוש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מתייאש, אני מתייאש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אני מביט בעיר ומקלל שילכו לעזאזל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אחכה לך בשדות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קייטרינג בשש רוח נעימה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לך בשיער פורמת קשר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תאהבי אותי פעם אחת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פעם שנייה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תראי הכל יהיה בסדר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אמרה אצלי זה יהיה נחמד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טשרניחובסקי שש שעה חמש רק תבוא לבד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לא מוצא, אני לא מוצא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התיאור שלך לוטה בערפל לא צריך להתנצל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אחכה לך בשדות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כן, כן העיר גדולה, וזה אותי מרשים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אך לחצות אותה זה כמו לחרוש בשדה מוקשים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ואני רוצה, ואני רוצה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לחבק אותך חזק בזרועותי, אם תרצי לבוא אלי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אהההההה אחכה לך בשדות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קייטרינג בשש רוח נעימה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לך בשיער פורמת קשר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מישהו שומע אותי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איפה הילד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41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הי, מישהו שומע אותי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הי, מישהו שומע אותי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הלו, מישהו שומע אותי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מישהו מקשיב לי, שומע אותי...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בן אדם לשתות איתו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להעביר איתו את הלילה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כי הלילה הזה מתקרב לקיצו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מתמעט והולך.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מקום לדאגה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מתי כספי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4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בקצה השמיים ובסוף המדבר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מקום רחוק מלא פרחי בר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מקום קטן, עלוב ומשוגע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מקום רחוק, מקום לדאגה.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אומרים שם מה שיקרה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וחושבים על כל מה שקרה.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אלוהים שם יושב ורואה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ושומר על כל מה שברא.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אסור לקטוף את פרחי הגן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אסור לקטוף את פרחי הגן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ודואג ודואג נורא.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מתחת לשמיים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דיויד ברוזה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4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בואי ניתן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בואי ניתן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בואי ניתן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אתן לך לתת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לתת לי לתת לך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באנו לכאן...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ולמרות הפער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ולמרות הכאב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ולמרות הצער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אוהב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ואוהב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ואוהב...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לילה ויום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לילה ויום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לילה ויום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והחיוך מתנצל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שהוא מתעצל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באנו לכאן...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שנינו אחד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שנינו אחד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שנינו אחד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אחד שלם ועגול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שלם וגדול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באנו לכאן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מתחת לשמיים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שניים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כמו זוג עיניים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לנו זמן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מתחת לשמיים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בינתיים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אנו עוד כאן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ואני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ואני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ואני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והמיטה רחבה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נגד הרוח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שלום חנוך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4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הולך נגד הרוח, המדרכה מתנדנדת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סומך על הגשם שימשיך לרדת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שתעלה השמש, אהובתי, אל פחד,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תמיד הכי חשוך לפני עלות השחר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לבושה בשחור היא הופיעה מתוך החושך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מלכת חלומותיי באה אלי משוגעת על כל הראש היא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איבדנו אויר בטנגו מהיר עצרנו את עצמנו בקושי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איתה זה תמיד הולך נגד הרוח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ואני לא יודע אם היא אמת או חלום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פעם היא גן עדן ופעם היא רכבת אל הגהנום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והיא חמה כמו האדמה ואני נאבק לנשום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אבל אין מה לעשות נגד הרוח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הולך נגד הרוח, המדרכה מתנדנדת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סומך על הגשם שימשיך לרדת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שיימשך הלילה, אהובתי, אל פחד,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תמיד הכי חשוך לפני עלות השחר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השעה מאוחרת, הרחובות ריקים מאדם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לאורך הטיילת הפנסים דולקים ואפשר לראות את הים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ואתה מרגיש, שאתה האיש הכי בודד בעולם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מוצא את עצמך הולך נגד הרוח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אף מכונית לא עוברת גשם שוטף את העיר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הרוח מתגברת ועושה שמות ברחוב שאתה מכיר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ואתה שיכור שרועד מקור ונכנס עם הראש בקיר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אתה לא היחיד שהולך נגד הרוח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הולך נגד הרוח, המדרכה מתנדנדת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סומך על הגשם שימשיך לרדת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שיימשך הלילה, אהובתי אל פחד,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תמיד הכי חשוך לפני עלות השחר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נולדתי לשלום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עוזי חיטמן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4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נולדתי לשלום שרק יגיע...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נולדתי לאומה ולה שנים אלפיים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שמורה לה אדמה ולה חלקת שמיים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והיא רואה צופה הנה עולה היום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והשעה יפה זוהי שעת שלום.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נולדתי לשלום שרק יגיע...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נולדתי אל המנגינות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ואל השירים של כל המדינות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נולדתי ללשון וגם למקום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למעט להמון שיושיט יד לשלום.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נולדתי לשלום שרק יגיע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נולדתי לשלום שרק יבוא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נולדתי לשלום שרק יופיע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רוצה אני רוצה להיות כבר בו.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נולדתי אל החלום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ובו אני רואה שיבוא השלום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נולדתי לרצון ולאמונה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שהנה הוא יבוא אחרי שלושים שנה.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נח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מתי כספי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4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האריה על הממותה, הגמל על השיבוטה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וגם ההיפופוטם.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פתח לרגע את הצוהר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ונעוף לתכלת הלבנה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כך עם היונה.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ואל תוך התכלת הלבנה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שלח את היונה.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נח - מה אתה דואג, הן כבר חדל הגשם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נח - פתח את החלון, אולי הופיעה קשת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ויראו אותה כולם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האריה והממותה, הגמל והשיבוטה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וגם ההיפופוטם.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פתח לרגע את הצוהר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ואל תוך התכלת הלבנה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שלח את היונה.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נח - היונה כבר שבה עם עלה של זית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נח - תן לנו לצאת ולחזור לבית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נח - לא שכחנו איך בגשם ובסער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נח - לתיבה אספת את חיות היער.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שתיים, שתיים מכל מין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האריה והממותה, הגמל והשיבוטה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וגם ההיפופוטם.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איך פתחת את הצוהר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ומתוך התכלת הלבנה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באה היונה.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נח - כמה זמן נמשיך לשוט על פני המים?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נח - כל החלונות סגורים כמעט חודשיים.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וכבר אין לנו אויר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לאריה ולממותה לגמל ולשיבוטה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וגם להיפופוטם.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ניצוצות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רמי פורטיס וברי סחרוף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4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כמו לרקוד עם שד שמחבק ולא עוזב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כן הוא תמיד רעב. אני הולך ומתרחק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ניצוצות של הבנה, שוב חולפים כמו סרט נע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כמו רוח סערה הם מקלפים עוד חלקים מהקליפה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כן, אנחנו שניים, האויב שהוא חבר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זה התחפושת ובפנים אדם אחר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צועק אל הירח, בוכה ומקלל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מסתובב כמו כלב, מוכה ומילל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כמו מכת חשמל, וזה זורם ומעוות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חוש הזמן לאן? אני הולך ומסתבך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ניצוצות של הבנה, שוב חולפים כמו סרט נע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כמו רוח סערה הם מקלפים עוד חלקים מהקליפה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הפחד מטפטף כמו רעל ונספג כמו נשיקה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זה המלכודת שבוי בלא תקווה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רוצה לפתוח דלת, נסגר ולא יוצא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מנסה לברוח ותמיד, תמיד חוזר.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נפאל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גלי עטרי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4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וכשתעוף, תעוף, תעוף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תעוף ציפור האבן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תהיינה מלחמות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המזימה והאימה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יהיו רק זיכרונות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מן השנים העגומות.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ומספרים...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וכשתעוף, תעוף, תעוף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תעוף ציפור האבן,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תהיינה מלחמות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המזימה והאימה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יהיו רק זיכרונות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מן השנים העגומות.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ומספרים,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עדיין לא ידוע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מחר או עוד שבוע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בנפאל הרחוקה, הרחוקה.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תעוף ציפור האבן,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אך תמיד אישה יושבת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ולוטשת מבטה.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ומספרים,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יעלם הרשע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ולא ישתלם הפשע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בנפאל הרחוקה, הרחוקה.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יגיע תור השפע,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וגם כל חסרי הישע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ידעו עוד מצוקה.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ומספרים,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עדיין לא ידוע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מחר או עוד שבוע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בנפאל הרחוקה, הרחוקה.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תעוף ציפור האבן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אל התכלת הזכה.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וכשתעוף, תעוף, תעוף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תעוף ציפור האבן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אל התכלת הזכה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הפילים המפוסלים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ירדו סוף סוף לנוע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ולגמוע ממימי המזרקה.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וכשתעוף, תעוף, תעוף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תעוף צפור האבן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אל התכלת הזכה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הפילים המפוסלים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יוכלו סוף סוף לנוע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ולגמוע את מימי המזרקה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ומספרים,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מעבר לשיירת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ההרים המתקמרת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בנפאל הרחוקה, הרחוקה.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ניצב מקדש תפארת,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זאת אומרת,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שכמוהו עוד עינך לא ראתה.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ומספרים,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כלואה ציפור הפלא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שבאבן מפוסלת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בנפאל הרחוקה, הרחוקה.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צמאים פילי האבן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ומנגד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נפלת חזק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איפה הילד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4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צריך את הסם שלך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למרות שעכשיו הוא יקר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נפלת חזק...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ותודה שאתה בכלל לא שולט בחיים שלך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משותק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רגשני מנותק תודה שנפלת חזק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עכשיו שהכל אבוד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אליך תחזור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תשים את ראשה בחיקך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ובוערת בה אש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בוא נישאר ידידים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אותך לאהוב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בוא נשחק בלהיות רחוקים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ובוערת בוערת בה אש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אתה מתפתה ואתה כבר אבוד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אישה שאומרים לך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אל תיקח ממנה דבר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תמיד היא תמכור לך סם 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אהבת אמת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כמו בסמים תיפול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נופלים החיים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תעזוב אותך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אתה תישבר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אתה כבר גדול מספיק להבין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איננה עוד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אתה תתבגר ותכיר בעובדות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שאין אהבת אמת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נשל הנחש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מאיר אריאל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5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חלפו שעתיים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והנה נשארת מאחור.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במכונית שכורה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הרסתי לה את הצורה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ועכשיו אני מתגעגע.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ולך תצא מזה עכשיו,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איך תצא מזה עכשיו,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מוצץ גבעול מתחת איזה גשר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מי צריך אותך עכשיו?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מי בכלל זוכר אותך עכשיו?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לך תתחיל למצוא שוב את הקשר.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ואבא חוזר ואומר: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"תעזבנו יום יעזבך יומיים"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העגלה נוסעת אין עצור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לו רק יכולתי גם אני כך להגיח.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בהשילי בלי כל חשש,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תרבות של עור אשר יבש,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וכמו חדש למחוז חפצי אגיע.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אך אבא בשם אומרו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"תעזבנו יום יעזבך יומיים" 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העגלה נוסעת אין עצור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קפצת עליה היום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חלפו חודשיים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והנה נשארת מאחור.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וגם היתה לי בחורה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קצת פראית קצת לא ברורה.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תעזבנו יום יעזבך יומיים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העגלה נוסעת אין עצור.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קפצת ממנה היום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חלפו שנתיים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והנה נשארת מאחור.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צולל חופשי ללא מצנח,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לכל הכיוונים נפתח,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והתשוקה לכל כיוון אותי הורסת,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כך שבינתיים אני נח,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כך כמו שאני מונח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כשהתאוצה שמעלי שוב ושוב דורסת.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עני ורש ומרושרש,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שוב אני מוצץ גבעול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תחת גשר מט ליפול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כשמעלי העגלות בתנועה מתמדת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שוב אני מתחיל לשאול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 לרצות מה לאכול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כשהנמלה העניינית אותי מודדת.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אחת לאיזה זמן מוגבל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נשמט אביון ודל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ממירוץ הכרכרה המשתקשקת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נפלט משצף מעגל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וכמו שוקע תחת גל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כשההמולה הסחרחרה אט מתרחקת.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אי שם בלב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קורין אלאל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החברים שרים לו שיר,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שרים לו שיר.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על דבש ניגר, ושדה יסמין,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לכן הוא מאמין.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 שם בלב...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נותנים לו אור.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ואם צריך, עושים לו צל,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לכן הוא לא נובל.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 שם בלב...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החברים משקים אותו,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החברים משקים אותו,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משקים אותו.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כמעיין ביום שרב,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לכן הוא מאוהב.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 שם בלב...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 שם בלב, פרח מלבלב.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פרח מלבלב.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 שם בלב, פרח מלבלב.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 אי שם בלב.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החברים שומרים עליו,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החברים שומרים עליו,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שומרים עליו.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על גבעולו, על עלעליו,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לכן הוא חי עכשיו.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 שם בלב...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החברים נותנים לו אור,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נתתי לה חיי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כוורת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51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תרצה אז נתגבר,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מנעה כל גישה,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מה שקרה כש...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נתתי לה חיי...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וכבר הספיקו להמציא ת'צהריים.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לא ידעו הם על הגלובוס מה צורה לו,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מרובע הוא, אם עגול, או איך שבא לו.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אך דבר אחד ידעו,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ואת זה מיד קבעו,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סירבה - אין תקווה,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מה שקרה.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נתתי לה חיי...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היום תמצא שהנושא לכל ויכוח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מה בא קודם - הביצה או התפוח,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אחד אומר שנגמרים לו השמיים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כשיש מספיק אוויר למדינה או שתיים.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בימים הראשונים של ההיסטוריה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כשהעולם היה קיים רק בתיאוריה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ולא הבדילו בין מחר, שלשום ואמש,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היו רבים איפה כדאי לשים ת'שמש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אך דבר אחד הוסכם,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עקשן הבן אדם,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אין סיכוי, אין פיצוי,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מה שקרה.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נתתי לה חיי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ירדתי על ברכי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יאמינו לי כולם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למדתי מה זה סתם ונעלבתי.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סע לאט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אריק איינשטיין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5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צבי אומר שגילו כוכב שיש עליו חיים,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ואני חושב עוד מעט זה עזה, ורק שלא יעוף איזה רימון 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ונלך לעזאזל.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סע לאט, סע לאט.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תן למחשבות לרוץ לכל הכיוונים,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יתחילו בלעדינו,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סע לאט, סע לאט.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נוסעים במכונית הישנה לתוך הלילה הרטוב...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צבי אומר שקשה לו לנשום ונגמרו לו הטיפות,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ואני חושב, אני חושב עלייך, ואיך שאת יודעת לפנק 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אוהב אותך.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סע לאט, סע לאט.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אתה זוכר שנסענו לאילת,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ירדנו אל המים.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כולם היו בראש אחד 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שרנו ביטלס בקולות.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נוסעים במכונית הישנה,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לתוך הלילה הרטוב.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הגשם שוב נהיה כבד,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ולא רואים ממטר.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צבי אומר שקר לו בראש, תסגור איזה חלון.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ואני חושב הפועל שוב הפסידה, ואיזה מסכנים האוהדים 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שאוכלים להם ת'לב.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סע לאט, סע לאט.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תן למחשבות לרוץ לכל הכיוונים,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יתחילו בלעדינו,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סע לאט, סע לאט.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נוסעים במכונית הישנה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לתוך הלילה הרטוב.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מחר אני אקום מוקדם,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תראה יהיה בסדר.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נוסעים במכונית הישנה,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לתוך הלילה הרטוב.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הגשם שוב נהיה כבד,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ולא רואים ממטר.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סע לאט.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צבי אומר שגשמים כאלה מזיקים לחקלאות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ואני חושב כמה חם בבית, ואיזה מסכנים החיילים 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ששוכבים עכשיו בבוץ.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סע לאט, סע לאט.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ברדיו - החלפון של הגשש,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פתאום התחילו חדשות.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הלילה יירד ברד כבד,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עוד חוזר הניגון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ברי סחרוף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5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חוזר הניגון שזנחת לשווא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והדרך עודנה נפקחת לאורך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וענן בשמיו ואילן בגשמיו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מצפים עוד לך, עובר אורח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והרוח תקום ובטיסת נדנדות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יעברו הברקים מעליך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וכבשה ואיילת תהיינה עדות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שליטפת אותן והוספת ללכת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שידיך ריקות ועירך רחוקה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ולא פעם סגדת אפיים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לחורשה ירוקה ואישה בצחוקה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וצמרת גשומת עפעפיים.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עכשיו הכל בסדר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יהודית רביץ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5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בחוץ הבוקר מאיר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מתחת לפני השטח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יש מבוכה ומתח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לאט לאט נמצא מקלט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אוהו הכל בסדר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הכל נראה אחרת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ואין סודות להסתיר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אין אהבה בוערת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אין אהבה אחרת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לאט לאט נמצא מקלט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אוהו הכל בסדר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טוב שהקרח נשבר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טוב שהכל נאמר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אין אהבה בוערת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אין אהבה אחרת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לאט לאט נמצא מקלט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הכל בסדר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אל תדאג אין מקום לחשש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הכל בסדר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מקום לסיפור חדש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עכשיו הכל בסדר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כהה הופך לבהיר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עכשיו הכל בסדר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שינוי ניכר באוויר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הכל נראה אחרת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ואין סודות להסתיר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רצית אותי לדעת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רציתי בך לגעת מזמן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אבל אתה נבהל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עכשיו הכל בסדר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שינוי ניכר באוויר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דיברנו ודיברנו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היה קשה להסביר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מתחת לפני השטח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יש מבוכה ומתח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ערב של יום בהיר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אפרים שמיר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5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תני לי רמז שאת פה.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אחת שמחכה לי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יודעת לאהוב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אחת שמחכה לי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ואני כבר די קרוב.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ביום כזה אני רואה...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הגשמים סוגרים את האנשים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יוצאים מהבתים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רק אני יושב לבד ומתפלא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איך האווזים שטים.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אחת שמחכה לי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תאיר לי את פני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תצבע לי את הקשת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ותדליק לי את חיי.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ביום כזה אני רואה...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לילה בלי כוכב תסתכלו עליו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רץ יחף בין הטיפות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הירח שט בין השלוליות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ויוצא מהמסלול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כל העננים בוכים בבת אחת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רק שלא יהיה מבול.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יש אחת שמחכה לי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תאיר לי את פני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היא תצבע לי את הקשת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ותדליק לי את חיי.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ביום כזה אני רואה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ערב של יום בהיר ושיר בא לי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ביום כזה אני רואה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ערב של יום בהיר יש לי שיר.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פנים אל מול פנים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יהודה פוליקר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5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אולי רק פעם בחיים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הזמן סוגר עלינו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מעגל של שינויים.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מה עבר עלייך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ומה מביא אותך לפה,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הלילה את נשארת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חכי איתי לבוקר שיבוא.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אהבנו פעם באמת ובתמים...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פנים אל מול פנים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פגישה באמצע החיים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הגענו אל עצמנו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ממקומות כל כך שונים.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העיר נראית אחרת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כאילו לא היינו פה,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הלילה את נשארת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חכי איתי לבוקר שיבוא.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אהבנו פעם באמת ובתמים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אהבנו כמו שילדים יודעים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עלי וגם עלייך רואים את השנים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ואת יפה, פנים אל מול פנים.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צא מזה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אריק איינשטיין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5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אולי תרגיש הרבה יותר יציב.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שוב לא שקט,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שוב מתוח ובועט,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מין גיל כזה,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כל אחד עובר את זה,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צא מזה, מה איתך,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אמא מבשלת בשבילך.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אולי תפסיק עם העולם לריב,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אולי תרגיש הרבה יותר יציב.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שוב לא שקט,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שוב מתוח ובועט,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מין גיל כזה,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כל אחד עובר את זה,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צא מזה, מה איתך,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אמא מבשלת בשבילך.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שוב בלי מנוחה,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משהו אוכל אותך,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כוס קפה,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אוחז ולא מרפה,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קח עכשיו ספר טוב,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שם ודאי תמצא על מה לחשוב.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צליל מכוון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יצחק קלפטר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5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שבור ללא תקנה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וזו סיבה מספיק טובה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בואי...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כשעץ בגן מלבלב...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בואי הנה, בואי לכאן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שולח לך צליל מכוון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אחרי שנים של חוסר וודאות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שוברת לבבות קטנה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שבור ללא תקנה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וזו סיבה מספיק טובה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בואי, כן...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בואי הנה, בואי לכאן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שולח לך צליל מכוון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אחרי שנים של חוסר וודאות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בואי הנה אל המילים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אל הקצב, אל הצלילים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מספיק חלום, הפכי למציאות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כשעץ בגן מלבלב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לא כואב להתאהב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לכן, עומד ומנגן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בואי הנה, בואי איתי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כל כך פשוט להיות מעשי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נצא ביחד, בטח נהנה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רוצי שמוליק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אריאל זילבר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5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כמה זמן עוד תתני לו לחכות.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כך עובר כל היום, את לא יודעת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זו סתם מציאות, או דמיון.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שותה עוד כוס קפה ונזכרת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איך בלילה הוא הופיע בחלום.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דוין דוין דוין...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ובערב כשאת חוזרת הביתה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מעיפה מבט חטוף מן החלון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עומד שם בפינה ומחכה לך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כן, הלילה לא צריך יותר לחלום.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רוצי, שמוליק קורא לך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ושולח אלף נשיקות.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כשאת קמה בבוקר ומתלבשת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והשמש לך שולחת דרישת שלום,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שותה כוס קפה ונזכרת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איך בלילה הוא הופיע בחלום.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במהרה במדרגות את יורדת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מספיקה לתפוס ת'אוטו האחרון,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מגיעה למשרד ונזכרת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איך בלילה הוא הופיע בחלום.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רוצי, שמוליק קורא לך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ושולח אלף נשיקות.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רוצי, שמוליק מחכה לך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כמה זמן עוד תתני לו לחכות.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שאריות של החיים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הפרויקט של עידן רייכל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6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 הזמן מסמן לי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הכל שאריות של החיים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ולחיות את הרגע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להתחיל לאסוף את השברים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אולי אצא יותר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אתחיל קצת למהר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להתחיל להסתדר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ולעשות קצת רעש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אולי מקום אחר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מקום יותר בוער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להתחיל קצת לקלקל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איך זה שכוכב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מתי כספי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איך זה שכוכב אחד לבד מעז.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איך הוא מעז, למען השם.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כוכב אחד לבד.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לא הייתי מעז.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ואני, בעצם, לא לבד.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שוב היא כאן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יוני רכטר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61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כי איתה כמו תמיד...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שוב היא כאן ושוב הכל מאבד צורה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מבולבלת ויפה היא לא השתנתה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יום בהיר אחד עזבה והנה חזרה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מרעידה בי בהלה מניסה שלווה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כי איתה כמו תמיד אין עבר ואין עתיד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רק הרגע החולף לא חוזר, יפה, כואב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והכל פתאום אחר, מסוער יותר,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מהיר יותר, יפה יותר, אחר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שוב היא כאן ושוב הכל כמו מהתחלה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שוב אני עומד מולה בלי לומר מילה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מול חיוך בהיר שלה מול אותו הצחוק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הפרידה נראית פתאום כמו חלום רחוק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שובי שובי לפרדס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אריק סיני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6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עם הלב המתגעגע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והדמדומים.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שובי שובי לפרדס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עם הילקוט המתנדנד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ועיני מרגניות 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קצת נבהלת בהתחלה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ואחר כך כבר לא,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הטרנזיסטור הוא עודנו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מה כן ומה לא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שובי שובי לפרדס...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הבטחת לחזור מחר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באותה שעה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ולרגלי הברוש ישבתי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עם בוא השקיעה 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עם השיבר המטפטף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שובי שובי לפרדס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עוד מחכה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עם הפריחה המשגעת והצל המפכה.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זוכרת איך נפגשנו כאן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לפני שנה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על יד השיבר המטפטף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הג'יפ שלי חנה -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סתם ירדתי לנשום קצת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ולסדר ת'ראש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קצת לשכב עם הטרנזיסטור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תחת עץ הברוש.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 הופעת פתאום בשביל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שיר אהבה בדואי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יצחק קלפטר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6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במחול טירוף בקני הסוף נסחף שיכור כמו חול ברוח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גם הסלעים פרשו כנפיים כמו אנפה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וכשחזר שוב על סוסו להעמיק את מוט האוהל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על היריעות היא בחוטים ובצבעים מילים רקמה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ברוך שובך בוגד אחוז היטב במוט האוהל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כי גם אותי סופה נודדת סחפה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צלילי חליל אל החולות של המדבר היה שולח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ליטף הוא את גופה הרך והסופה טרפה הכל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חדל להיות כמו החולות אני רוצה אותך כמו סלע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אז הבטיח לא לנדוד שוב כמו החול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כשהרוחות אותו ליטפו בעוז אחז במוט האוהל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אוזניו אטם הוא לא לשמוע לא לנשום כלל את הצליל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אתה נווד לחש מדבר אתה נקבר באוהל צר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והכבשים פעו בואדי כמו חליל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 הו הו הו הו קול קורא לנדוד לנדוד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 הו הו הו הו קול קורא לנדוד לנדוד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וכשפרצו השיטפונות שכח את כל מה שהבטיח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שיר לאהבה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גאיה ודין דין אביב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6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יחד לב אל לב...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ורק אם נאמין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ובלי שום דאווין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בדרך העולה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שיר לאהבה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יחד לב אל לב...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יחד לב אל לב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נפתח ונראה ת'אור שבשמיים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יחד לב אל לב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נפתח בתקווה לאהבה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איך שהלב נפתח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חובק את העולם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ובקריאה גדולה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נשיר לאהבה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אימרו הכל אפשר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לא מאוחר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השחר כבר עלה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זמן לאהבה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שלווה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להקת הנח"ל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6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איזו מן שלוה...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אף מכתב ממך עוד לא הגיע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עוד מעט המפקד יופיע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ויחזור ודאי שוב להבטיח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בקרוב לרגילה אגיע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שתיקני שוב שניים ביציע.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איזו מן שלוה...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על המחנה נדלק ירח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על המאהל כוכב זורח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והזמן כמו גומי מתמרח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ליל שבת בלי טעם ובלי ריח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והשקט את הלב קורע.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איזו מן שלוה ולא עושים שום דבר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איזו מן שלוה ועוד שבוע עבר.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השבת בכלל אינה עוברת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כבר קראנו את עיתון הערב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שרנו כבר שירי מגל וחרב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כבר תפרנו את החור בגרב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ופתרנו תשבצים בלי הרף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תמיד יחכו לך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לאה שבת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6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 ילד כששקט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יושבת במרפסת לנגן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מנגינות געגוע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 ילד תשתדל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להגיע לכאן מהר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ככה אני מבקשת בשקט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כל מטוס שטס בשמיים...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 ילד עבר זמן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נסעת לחפש רחוק מכאן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ואני מחכה לך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 ילד שלי בעולם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ציפור אדם כמו כולם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מחפש את האופק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כל מטוס שטס בשמיים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כל כוכב מאיר בעיניים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מזכיר לי אותך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נחליאלי לפני הגשם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צרצרים בשעות הערב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תמיד יחכו לך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אם אתה בסביבה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אריק סיני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הנפח את הפח חתך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ועוד כמה חורים קדח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הוא בונה חלון לבית המלון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מתפרנס.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גברת שמידט אשתו של הקצב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תמיד אומרת "זה המצב"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עשבים שוטים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כלבים וחתולים.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כן כך נראית העיירה שלי...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רחוב ישן בצהרי היום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לצידיו בתים עם גג אדום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במספרה ממול יושב אדון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מסתפר.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פסי רכבת חוצים שדה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וגשר מעל הפסים חוצה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מכולת בית מלון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בית דואר בלי חלון.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כן כך נראית העיירה שלי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אם תעצור אולי תראה אותי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ואם אתה נמצא כבר בסביבה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דע לך שכאן הזמן לא הכרחי.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אמסטרדם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נוער שוליים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פה מעבר לרובע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כשהגעת לאמסטרדם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מייד רצית לנסוע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מצאת מרגוע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הו אמסטרדם...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אתה נוסע למצוא מקום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בנקודה מדויקת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שם תמצא את השקט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עד להודו הגעת כבר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והשקט איננו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בביתך מתחבא הוא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אתה חולם על מקום אחר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יבשה מרוחקת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שם תמצא שקט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עם תרמיל על הגב אתה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מתעכב קצת בדלת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ויוצא אל הדרך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אוי אמסטרדם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ווי מאדאם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נו מאדאם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קסם זר בן אדם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בוא אלי בוא הביתה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בחורות צהובות שיער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אני ואתה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אריק איינשטיין</a:t>
            </a:r>
            <a:endParaRPr lang="en-US" sz="1300" dirty="0"/>
          </a:p>
        </p:txBody>
      </p:sp>
      <p:sp>
        <p:nvSpPr>
          <p:cNvPr id="4" name="Text 2">
            <a:hlinkClick r:id="rId1" tooltip="" action="ppaction://hlinksldjump"/>
          </p:cNvPr>
          <p:cNvSpPr/>
          <p:nvPr/>
        </p:nvSpPr>
        <p:spPr>
          <a:xfrm>
            <a:off x="457200" y="4572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action="ppaction://hlinksldjump" tooltip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dirty="0"/>
          </a:p>
        </p:txBody>
      </p:sp>
      <p:graphicFrame>
        <p:nvGraphicFramePr>
          <p:cNvPr id="1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36576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65760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ואתה נשנה את העולם,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ואתה אז יבואו כבר כולם,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אמרו את זה קודם לפני,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משנה - אני ואתה נשנה את העולם.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ואתה ננסה מהתחלה,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יהיה לנו רע, אין דבר זה לא נורא,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אמרו את זה קודם לפני,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זה לא משנה - אני ואתה נשנה את העולם.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ואתה נשנה את העולם,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אני ואתה אז יבואו כבר כולם,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אמרו את זה קודם לפני,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לא משנה - אני ואתה נשנה את העולם.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2024-01-31T22:13:45Z</dcterms:created>
  <dcterms:modified xsi:type="dcterms:W3CDTF">2024-01-31T22:13:45Z</dcterms:modified>
</cp:coreProperties>
</file>