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slideMasters/slideMaster65.xml" ContentType="application/vnd.openxmlformats-officedocument.presentationml.slideMaster+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notesMasterIdLst>
    <p:notesMasterId r:id="rId6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70" Type="http://schemas.openxmlformats.org/officeDocument/2006/relationships/theme" Target="theme/theme1.xml"/><Relationship Id="rId7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5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9.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6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0.xml"/>
		</Relationships>
</file>

<file path=ppt/notesSlides/_rels/notesSlide6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1.xml"/>
		</Relationships>
</file>

<file path=ppt/notesSlides/_rels/notesSlide6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2.xml"/>
		</Relationships>
</file>

<file path=ppt/notesSlides/_rels/notesSlide6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3.xml"/>
		</Relationships>
</file>

<file path=ppt/notesSlides/_rels/notesSlide6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4.xml"/>
		</Relationships>
</file>

<file path=ppt/notesSlides/_rels/notesSlide6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5.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 Target="slide2.xml"/><Relationship Id="rId2" Type="http://schemas.openxmlformats.org/officeDocument/2006/relationships/slide" Target="slide3.xml"/><Relationship Id="rId3" Type="http://schemas.openxmlformats.org/officeDocument/2006/relationships/slide" Target="slide4.xml"/><Relationship Id="rId4" Type="http://schemas.openxmlformats.org/officeDocument/2006/relationships/slide" Target="slide5.xml"/><Relationship Id="rId5" Type="http://schemas.openxmlformats.org/officeDocument/2006/relationships/slide" Target="slide6.xml"/><Relationship Id="rId6" Type="http://schemas.openxmlformats.org/officeDocument/2006/relationships/slide" Target="slide7.xml"/><Relationship Id="rId7" Type="http://schemas.openxmlformats.org/officeDocument/2006/relationships/slide" Target="slide8.xml"/><Relationship Id="rId8" Type="http://schemas.openxmlformats.org/officeDocument/2006/relationships/slide" Target="slide9.xml"/><Relationship Id="rId9" Type="http://schemas.openxmlformats.org/officeDocument/2006/relationships/slide" Target="slide10.xml"/><Relationship Id="rId10" Type="http://schemas.openxmlformats.org/officeDocument/2006/relationships/slide" Target="slide11.xml"/><Relationship Id="rId11" Type="http://schemas.openxmlformats.org/officeDocument/2006/relationships/slide" Target="slide12.xml"/><Relationship Id="rId12" Type="http://schemas.openxmlformats.org/officeDocument/2006/relationships/slide" Target="slide13.xml"/><Relationship Id="rId13" Type="http://schemas.openxmlformats.org/officeDocument/2006/relationships/slide" Target="slide14.xml"/><Relationship Id="rId14" Type="http://schemas.openxmlformats.org/officeDocument/2006/relationships/slide" Target="slide15.xml"/><Relationship Id="rId15" Type="http://schemas.openxmlformats.org/officeDocument/2006/relationships/slide" Target="slide16.xml"/><Relationship Id="rId16" Type="http://schemas.openxmlformats.org/officeDocument/2006/relationships/slide" Target="slide17.xml"/><Relationship Id="rId17" Type="http://schemas.openxmlformats.org/officeDocument/2006/relationships/slide" Target="slide18.xml"/><Relationship Id="rId18" Type="http://schemas.openxmlformats.org/officeDocument/2006/relationships/slide" Target="slide19.xml"/><Relationship Id="rId19" Type="http://schemas.openxmlformats.org/officeDocument/2006/relationships/slide" Target="slide20.xml"/><Relationship Id="rId20" Type="http://schemas.openxmlformats.org/officeDocument/2006/relationships/slide" Target="slide21.xml"/><Relationship Id="rId21" Type="http://schemas.openxmlformats.org/officeDocument/2006/relationships/slide" Target="slide22.xml"/><Relationship Id="rId22" Type="http://schemas.openxmlformats.org/officeDocument/2006/relationships/slide" Target="slide23.xml"/><Relationship Id="rId23" Type="http://schemas.openxmlformats.org/officeDocument/2006/relationships/slide" Target="slide24.xml"/><Relationship Id="rId24" Type="http://schemas.openxmlformats.org/officeDocument/2006/relationships/slide" Target="slide25.xml"/><Relationship Id="rId25" Type="http://schemas.openxmlformats.org/officeDocument/2006/relationships/slide" Target="slide26.xml"/><Relationship Id="rId26" Type="http://schemas.openxmlformats.org/officeDocument/2006/relationships/slide" Target="slide27.xml"/><Relationship Id="rId27" Type="http://schemas.openxmlformats.org/officeDocument/2006/relationships/slide" Target="slide28.xml"/><Relationship Id="rId28" Type="http://schemas.openxmlformats.org/officeDocument/2006/relationships/slide" Target="slide29.xml"/><Relationship Id="rId29" Type="http://schemas.openxmlformats.org/officeDocument/2006/relationships/slide" Target="slide30.xml"/><Relationship Id="rId30" Type="http://schemas.openxmlformats.org/officeDocument/2006/relationships/slide" Target="slide31.xml"/><Relationship Id="rId31" Type="http://schemas.openxmlformats.org/officeDocument/2006/relationships/slide" Target="slide32.xml"/><Relationship Id="rId32" Type="http://schemas.openxmlformats.org/officeDocument/2006/relationships/slide" Target="slide33.xml"/><Relationship Id="rId33" Type="http://schemas.openxmlformats.org/officeDocument/2006/relationships/slide" Target="slide34.xml"/><Relationship Id="rId34" Type="http://schemas.openxmlformats.org/officeDocument/2006/relationships/slide" Target="slide35.xml"/><Relationship Id="rId35" Type="http://schemas.openxmlformats.org/officeDocument/2006/relationships/slide" Target="slide36.xml"/><Relationship Id="rId36" Type="http://schemas.openxmlformats.org/officeDocument/2006/relationships/slide" Target="slide37.xml"/><Relationship Id="rId37" Type="http://schemas.openxmlformats.org/officeDocument/2006/relationships/slide" Target="slide38.xml"/><Relationship Id="rId38" Type="http://schemas.openxmlformats.org/officeDocument/2006/relationships/slide" Target="slide39.xml"/><Relationship Id="rId39" Type="http://schemas.openxmlformats.org/officeDocument/2006/relationships/slide" Target="slide40.xml"/><Relationship Id="rId40" Type="http://schemas.openxmlformats.org/officeDocument/2006/relationships/slide" Target="slide41.xml"/><Relationship Id="rId41" Type="http://schemas.openxmlformats.org/officeDocument/2006/relationships/slide" Target="slide42.xml"/><Relationship Id="rId42" Type="http://schemas.openxmlformats.org/officeDocument/2006/relationships/slide" Target="slide43.xml"/><Relationship Id="rId43" Type="http://schemas.openxmlformats.org/officeDocument/2006/relationships/slide" Target="slide44.xml"/><Relationship Id="rId44" Type="http://schemas.openxmlformats.org/officeDocument/2006/relationships/slide" Target="slide45.xml"/><Relationship Id="rId45" Type="http://schemas.openxmlformats.org/officeDocument/2006/relationships/slide" Target="slide46.xml"/><Relationship Id="rId46" Type="http://schemas.openxmlformats.org/officeDocument/2006/relationships/slide" Target="slide47.xml"/><Relationship Id="rId47" Type="http://schemas.openxmlformats.org/officeDocument/2006/relationships/slide" Target="slide48.xml"/><Relationship Id="rId48" Type="http://schemas.openxmlformats.org/officeDocument/2006/relationships/slide" Target="slide49.xml"/><Relationship Id="rId49" Type="http://schemas.openxmlformats.org/officeDocument/2006/relationships/slide" Target="slide50.xml"/><Relationship Id="rId50" Type="http://schemas.openxmlformats.org/officeDocument/2006/relationships/slide" Target="slide51.xml"/><Relationship Id="rId51" Type="http://schemas.openxmlformats.org/officeDocument/2006/relationships/slide" Target="slide52.xml"/><Relationship Id="rId52" Type="http://schemas.openxmlformats.org/officeDocument/2006/relationships/slide" Target="slide53.xml"/><Relationship Id="rId53" Type="http://schemas.openxmlformats.org/officeDocument/2006/relationships/slide" Target="slide54.xml"/><Relationship Id="rId54" Type="http://schemas.openxmlformats.org/officeDocument/2006/relationships/slide" Target="slide55.xml"/><Relationship Id="rId55" Type="http://schemas.openxmlformats.org/officeDocument/2006/relationships/slide" Target="slide56.xml"/><Relationship Id="rId56" Type="http://schemas.openxmlformats.org/officeDocument/2006/relationships/slide" Target="slide57.xml"/><Relationship Id="rId57" Type="http://schemas.openxmlformats.org/officeDocument/2006/relationships/slide" Target="slide58.xml"/><Relationship Id="rId58" Type="http://schemas.openxmlformats.org/officeDocument/2006/relationships/slide" Target="slide59.xml"/><Relationship Id="rId59" Type="http://schemas.openxmlformats.org/officeDocument/2006/relationships/slide" Target="slide60.xml"/><Relationship Id="rId60" Type="http://schemas.openxmlformats.org/officeDocument/2006/relationships/slide" Target="slide61.xml"/><Relationship Id="rId61" Type="http://schemas.openxmlformats.org/officeDocument/2006/relationships/slide" Target="slide62.xml"/><Relationship Id="rId62" Type="http://schemas.openxmlformats.org/officeDocument/2006/relationships/slide" Target="slide63.xml"/><Relationship Id="rId63" Type="http://schemas.openxmlformats.org/officeDocument/2006/relationships/slide" Target="slide64.xml"/><Relationship Id="rId64" Type="http://schemas.openxmlformats.org/officeDocument/2006/relationships/slide" Target="slide65.xml"/><Relationship Id="rId65" Type="http://schemas.openxmlformats.org/officeDocument/2006/relationships/slideLayout" Target="../slideLayouts/slideLayout1.xml"/><Relationship Id="rId6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שירים</a:t>
            </a:r>
            <a:endParaRPr lang="en-US" sz="1600" dirty="0"/>
          </a:p>
        </p:txBody>
      </p:sp>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457200" y="914400"/>
          <a:ext cx="8229600" cy="4572000"/>
        </p:xfrm>
        <a:graphic>
          <a:graphicData uri="http://schemas.openxmlformats.org/drawingml/2006/table">
            <a:tbl>
              <a:tblPr/>
              <a:tblGrid>
                <a:gridCol w="1645920"/>
                <a:gridCol w="1645920"/>
                <a:gridCol w="1645920"/>
                <a:gridCol w="1645920"/>
                <a:gridCol w="1645920"/>
              </a:tblGrid>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אדם בתוך עצמו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 action="ppaction://hlinksldjump" tooltip="">
                            <a:extLst>
                              <a:ext uri="{A12FA001-AC4F-418D-AE19-62706E023703}">
                                <ahyp:hlinkClr xmlns:ahyp="http://schemas.microsoft.com/office/drawing/2018/hyperlinkcolor" val="tx"/>
                              </a:ext>
                            </a:extLst>
                          </a:hlinkClick>
                        </a:rPr>
                        <a:t>אהובתי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 action="ppaction://hlinksldjump" tooltip="">
                            <a:extLst>
                              <a:ext uri="{A12FA001-AC4F-418D-AE19-62706E023703}">
                                <ahyp:hlinkClr xmlns:ahyp="http://schemas.microsoft.com/office/drawing/2018/hyperlinkcolor" val="tx"/>
                              </a:ext>
                            </a:extLst>
                          </a:hlinkClick>
                        </a:rPr>
                        <a:t>אחכה לך בשדות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 action="ppaction://hlinksldjump" tooltip="">
                            <a:extLst>
                              <a:ext uri="{A12FA001-AC4F-418D-AE19-62706E023703}">
                                <ahyp:hlinkClr xmlns:ahyp="http://schemas.microsoft.com/office/drawing/2018/hyperlinkcolor" val="tx"/>
                              </a:ext>
                            </a:extLst>
                          </a:hlinkClick>
                        </a:rPr>
                        <a:t>אי שם בלב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 action="ppaction://hlinksldjump" tooltip="">
                            <a:extLst>
                              <a:ext uri="{A12FA001-AC4F-418D-AE19-62706E023703}">
                                <ahyp:hlinkClr xmlns:ahyp="http://schemas.microsoft.com/office/drawing/2018/hyperlinkcolor" val="tx"/>
                              </a:ext>
                            </a:extLst>
                          </a:hlinkClick>
                        </a:rPr>
                        <a:t>איך זה שכוכב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 action="ppaction://hlinksldjump" tooltip="">
                            <a:extLst>
                              <a:ext uri="{A12FA001-AC4F-418D-AE19-62706E023703}">
                                <ahyp:hlinkClr xmlns:ahyp="http://schemas.microsoft.com/office/drawing/2018/hyperlinkcolor" val="tx"/>
                              </a:ext>
                            </a:extLst>
                          </a:hlinkClick>
                        </a:rPr>
                        <a:t>אם אתה בסביבה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 action="ppaction://hlinksldjump" tooltip="">
                            <a:extLst>
                              <a:ext uri="{A12FA001-AC4F-418D-AE19-62706E023703}">
                                <ahyp:hlinkClr xmlns:ahyp="http://schemas.microsoft.com/office/drawing/2018/hyperlinkcolor" val="tx"/>
                              </a:ext>
                            </a:extLst>
                          </a:hlinkClick>
                        </a:rPr>
                        <a:t>אמסטרדם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 action="ppaction://hlinksldjump" tooltip="">
                            <a:extLst>
                              <a:ext uri="{A12FA001-AC4F-418D-AE19-62706E023703}">
                                <ahyp:hlinkClr xmlns:ahyp="http://schemas.microsoft.com/office/drawing/2018/hyperlinkcolor" val="tx"/>
                              </a:ext>
                            </a:extLst>
                          </a:hlinkClick>
                        </a:rPr>
                        <a:t>אני ואתה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 action="ppaction://hlinksldjump" tooltip="">
                            <a:extLst>
                              <a:ext uri="{A12FA001-AC4F-418D-AE19-62706E023703}">
                                <ahyp:hlinkClr xmlns:ahyp="http://schemas.microsoft.com/office/drawing/2018/hyperlinkcolor" val="tx"/>
                              </a:ext>
                            </a:extLst>
                          </a:hlinkClick>
                        </a:rPr>
                        <a:t>ארץ חדשה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 action="ppaction://hlinksldjump" tooltip="">
                            <a:extLst>
                              <a:ext uri="{A12FA001-AC4F-418D-AE19-62706E023703}">
                                <ahyp:hlinkClr xmlns:ahyp="http://schemas.microsoft.com/office/drawing/2018/hyperlinkcolor" val="tx"/>
                              </a:ext>
                            </a:extLst>
                          </a:hlinkClick>
                        </a:rPr>
                        <a:t>ארץ טרופית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 action="ppaction://hlinksldjump" tooltip="">
                            <a:extLst>
                              <a:ext uri="{A12FA001-AC4F-418D-AE19-62706E023703}">
                                <ahyp:hlinkClr xmlns:ahyp="http://schemas.microsoft.com/office/drawing/2018/hyperlinkcolor" val="tx"/>
                              </a:ext>
                            </a:extLst>
                          </a:hlinkClick>
                        </a:rPr>
                        <a:t>בחברה להגנת הטבע</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2" action="ppaction://hlinksldjump" tooltip="">
                            <a:extLst>
                              <a:ext uri="{A12FA001-AC4F-418D-AE19-62706E023703}">
                                <ahyp:hlinkClr xmlns:ahyp="http://schemas.microsoft.com/office/drawing/2018/hyperlinkcolor" val="tx"/>
                              </a:ext>
                            </a:extLst>
                          </a:hlinkClick>
                        </a:rPr>
                        <a:t>בטי בם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3" action="ppaction://hlinksldjump" tooltip="">
                            <a:extLst>
                              <a:ext uri="{A12FA001-AC4F-418D-AE19-62706E023703}">
                                <ahyp:hlinkClr xmlns:ahyp="http://schemas.microsoft.com/office/drawing/2018/hyperlinkcolor" val="tx"/>
                              </a:ext>
                            </a:extLst>
                          </a:hlinkClick>
                        </a:rPr>
                        <a:t>גוליית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4" action="ppaction://hlinksldjump" tooltip="">
                            <a:extLst>
                              <a:ext uri="{A12FA001-AC4F-418D-AE19-62706E023703}">
                                <ahyp:hlinkClr xmlns:ahyp="http://schemas.microsoft.com/office/drawing/2018/hyperlinkcolor" val="tx"/>
                              </a:ext>
                            </a:extLst>
                          </a:hlinkClick>
                        </a:rPr>
                        <a:t>דרכנו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5" action="ppaction://hlinksldjump" tooltip="">
                            <a:extLst>
                              <a:ext uri="{A12FA001-AC4F-418D-AE19-62706E023703}">
                                <ahyp:hlinkClr xmlns:ahyp="http://schemas.microsoft.com/office/drawing/2018/hyperlinkcolor" val="tx"/>
                              </a:ext>
                            </a:extLst>
                          </a:hlinkClick>
                        </a:rPr>
                        <a:t>האהבה שלי היא ל…</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6" action="ppaction://hlinksldjump" tooltip="">
                            <a:extLst>
                              <a:ext uri="{A12FA001-AC4F-418D-AE19-62706E023703}">
                                <ahyp:hlinkClr xmlns:ahyp="http://schemas.microsoft.com/office/drawing/2018/hyperlinkcolor" val="tx"/>
                              </a:ext>
                            </a:extLst>
                          </a:hlinkClick>
                        </a:rPr>
                        <a:t>היא כל כך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7" action="ppaction://hlinksldjump" tooltip="">
                            <a:extLst>
                              <a:ext uri="{A12FA001-AC4F-418D-AE19-62706E023703}">
                                <ahyp:hlinkClr xmlns:ahyp="http://schemas.microsoft.com/office/drawing/2018/hyperlinkcolor" val="tx"/>
                              </a:ext>
                            </a:extLst>
                          </a:hlinkClick>
                        </a:rPr>
                        <a:t>הכל עומד במקום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8" action="ppaction://hlinksldjump" tooltip="">
                            <a:extLst>
                              <a:ext uri="{A12FA001-AC4F-418D-AE19-62706E023703}">
                                <ahyp:hlinkClr xmlns:ahyp="http://schemas.microsoft.com/office/drawing/2018/hyperlinkcolor" val="tx"/>
                              </a:ext>
                            </a:extLst>
                          </a:hlinkClick>
                        </a:rPr>
                        <a:t>הכניסיני תחת כנ…</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9" action="ppaction://hlinksldjump" tooltip="">
                            <a:extLst>
                              <a:ext uri="{A12FA001-AC4F-418D-AE19-62706E023703}">
                                <ahyp:hlinkClr xmlns:ahyp="http://schemas.microsoft.com/office/drawing/2018/hyperlinkcolor" val="tx"/>
                              </a:ext>
                            </a:extLst>
                          </a:hlinkClick>
                        </a:rPr>
                        <a:t>הלוואי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0" action="ppaction://hlinksldjump" tooltip="">
                            <a:extLst>
                              <a:ext uri="{A12FA001-AC4F-418D-AE19-62706E023703}">
                                <ahyp:hlinkClr xmlns:ahyp="http://schemas.microsoft.com/office/drawing/2018/hyperlinkcolor" val="tx"/>
                              </a:ext>
                            </a:extLst>
                          </a:hlinkClick>
                        </a:rPr>
                        <a:t>הללויה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1" action="ppaction://hlinksldjump" tooltip="">
                            <a:extLst>
                              <a:ext uri="{A12FA001-AC4F-418D-AE19-62706E023703}">
                                <ahyp:hlinkClr xmlns:ahyp="http://schemas.microsoft.com/office/drawing/2018/hyperlinkcolor" val="tx"/>
                              </a:ext>
                            </a:extLst>
                          </a:hlinkClick>
                        </a:rPr>
                        <a:t>המגפיים של ברוך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2" action="ppaction://hlinksldjump" tooltip="">
                            <a:extLst>
                              <a:ext uri="{A12FA001-AC4F-418D-AE19-62706E023703}">
                                <ahyp:hlinkClr xmlns:ahyp="http://schemas.microsoft.com/office/drawing/2018/hyperlinkcolor" val="tx"/>
                              </a:ext>
                            </a:extLst>
                          </a:hlinkClick>
                        </a:rPr>
                        <a:t>העץ הוא גבוה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3" action="ppaction://hlinksldjump" tooltip="">
                            <a:extLst>
                              <a:ext uri="{A12FA001-AC4F-418D-AE19-62706E023703}">
                                <ahyp:hlinkClr xmlns:ahyp="http://schemas.microsoft.com/office/drawing/2018/hyperlinkcolor" val="tx"/>
                              </a:ext>
                            </a:extLst>
                          </a:hlinkClick>
                        </a:rPr>
                        <a:t>התחנה הישנה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4" action="ppaction://hlinksldjump" tooltip="">
                            <a:extLst>
                              <a:ext uri="{A12FA001-AC4F-418D-AE19-62706E023703}">
                                <ahyp:hlinkClr xmlns:ahyp="http://schemas.microsoft.com/office/drawing/2018/hyperlinkcolor" val="tx"/>
                              </a:ext>
                            </a:extLst>
                          </a:hlinkClick>
                        </a:rPr>
                        <a:t>ואיך שלא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5" action="ppaction://hlinksldjump" tooltip="">
                            <a:extLst>
                              <a:ext uri="{A12FA001-AC4F-418D-AE19-62706E023703}">
                                <ahyp:hlinkClr xmlns:ahyp="http://schemas.microsoft.com/office/drawing/2018/hyperlinkcolor" val="tx"/>
                              </a:ext>
                            </a:extLst>
                          </a:hlinkClick>
                        </a:rPr>
                        <a:t>וביניהם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6" action="ppaction://hlinksldjump" tooltip="">
                            <a:extLst>
                              <a:ext uri="{A12FA001-AC4F-418D-AE19-62706E023703}">
                                <ahyp:hlinkClr xmlns:ahyp="http://schemas.microsoft.com/office/drawing/2018/hyperlinkcolor" val="tx"/>
                              </a:ext>
                            </a:extLst>
                          </a:hlinkClick>
                        </a:rPr>
                        <a:t>זה הכל בשבילך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7" action="ppaction://hlinksldjump" tooltip="">
                            <a:extLst>
                              <a:ext uri="{A12FA001-AC4F-418D-AE19-62706E023703}">
                                <ahyp:hlinkClr xmlns:ahyp="http://schemas.microsoft.com/office/drawing/2018/hyperlinkcolor" val="tx"/>
                              </a:ext>
                            </a:extLst>
                          </a:hlinkClick>
                        </a:rPr>
                        <a:t>זה מכבר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8" action="ppaction://hlinksldjump" tooltip="">
                            <a:extLst>
                              <a:ext uri="{A12FA001-AC4F-418D-AE19-62706E023703}">
                                <ahyp:hlinkClr xmlns:ahyp="http://schemas.microsoft.com/office/drawing/2018/hyperlinkcolor" val="tx"/>
                              </a:ext>
                            </a:extLst>
                          </a:hlinkClick>
                        </a:rPr>
                        <a:t>זמר נוגה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9" action="ppaction://hlinksldjump" tooltip="">
                            <a:extLst>
                              <a:ext uri="{A12FA001-AC4F-418D-AE19-62706E023703}">
                                <ahyp:hlinkClr xmlns:ahyp="http://schemas.microsoft.com/office/drawing/2018/hyperlinkcolor" val="tx"/>
                              </a:ext>
                            </a:extLst>
                          </a:hlinkClick>
                        </a:rPr>
                        <a:t>יום שישי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0" action="ppaction://hlinksldjump" tooltip="">
                            <a:extLst>
                              <a:ext uri="{A12FA001-AC4F-418D-AE19-62706E023703}">
                                <ahyp:hlinkClr xmlns:ahyp="http://schemas.microsoft.com/office/drawing/2018/hyperlinkcolor" val="tx"/>
                              </a:ext>
                            </a:extLst>
                          </a:hlinkClick>
                        </a:rPr>
                        <a:t>יש בי 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1" action="ppaction://hlinksldjump" tooltip="">
                            <a:extLst>
                              <a:ext uri="{A12FA001-AC4F-418D-AE19-62706E023703}">
                                <ahyp:hlinkClr xmlns:ahyp="http://schemas.microsoft.com/office/drawing/2018/hyperlinkcolor" val="tx"/>
                              </a:ext>
                            </a:extLst>
                          </a:hlinkClick>
                        </a:rPr>
                        <a:t>כשאת בוכה את לא…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2" action="ppaction://hlinksldjump" tooltip="">
                            <a:extLst>
                              <a:ext uri="{A12FA001-AC4F-418D-AE19-62706E023703}">
                                <ahyp:hlinkClr xmlns:ahyp="http://schemas.microsoft.com/office/drawing/2018/hyperlinkcolor" val="tx"/>
                              </a:ext>
                            </a:extLst>
                          </a:hlinkClick>
                        </a:rPr>
                        <a:t>כשזה עמוק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3" action="ppaction://hlinksldjump" tooltip="">
                            <a:extLst>
                              <a:ext uri="{A12FA001-AC4F-418D-AE19-62706E023703}">
                                <ahyp:hlinkClr xmlns:ahyp="http://schemas.microsoft.com/office/drawing/2018/hyperlinkcolor" val="tx"/>
                              </a:ext>
                            </a:extLst>
                          </a:hlinkClick>
                        </a:rPr>
                        <a:t>לא עוזב את העיר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4" action="ppaction://hlinksldjump" tooltip="">
                            <a:extLst>
                              <a:ext uri="{A12FA001-AC4F-418D-AE19-62706E023703}">
                                <ahyp:hlinkClr xmlns:ahyp="http://schemas.microsoft.com/office/drawing/2018/hyperlinkcolor" val="tx"/>
                              </a:ext>
                            </a:extLst>
                          </a:hlinkClick>
                        </a:rPr>
                        <a:t>לוקח ת'זמן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5" action="ppaction://hlinksldjump" tooltip="">
                            <a:extLst>
                              <a:ext uri="{A12FA001-AC4F-418D-AE19-62706E023703}">
                                <ahyp:hlinkClr xmlns:ahyp="http://schemas.microsoft.com/office/drawing/2018/hyperlinkcolor" val="tx"/>
                              </a:ext>
                            </a:extLst>
                          </a:hlinkClick>
                        </a:rPr>
                        <a:t>לך איתה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6" action="ppaction://hlinksldjump" tooltip="">
                            <a:extLst>
                              <a:ext uri="{A12FA001-AC4F-418D-AE19-62706E023703}">
                                <ahyp:hlinkClr xmlns:ahyp="http://schemas.microsoft.com/office/drawing/2018/hyperlinkcolor" val="tx"/>
                              </a:ext>
                            </a:extLst>
                          </a:hlinkClick>
                        </a:rPr>
                        <a:t>לקחת את ידי בידך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7" action="ppaction://hlinksldjump" tooltip="">
                            <a:extLst>
                              <a:ext uri="{A12FA001-AC4F-418D-AE19-62706E023703}">
                                <ahyp:hlinkClr xmlns:ahyp="http://schemas.microsoft.com/office/drawing/2018/hyperlinkcolor" val="tx"/>
                              </a:ext>
                            </a:extLst>
                          </a:hlinkClick>
                        </a:rPr>
                        <a:t>מהרי נא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8" action="ppaction://hlinksldjump" tooltip="">
                            <a:extLst>
                              <a:ext uri="{A12FA001-AC4F-418D-AE19-62706E023703}">
                                <ahyp:hlinkClr xmlns:ahyp="http://schemas.microsoft.com/office/drawing/2018/hyperlinkcolor" val="tx"/>
                              </a:ext>
                            </a:extLst>
                          </a:hlinkClick>
                        </a:rPr>
                        <a:t>מישהו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9" action="ppaction://hlinksldjump" tooltip="">
                            <a:extLst>
                              <a:ext uri="{A12FA001-AC4F-418D-AE19-62706E023703}">
                                <ahyp:hlinkClr xmlns:ahyp="http://schemas.microsoft.com/office/drawing/2018/hyperlinkcolor" val="tx"/>
                              </a:ext>
                            </a:extLst>
                          </a:hlinkClick>
                        </a:rPr>
                        <a:t>מישהו שומע אותי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0" action="ppaction://hlinksldjump" tooltip="">
                            <a:extLst>
                              <a:ext uri="{A12FA001-AC4F-418D-AE19-62706E023703}">
                                <ahyp:hlinkClr xmlns:ahyp="http://schemas.microsoft.com/office/drawing/2018/hyperlinkcolor" val="tx"/>
                              </a:ext>
                            </a:extLst>
                          </a:hlinkClick>
                        </a:rPr>
                        <a:t>מקום לדאגה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1" action="ppaction://hlinksldjump" tooltip="">
                            <a:extLst>
                              <a:ext uri="{A12FA001-AC4F-418D-AE19-62706E023703}">
                                <ahyp:hlinkClr xmlns:ahyp="http://schemas.microsoft.com/office/drawing/2018/hyperlinkcolor" val="tx"/>
                              </a:ext>
                            </a:extLst>
                          </a:hlinkClick>
                        </a:rPr>
                        <a:t>מתחת לשמיים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2" action="ppaction://hlinksldjump" tooltip="">
                            <a:extLst>
                              <a:ext uri="{A12FA001-AC4F-418D-AE19-62706E023703}">
                                <ahyp:hlinkClr xmlns:ahyp="http://schemas.microsoft.com/office/drawing/2018/hyperlinkcolor" val="tx"/>
                              </a:ext>
                            </a:extLst>
                          </a:hlinkClick>
                        </a:rPr>
                        <a:t>נגד הרוח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3" action="ppaction://hlinksldjump" tooltip="">
                            <a:extLst>
                              <a:ext uri="{A12FA001-AC4F-418D-AE19-62706E023703}">
                                <ahyp:hlinkClr xmlns:ahyp="http://schemas.microsoft.com/office/drawing/2018/hyperlinkcolor" val="tx"/>
                              </a:ext>
                            </a:extLst>
                          </a:hlinkClick>
                        </a:rPr>
                        <a:t>נולדתי לשלום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4" action="ppaction://hlinksldjump" tooltip="">
                            <a:extLst>
                              <a:ext uri="{A12FA001-AC4F-418D-AE19-62706E023703}">
                                <ahyp:hlinkClr xmlns:ahyp="http://schemas.microsoft.com/office/drawing/2018/hyperlinkcolor" val="tx"/>
                              </a:ext>
                            </a:extLst>
                          </a:hlinkClick>
                        </a:rPr>
                        <a:t>נח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5" action="ppaction://hlinksldjump" tooltip="">
                            <a:extLst>
                              <a:ext uri="{A12FA001-AC4F-418D-AE19-62706E023703}">
                                <ahyp:hlinkClr xmlns:ahyp="http://schemas.microsoft.com/office/drawing/2018/hyperlinkcolor" val="tx"/>
                              </a:ext>
                            </a:extLst>
                          </a:hlinkClick>
                        </a:rPr>
                        <a:t>ניצוצות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6" action="ppaction://hlinksldjump" tooltip="">
                            <a:extLst>
                              <a:ext uri="{A12FA001-AC4F-418D-AE19-62706E023703}">
                                <ahyp:hlinkClr xmlns:ahyp="http://schemas.microsoft.com/office/drawing/2018/hyperlinkcolor" val="tx"/>
                              </a:ext>
                            </a:extLst>
                          </a:hlinkClick>
                        </a:rPr>
                        <a:t>נפאל</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7" action="ppaction://hlinksldjump" tooltip="">
                            <a:extLst>
                              <a:ext uri="{A12FA001-AC4F-418D-AE19-62706E023703}">
                                <ahyp:hlinkClr xmlns:ahyp="http://schemas.microsoft.com/office/drawing/2018/hyperlinkcolor" val="tx"/>
                              </a:ext>
                            </a:extLst>
                          </a:hlinkClick>
                        </a:rPr>
                        <a:t>נפלת חזק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8" action="ppaction://hlinksldjump" tooltip="">
                            <a:extLst>
                              <a:ext uri="{A12FA001-AC4F-418D-AE19-62706E023703}">
                                <ahyp:hlinkClr xmlns:ahyp="http://schemas.microsoft.com/office/drawing/2018/hyperlinkcolor" val="tx"/>
                              </a:ext>
                            </a:extLst>
                          </a:hlinkClick>
                        </a:rPr>
                        <a:t>נשל הנחש</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9" action="ppaction://hlinksldjump" tooltip="">
                            <a:extLst>
                              <a:ext uri="{A12FA001-AC4F-418D-AE19-62706E023703}">
                                <ahyp:hlinkClr xmlns:ahyp="http://schemas.microsoft.com/office/drawing/2018/hyperlinkcolor" val="tx"/>
                              </a:ext>
                            </a:extLst>
                          </a:hlinkClick>
                        </a:rPr>
                        <a:t>נתתי לה חיי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0" action="ppaction://hlinksldjump" tooltip="">
                            <a:extLst>
                              <a:ext uri="{A12FA001-AC4F-418D-AE19-62706E023703}">
                                <ahyp:hlinkClr xmlns:ahyp="http://schemas.microsoft.com/office/drawing/2018/hyperlinkcolor" val="tx"/>
                              </a:ext>
                            </a:extLst>
                          </a:hlinkClick>
                        </a:rPr>
                        <a:t>סע לאט</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1" action="ppaction://hlinksldjump" tooltip="">
                            <a:extLst>
                              <a:ext uri="{A12FA001-AC4F-418D-AE19-62706E023703}">
                                <ahyp:hlinkClr xmlns:ahyp="http://schemas.microsoft.com/office/drawing/2018/hyperlinkcolor" val="tx"/>
                              </a:ext>
                            </a:extLst>
                          </a:hlinkClick>
                        </a:rPr>
                        <a:t>עוד חוזר הניגון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2" action="ppaction://hlinksldjump" tooltip="">
                            <a:extLst>
                              <a:ext uri="{A12FA001-AC4F-418D-AE19-62706E023703}">
                                <ahyp:hlinkClr xmlns:ahyp="http://schemas.microsoft.com/office/drawing/2018/hyperlinkcolor" val="tx"/>
                              </a:ext>
                            </a:extLst>
                          </a:hlinkClick>
                        </a:rPr>
                        <a:t>עכשיו הכל בסדר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3" action="ppaction://hlinksldjump" tooltip="">
                            <a:extLst>
                              <a:ext uri="{A12FA001-AC4F-418D-AE19-62706E023703}">
                                <ahyp:hlinkClr xmlns:ahyp="http://schemas.microsoft.com/office/drawing/2018/hyperlinkcolor" val="tx"/>
                              </a:ext>
                            </a:extLst>
                          </a:hlinkClick>
                        </a:rPr>
                        <a:t>ערב של יום בהיר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4" action="ppaction://hlinksldjump" tooltip="">
                            <a:extLst>
                              <a:ext uri="{A12FA001-AC4F-418D-AE19-62706E023703}">
                                <ahyp:hlinkClr xmlns:ahyp="http://schemas.microsoft.com/office/drawing/2018/hyperlinkcolor" val="tx"/>
                              </a:ext>
                            </a:extLst>
                          </a:hlinkClick>
                        </a:rPr>
                        <a:t>פנים אל מול פנים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5" action="ppaction://hlinksldjump" tooltip="">
                            <a:extLst>
                              <a:ext uri="{A12FA001-AC4F-418D-AE19-62706E023703}">
                                <ahyp:hlinkClr xmlns:ahyp="http://schemas.microsoft.com/office/drawing/2018/hyperlinkcolor" val="tx"/>
                              </a:ext>
                            </a:extLst>
                          </a:hlinkClick>
                        </a:rPr>
                        <a:t>צא מזה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6" action="ppaction://hlinksldjump" tooltip="">
                            <a:extLst>
                              <a:ext uri="{A12FA001-AC4F-418D-AE19-62706E023703}">
                                <ahyp:hlinkClr xmlns:ahyp="http://schemas.microsoft.com/office/drawing/2018/hyperlinkcolor" val="tx"/>
                              </a:ext>
                            </a:extLst>
                          </a:hlinkClick>
                        </a:rPr>
                        <a:t>צליל מכוון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7" action="ppaction://hlinksldjump" tooltip="">
                            <a:extLst>
                              <a:ext uri="{A12FA001-AC4F-418D-AE19-62706E023703}">
                                <ahyp:hlinkClr xmlns:ahyp="http://schemas.microsoft.com/office/drawing/2018/hyperlinkcolor" val="tx"/>
                              </a:ext>
                            </a:extLst>
                          </a:hlinkClick>
                        </a:rPr>
                        <a:t>רוצי שמוליק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8" action="ppaction://hlinksldjump" tooltip="">
                            <a:extLst>
                              <a:ext uri="{A12FA001-AC4F-418D-AE19-62706E023703}">
                                <ahyp:hlinkClr xmlns:ahyp="http://schemas.microsoft.com/office/drawing/2018/hyperlinkcolor" val="tx"/>
                              </a:ext>
                            </a:extLst>
                          </a:hlinkClick>
                        </a:rPr>
                        <a:t>שאריות של החיים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9" action="ppaction://hlinksldjump" tooltip="">
                            <a:extLst>
                              <a:ext uri="{A12FA001-AC4F-418D-AE19-62706E023703}">
                                <ahyp:hlinkClr xmlns:ahyp="http://schemas.microsoft.com/office/drawing/2018/hyperlinkcolor" val="tx"/>
                              </a:ext>
                            </a:extLst>
                          </a:hlinkClick>
                        </a:rPr>
                        <a:t>שוב היא כאן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0" action="ppaction://hlinksldjump" tooltip="">
                            <a:extLst>
                              <a:ext uri="{A12FA001-AC4F-418D-AE19-62706E023703}">
                                <ahyp:hlinkClr xmlns:ahyp="http://schemas.microsoft.com/office/drawing/2018/hyperlinkcolor" val="tx"/>
                              </a:ext>
                            </a:extLst>
                          </a:hlinkClick>
                        </a:rPr>
                        <a:t>שובי שובי לפרדס</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351692">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1" action="ppaction://hlinksldjump" tooltip="">
                            <a:extLst>
                              <a:ext uri="{A12FA001-AC4F-418D-AE19-62706E023703}">
                                <ahyp:hlinkClr xmlns:ahyp="http://schemas.microsoft.com/office/drawing/2018/hyperlinkcolor" val="tx"/>
                              </a:ext>
                            </a:extLst>
                          </a:hlinkClick>
                        </a:rPr>
                        <a:t>שיר אהבה בדואי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2" action="ppaction://hlinksldjump" tooltip="">
                            <a:extLst>
                              <a:ext uri="{A12FA001-AC4F-418D-AE19-62706E023703}">
                                <ahyp:hlinkClr xmlns:ahyp="http://schemas.microsoft.com/office/drawing/2018/hyperlinkcolor" val="tx"/>
                              </a:ext>
                            </a:extLst>
                          </a:hlinkClick>
                        </a:rPr>
                        <a:t>שיר לאהבה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3" action="ppaction://hlinksldjump" tooltip="">
                            <a:extLst>
                              <a:ext uri="{A12FA001-AC4F-418D-AE19-62706E023703}">
                                <ahyp:hlinkClr xmlns:ahyp="http://schemas.microsoft.com/office/drawing/2018/hyperlinkcolor" val="tx"/>
                              </a:ext>
                            </a:extLst>
                          </a:hlinkClick>
                        </a:rPr>
                        <a:t>שלווה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4" action="ppaction://hlinksldjump" tooltip="">
                            <a:extLst>
                              <a:ext uri="{A12FA001-AC4F-418D-AE19-62706E023703}">
                                <ahyp:hlinkClr xmlns:ahyp="http://schemas.microsoft.com/office/drawing/2018/hyperlinkcolor" val="tx"/>
                              </a:ext>
                            </a:extLst>
                          </a:hlinkClick>
                        </a:rPr>
                        <a:t>תמיד יחכו 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חדשה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בפנים אני והוא כמו איש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זה הכל היה ורוד,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 למה להתרפק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משהו חורק בזיכרון.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לשלטים,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עיניים יש כדי להסתכל.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תגיד שואל אותי האם,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יתנו לנו בכלל להיכנס.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חברים למן מסע כזה בחורף כבר חסר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 ישן, זקן ומסתגר.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איתו הלכתי דרך העיניים שכבר אין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ילדי שלי איתי הולך.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 למה עוד אחת?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חושב שגן העדן מדוייק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מכחיש שקר לו שמפחיד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ומצלם כדי שנזכור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קראתי בעיתון על אחת בת מאה,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שכל חייה עשתה מעשים טובים.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כל האנשים נולדו רעים.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מזמן, היא מתה די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אביך הוא ימות גם יום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גן העדן לא קיים,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קיימת 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מוזר איך האויב הזר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נראה לו אנושי וגם פוחד.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ניסע, ניסע, אולי נגיע עד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נאט, לא נביט, לא נשים לב לפרטים,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לארץ חדשה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נגיע, נגיע לארץ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 כבשים עולות על אם הדרך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נדרוס אותן, אנחנו לא דורסים.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חלב בשפע זה לא אומר ניסים,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תל אביב חסומה וגם חיפה.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ושנינו נוסעים בדרכי עפר.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למה עוד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בחוץ שקיעה של יום שני,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וערבים מתפללים כי איזה חג.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 למן מסע כזה בחורף מסתכל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רגליו קצרות אבל ראשו חכם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במנוסה, הכל פה זז, אומר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גם אבא, אתה גם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טרופית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יש לי ארץ טרופית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שהשמש ליטפה,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ים לעולם, כל רגע.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בכל שנה יש קרנבל,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גיטרה די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ואהבה ששמה,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שמעת, תרזה.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בעצם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בכלל רק הלך מסכן,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אצלי בבית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ה"בוס", אני החוק,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המלך - כן, 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והחולצה שלי היא דגל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בחברה להגנת הטבע</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לשמור על החיות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שלאט נעלמות מן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בחברה להגנת הטבע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להשקות את הפרחים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לשתול כמה עצים כמו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לדני יש סימפטיה לנשים מבוגרות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משיכה מינית, משיכה פנימית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לו באמבטיה מצייר על הקירות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דחף לא ידוע ממש מנהג קבוע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רינה הזמינה אותי לחדרה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חשבתי לעצמי - זה בטח רציני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אביה איש ידוע ומקובל בחברה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יש פה סיכוי לקבל איזה מינוי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חבל איזה מן מזל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על הספסל ליד הסופרסל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בטי בם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בגלויות הכל שטויות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מה לומר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היום אולי מחר.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כמו נוצה, נוצה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קונה, מאמינה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וכל איש חשוב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הלך, הלך מבלי לשוב.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נלך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שלום ואין כבר כוח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שערה על ראש קרח
כמו כלב בלילות ירח
כמו מסיבה שאיש לא בא
יושבת, בוכה
הלכתי לבקש סליחה.
בטי בטי בם
אוהבת את כולם
אוהבת לבדה
אוהבת אבודה
בטי בטי בם
נלך, נלך לים
נשכב ביחד על החול החם.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גוליית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"הרוגטקה תנגן!"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אבן לעברו ירה,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קלע לו בול בפוני.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אמר תודה והתרגש,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תרצה להיות מלכנו,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תתקשר מחר בשש"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לא שמעו אותם אומרים,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ידרוך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יקפוץ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גוליית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דוד מלך ישראל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קם בבוקר לטייל,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מרחוק רואה המון סואן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"הצילו!"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לחשוב יותר מיום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התייצב על המקום,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חוץ משני גמלים וגדי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אז מיהו.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גוליית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אצלי על כף היד."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מדברים?"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שאל גוליית באשקלונית.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נמוך מים המלח.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למדו חליל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בשקט מרחוק.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שגם הפעם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יחשוב אותי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מקוה שלא ידרוך עלי,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קוראים לי 'פריים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שמי גוליית ולא אחרת!"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זייפו ת'גיל.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"השד מאשקלון".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בגנון אמר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ילדים עברו לדום,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חמש וכבר הספיק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להביא הביתה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התאמן כל יום שעות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בלהפריע לחיות,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זהו שיר מאוד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הנושא כזה כאוב,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תשים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יעזור לך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הגיבור של הסיפור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להגיד אותו אסור,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נגלה רק שהשם שלו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אפריים.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אביב בכפר קטן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ציפורים שרות בגן,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נמלה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המנגינה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בחצר נולד תינוק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דרכנו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בסן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רסיסים של אור בדמעותייך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וחיוך שוב מגשש דרכו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הטוב עודנו לפנייך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שימי ראש על כתפי, תני לי ידך בידי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יתם הנר לגווע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יובס השקט המבורך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המולת היום תתחיל לבקוע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תלכי לבדך, אני אהיה שם איתך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אור הנר נמהל באור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הכר שיערך שפוך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בחלון צמרת עץ פורח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חזר, רואים לפי החיוך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סערה היתה, הנה חלפה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ופנייך שוב רוגעות כפני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האור נוסיף ללכת הלאה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הדרך רבה, המסע עדיין לא תם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ועינייך לפעמים כה נוגות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שדות פורחים יש לפנינו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הרים גבוהים, וצונני פסגות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האהבה שלי היא לא האהבה שלו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והם כבר מהדקים לי את החבל לצוואר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אומרים: "אל תאבד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כשהכל נראה אבוד, למעלה התשובה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ובטח באלוהים", אמרתי: "למה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האהבה שלי היא לא האהבה שלו.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אמרת שהחיוך שלו מביא לך את האביב
ואם את בצרה אז הוא תמיד מקשיב
ולמה רק איתי יוצא לריב
כי הוא אחד כזה שזבוב לא יעליב
והוא אוהב אותך, אמרתי: "למה לא?"
אבל האהבה שלי היא לא האהבה שלו.
זוכרת בית קפה קטן ברחוב ההוא הריק
שתינו יין אדום, אדום אבל זורק
סגרתי אצבעות על ירכך
ואת נתת מבט כזה גבוה ומחנך
אמרת לי: "אפלטון", אמרתי: "למה לא?"
אבל האהבה שלי היא לא האהבה שלו.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היא כל כך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שנה חלפה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הבית היא עזבה,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 זאת לא אדע.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וקשה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למלא את החסר,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נותרה שושנה.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אומרים לא כדאי.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חיכיתי יותר מדי.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אני מתבייש לתת.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קורה רבות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במשפחות טובות,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 אוהב אישה.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בסוף תרגיש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שאני עומד בכביש,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ותפנה את ראשה.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כל כך יפה
זה צובט בלב שלך,
אך בכאב עצום.
היא לא מבינה
שאני רוצה אותה,
לא אומרת לי כלום.
בגינה תשב
עם הטבע להתערבב,
היא והשושנים.
שתי מילים אולי
הגדר מאחורי,
אין לי אומץ מתאים.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הכל עומד במקום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יפלו בגללך מילים ריקות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 כך יבואו שתיקות, בדידות ושנים ארוכות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העצב הוא רק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חדר, כסא ופסנתר, פרח ליד הגדר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הלילה, מצאו רסיסי כוכב נופל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אתה לא מסתכל, מעבר לצד האפל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עטף את עיניך צל שחור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פתי, ביישן וטהור, רצית לעוף כמו ציפור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 כאן ופתאום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הכניסיני תחת כנפך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זאת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רימו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חלום אך גם הוא עבר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עתה אין לי כלום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והיי לי אם ואחות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ויהי חיקך מקלט ראשי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קן תפילותי הנידחות.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ובעת רחמים בין השמשות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שחי ואגל לך סוד יסורי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יש בעולם נעורים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היכן נעורי?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רז אחד לך אתוודה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נפשי נשרפה בלהבה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אדם בתוך עצמו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וביתו נשבר
אבל
אבל לרוב,
אדם גם לעצמו הוא זר.
ואת, ואת
כמה טוב שבאת,
בלעדייך ריק הבית
והלילה קר.
אז אני שומר עלייך
כמה שאפשר,
ועם כל זאת, האם
אמצא אותך מחר?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עצוב או מר הוא,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הוא 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פותח 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לקבל מכר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לרוב,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נסגר.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באיזו עיר סוערת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באיזה כפר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הלוואי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בועז שרעבי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והאדם יהיה רחום עד 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שיש סיכוי אחד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ומענן תרד עלינו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שלעולם הזה יש תקנה...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ויום יצמח מתוך סופה גועשת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תאבד לעד המתנה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שהמדבר יצמיח עשב דשא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ועוד נשב בצל התאנה.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 ואיש אחיו יאהב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ויפתחו שוב שערי גן עדן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ויתמזגו מזרח ומערב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הלוואי ונחדש ימינו כאן כקדם.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ישא עוד גוי אל גוי חרב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הללויה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חלב ודבש</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יהדהדו בהמון 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ואתנו הם יאמרו, 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 על מחר ואתמול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ותנו יד ביד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ושירו מלב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במילה אחת בודדה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הלב מלא בהמון תודה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והולם גם הוא - איזה עולם נפלא.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יום שמאיר,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שעוד לא היה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המגפיים של ברוך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לא מאמין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תשאל את ברוך.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שלא יהיה הוציא את המטפחת.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ההוא לצד לקח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ושלף את האקדח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שירה עליו כדור אחד בתחת. כי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ההוא אמר "סליחה",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קיפל את השמיכה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והלך הביתה בלי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ועד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בגשם גם בחום,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תפורות אצלו ישר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הדפרסיה במוחו השתוללה.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כשפנה חסר אונים, למדור חיפוש קרובים,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התרגז עליו פקיד הקבלה, כי-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ליד חוה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מילא ת'מימיה,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גילה עקבות שלא נעשו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ופתאום בין השיחים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שמע שם לחשושים,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בזרועות בחור אחר ראה אותן.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 הוא מה לעשות,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וגרביים לא 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מגפיים ומכנסיים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שתמיד קונים קומפלט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קשה מאוד להשיג אותם כעת.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נגני, נגני גיטרה...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לדרכו יצא יחף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מצונן וגם 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וכולו מודע לעומק הצרה.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כששאל עובר ושב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ראה את מגפיו,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מתוך נימוס נשמיט את התשובה.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תר בכפר ועיר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קנה אותן בזול
הן היו מלאות בחול
הוא ניקה אותן בספירט כל שעתיים.
האכיל אותן מרק
כשהקיאו הוא שתק,
הוא לקח אותן לסרט כל יומיים.
אבל יום אחד הוא קם
עדיין מנומנם,
חיפש ת'מגפיים בארון.
ובמקום שהן היו
רק גרביים נשארו
שסיפרו לו את הכל בהיגיון, ש-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העץ הוא גבוה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אחרית הימים</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לא ישיר עוד שירים,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אם ישיר או ישתוק.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הים הוא עמוק,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לו לים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שהים הוא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התחנה הישנה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טיפקס</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ושירים מוכרים מכל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והבוץ השחור על כל מדרכה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ונהג מפטיר חצי ברכה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בתוך עולם צפוף וממהר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בשדרות הנעליים הזולות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בדוכני פלאפל עם כל התוספות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שירותים ציבוריים שריחם למרחוק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נהגי מוניות שלא למדו לשתוק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שיכור ועיוור מסתכלים על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אברכים מרוויחים מצוות חינם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לתל אביב המבריקה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עוצר במציאות הסדוקה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פיתה עם זעתר וביצה בצד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ספק רבנים ספק פושטי 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הירידה הזו לרחוב החם
היתה בשבילי נתיב לעולם
של שיכור מוכר מלבי קר
עם בוטנים וסירופ אדום של סוכר
חגורה בעשר וקלטת מתנה
מיץ ענבים ועיתון להמתנה
קולנוע שמקרין סרטים של זימה
וכובע של פרסי עם רקמה
הייתי יורד בתחנה הישנה
והיא הייתה לי מדינה אחרת
מדינה של מציאות בהמתנה
כשגשם יורד וכשהשמש בוערת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ואיך שלא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
שקט עכשיו...
וכל אחד עסוק בענייניו
אל הרופא הכי טוב במדינה
בכדי לחשוף עד הסוף
אך התמונה לא משתנה
מילים מילים ואת משמעותן
יבוא לו גל לשטוף אותן
אבל אני כרוך אחריה
היא מחכה לי בלילות
ללכת שבי אחריה
לשמוע את הציפורים שרות.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שומרת לי היא אמונים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מתרוצצת בגנים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אני בין הבריות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מתפתה לאחרות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גלים עולים, חולות נעים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ובלילות ובלילות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עולות עולות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וזרם דק קולח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ותפילותי לרוח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וביניהם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בנאי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השקיעות הוא מספר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וידידו, זה מהעיר,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שפת הים שקט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ואז ברחוב סתם נהנה,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את זה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עכבר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 מספר, בין בניינים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שהלילות שבעירו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החיים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שדה, כך לי 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ריח מתוק של פרדסים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העיקר.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הכל בשבילך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סנדרסון ומזי כהן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אין מקום לסתם חולמים.
הו דון קישוט
תתעורר למעני,
כך או כך תישאר
האביר שלי.
אמצא לי עבודה,
אלך לעבוד בבית מלון.
עם כסף שאחסוך
אבנה לנו ארמון,
זה הכל בשבילך...
הו דון קישוט...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הכל בשבילך,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הביטי לשקיעה,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עבר זמנה.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זורחים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חינם כל השנה.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הברווזים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עפים כשהאגם קפוא?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יום קורים ניסים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לנו עוד יקרו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תהיה כל כך 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מכבר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אושיק לוי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אלוהים אדירים.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מכבר אין איש מחכה לי 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אין ים, הרי אין גם ספינה.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החוג צומצם.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מותי עוד יהיה משהו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יאהב מישהו. מישהו ישנא.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החשבון לא הושלם.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הטל נופל, ערב צונן על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פרשת הדרכים הקרובה אותה תחנה.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זמר נוגה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החלונות הגבוהים</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הֲתִשְׁמַע קוֹלִי, רְחוֹקִי שֶׁלִּי,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הֲתִשְׁמַע קוֹלִי, בַּאֲשֶׁר הִנְּךָ –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קוֹרֵא בְּעֹז, קוֹל בּוֹכֶה בִּדְמִי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וּמֵעַל לַזְּמַן מְצַוֶּה בְּרָכָה?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תֵּבֵל זוֹ רַבָּה וּדְרָכִים בָּה רָב.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נִפְגָּשׁוֹת לְדַק, נִפְרָדוֹת לָעַד.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מְבַקֵּשׁ אָדָם, אַךְ כּוֹשְׁלוֹת רַגְלָיו,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יוּכַל לִמְצֹא אֶת אֲשֶׁר אָבַד.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אַחֲרוֹן יָמַי כְּבָר קָרוֹב אוּלַי,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קָרוֹב הַיּוֹם שֶׁל דִּמְעוֹת פְּרִידָה,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עַד יִכְבּוּ חַיַּי,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כְּחַכּוֹת רָחֵל לְדוֹדָהּ.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אהובתי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 תמיד, תמיד תהיי איתי.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שבאות והולכות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וכשהן חוזרות הן תמיד בוכות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קשה, הם אומרים, לכולם פנים דומות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עבר עוד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יודע את אולי שונה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מאבד כבר את האמונה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אנשים מצביעים - הוא לבד היא נעלמה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כמו שוטה שוב קורא בשמה, שוב קורא בשמה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מחכה, איפה שתהיי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יום שישי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בנזין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עכשיו אני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מעביר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דרך לברוח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יודע לאן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כשהראש מסודר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איכפת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כבר מגיע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השבוע נגמר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כשעובר יום 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זז לאט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שוב מיובש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חדש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בעיות, עניינים,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חדשות, עיתונים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שגרתי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נשארים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הבוקר הבא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והיום במיוחד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תירצי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שלנו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מטלפן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מתכנן מתכונן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מתקלח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מתבונן במראה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מחטא יבלות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ומרים משקולות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משחרר כיווצים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השבוע מתחיל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מאוחר כרגיל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כח לקום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חשק לכלום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ראשון דיכאון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שני עצבני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שלישי לא ניגמר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רביעי מיותר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וביום חמישי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מצב רוח חופשי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כבר סוף השבוע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ומחר יום שישי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יש בי 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הזיוף לאמת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כל מה שחי למת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ישנה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תתעורר ותיגע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תנצח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השפיות לשינה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הילדות לזקנה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בין האפל לנסתר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בעולמנו המר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האוצר לתחתית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הבלבול לאסון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תדעו שיש פתרון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כשאת בוכה את לא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בוקר - לחי יבשה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שמש - כמו ביצה קשה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 למה את צריכה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כשאת בוכה 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הו די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 הנה הוא כבר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 אין לך שום סיבה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שקט - לחם עם ריבה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כשזה עמוק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 וענבל פרלמוטר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וזיכרון אשר דוהה בתוך הלב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ובפנים שוב שלג יורד.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כשזה עמוק עוצר כל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קוטפת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מרגישה שלתמונה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נוספו המון צבעים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שנשאר בסוף זאת רק השתיקה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כשהוא רחוק את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כמו נושאת אותך למקומות זרים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לא עוזב את העיר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פתאום מבטיח,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מתוך חלום זהיר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נשענים אל 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למות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על קו רקיע,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מתוחה כמו עיר קטנה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דמוית שרב.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שתיקה דקה,
וכך או כך
לא עוזב גם אותך".
ואחר כך משום שתכלת,
הרדיו מעודד,
רק סימני החוף
מעוררים ספק.
והיא מתוך סיום שואלת:
"האם יהיה מדי?"
אם היא פתאום תפרוץ בבכי לא מתאפק.
לא עוזב את העיר...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סוגר כבר את השער.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מרפה מן העניין,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חומק אל תוך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לפני סיום שואלת: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אתה נשאר?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השיר ימנע מבעדנו להמשיך?"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אומר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"עבור אף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שניים תמיד,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ביננו אלוהים אחד.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לוקח ת'זמן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מספרים לי שהתחילה מלחמה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מיד עובר לצד שמנצח.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זקן,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אשמע בעצתו.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 בשקט על ספסל לא ציבורי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שואל את אף אחד מתי תורי.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נשען על הירח ומביט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העולם מסתובב כמו תקליט.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טיפוסים שמתייחסים אל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אל טיול מאורגן,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אני לא נוסע,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אומרים לי שאני טועה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אני רואה אישה פנויה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שואל אותה מה בנוגע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שואלים אותי מה השעה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טוען שאני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גנב,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נגנב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בסיבוב ניגש אלי שוטר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מושיט לאזיקים את הידיים.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מתחשק לי לא להיות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נוסע לכיוון ירושלים.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חתול,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לך איתה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אילנה רובינא</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
אז לך איתה
לך לך איתה לשם
אני רואה שוב בעיניך
האתמול שלך רק היא איתך
אני רואה איך בידיה
את ראשך כל כך בחום ליטפה
אני רואה בזרועותיך
איך ראשה בזרועותיך נח
אני רואה שוב בעיניך
איך כולה, כולה שלך, כולה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רואה שוב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שהיית שוב איתה 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איך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והיא עכשיו לבד,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שוב את פניך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מביטות בי באותו מבט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אוחזת בידיך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בידיך הקלות כמעט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היא אמרה שהיא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לך איתה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לשם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לקחת את ידי בידך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 לי יד, הראית לי דרך להרבה 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הבאת חיוך יפה כמו פרח וכח להאמין.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את השיר ששרת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החלק הטוב מכל מה שאמרת.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 מלאך ושטן, התשוב לעצור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נרד אל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ניגנת לי שיר על הגיטרה וקולך רעד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בי קמה, רוח שרה, והזמן כאילו עמד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כל טעם וריח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חלקת השדה לאור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התן מן הואדי וכובד הפרי בבוסתן,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לבדי ודרכי אבדה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ובאת, באת לי בזמן.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מהרי נא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אהוד בנאי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כשאמא באה ואומרת: "יש לך מכתב"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הניצוץ חוזר לפתע אל עיניו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מריח באוויר את הגשם מתקרב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ומביא את אהבת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מובטל מעבודה ואהבה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אבל עדיין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יעשה כשיגמור את הצבא.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"בוא קצת לסלון"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מדף התקליטים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עכשיו מול כוכב, מנצנץ במרחק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חזרת אל ביתי, כן עכשיו את איתי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"תשתה משהו חם"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ארון הספרים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סיפורים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 והניחי על ליבי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בטרם תשכיביני לישון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וספרי לי על הילד שהייתי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שמחתי על הגשם הראשון.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ואסף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השיב אותם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והדליק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נופלים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ולילה לאורכן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עייפים ורעבים ומחכים 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בנתיבי אבק וזמן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נפגש בסוף דרכים ושאלות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 בתום ימים רבים,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בתום הרבה 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יודע שגם את קרבה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אביב חלף, קיץ נאסף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אחכה לך בשדות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תאהבי אותי פעם שניה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שדות כותנה ויש גם שדות ייאוש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ולמצוא אותך זה כמו לקצור בשדה נטוש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מתייאש, אני מתייאש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מביט בעיר ומקלל שילכו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תאהבי אותי פעם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שנייה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אמרה אצלי זה יהיה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טשרניחובסקי שש שעה חמש רק תבוא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מוצא, אני לא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התיאור שלך לוטה בערפל לא צריך להתנצל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כן העיר גדולה, וזה אותי מרשים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לחצות אותה זה כמו לחרוש בשדה מוקשים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רוצה, ואני רוצה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לחבק אותך חזק בזרועותי, אם תרצי לבוא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אהההההה 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 שומע אותי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מקשיב לי, שומע אותי...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אדם לשתות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להעביר איתו את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הלילה הזה מתקרב לקיצו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מתמעט והולך.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מקום לדאגה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בקצה השמיים ובסוף המדבר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רחוק מלא פרחי 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קטן, עלוב ומשוגע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רחוק, מקום לדאגה.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שם מה שיקרה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וחושבים על כל מה שקרה.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אלוהים שם יושב ורואה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ושומר על כל מה שברא.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ודואג ודואג נורא.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מתחת לשמיים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דיויד ברוזה</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אתן לך לתת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לתת לי לתת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הפער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הכאב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הצער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והחיוך מתנצל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שהוא מתעצל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שלם ועגול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שלם וגדול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זוג עיניים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עוד 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והמיטה רחבה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נגד הרוח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שתעלה השמש,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לבושה בשחור היא הופיעה מתוך החושך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מלכת חלומותיי באה אלי משוגעת על כל הראש 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איבדנו אויר בטנגו מהיר עצרנו את עצמנו בקושי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איתה זה תמיד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לא יודע אם היא אמת או 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היא גן עדן ופעם היא רכבת אל הגהנום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חמה כמו האדמה ואני נאבק לנשום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אין מה לעשות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השעה מאוחרת, הרחובות ריקים מאדם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לאורך הטיילת הפנסים דולקים ואפשר לראות את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מרגיש, שאתה האיש הכי בודד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מוצא את עצמך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מכונית לא עוברת גשם שוטף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מתגברת ועושה שמות ברחוב שאתה מכיר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שיכור שרועד מקור ונכנס עם הראש בקיר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לא היחיד שהולך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נולדתי לשלום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עוזי חיטמן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לאומה ולה שנים אלפיים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שמורה לה אדמה ולה חלקת 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רואה צופה הנה עולה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והשעה יפה זוהי שעת 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אל המנגינות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השירים של 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ללשון וגם למקום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למעט להמון שיושיט יד לשלום.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יבוא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אני רוצה להיות כבר בו.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אל החלום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 אני רואה שיבוא השלום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לרצון ולאמונה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שהנה הוא יבוא אחרי שלושים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האריה על הממותה, הגמל על 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ונעוף לתכלת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עם היונה.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מה אתה דואג, הן כבר חדל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פתח את החלון, אולי הופיעה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ויראו אותה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היונה כבר שבה עם עלה של זית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תן לנו לצאת ולחזור לבית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נח - לא שכחנו איך בגשם ובסער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לתיבה אספת את חיות היער.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שתיים, שתיים מכל 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פתחת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באה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כמה זמן נמשיך לשוט על פני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כל החלונות סגורים כמעט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וכבר אין לנו אויר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לאריה ולממותה לגמל ולשיבוטה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להיפופוטם.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ניצוצות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רמי פורטיס וברי סחרוף</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כמו לרקוד עם שד שמחבק ולא עוזב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תמיד רעב. אני הולך ומתרחק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כן, אנחנו שניים, האויב שהוא חבר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התחפושת ובפנים אדם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אל הירח, בוכה ומקלל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מסתובב כמו כלב, מוכה ומילל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כמו מכת חשמל, וזה זורם ומעוות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חוש הזמן לאן? אני הולך ומסתבך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הפחד מטפטף כמו רעל ונספג כמו נשיקה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המלכודת שבוי בלא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לפתוח דלת, נסגר ולא יוצא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מנסה לברוח ותמיד, תמיד חוזר.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נפאל</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תמיד אישה יושבת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ולוטשת מבטה.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יעלם הרשע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ישתלם הפשע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יגיע תור השפע,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כל חסרי הישע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ידעו עוד מצוקה.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ממימי המזרקה.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יוכלו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את מימי המזרקה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מעבר לשיירת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ההרים המתקמרת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ניצב מקדש תפארת,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זאת אומרת,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שכמוהו עוד עינך לא ראתה.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כלואה ציפור הפלא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שבאבן מפוסלת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צמאים פילי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ומנגד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נפלת חזק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צריך את הסם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למרות שעכשיו הוא 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נפלת חזק...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ותודה שאתה בכלל לא שולט בחיים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משותק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רגשני מנותק תודה שנפלת חזק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שהכל אבוד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אליך תחזור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תשים את ראשה בחיקך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בה 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נישאר ידידים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אותך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נשחק בלהיות רחוקים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בוערת בה אש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מתפתה ואתה כבר אבוד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אישה שאומרים לך
אל תיקח ממנה דבר
תמיד היא תמכור לך סם -
אהבת אמת
כמו בסמים תיפול
נופלים החיים
היא תעזוב אותך
אתה תישבר
אתה כבר גדול מספיק להבין
היא איננה עוד
אתה תתבגר ותכיר בעובדות
שאין אהבת אמת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נשל הנחש</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אריאל</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חלפו שעתיים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במכונית שכורה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הרסתי לה את הצורה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ועכשיו אני מתגעגע.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מוצץ גבעול מתחת איזה גשר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צריך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בכלל זוכר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תתחיל למצוא שוב את הקשר.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ואבא חוזר ואומר: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לו רק יכולתי גם אני כך להגיח.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בהשילי בלי כל 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תרבות של עור אשר יבש,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חדש למחוז חפצי אגיע.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אבא בשם אומרו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קפצת עליה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היתה לי בחורה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פראית קצת לא ברורה.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קפצת ממנה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צולל חופשי ללא מצנח,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לכל הכיוונים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והתשוקה לכל כיוון אותי הורסת,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שבינתיים אני 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כמו שאני מונח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כשהתאוצה שמעלי שוב ושוב דורסת.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עני ורש ומרושרש,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אני מוצץ גבעול
תחת גשר מט ליפול
כשמעלי העגלות בתנועה מתמדת
שוב אני מתחיל לשאול
מה לרצות מה לאכול
כשהנמלה העניינית אותי מודדת.
אחת לאיזה זמן מוגבל
אני נשמט אביון ודל
ממירוץ הכרכרה המשתקשקת
נפלט משצף מעגל
וכמו שוקע תחת גל
כשההמולה הסחרחרה אט מתרחקת.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 שם בלב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החברים 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דבש ניגר, ושדה יסמין,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מאמין.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נותנים לו אור. 
ואם צריך, עושים לו צל, 
לכן הוא לא נובל. 
אי שם בלב... 
החברים משקים אותו, 
החברים משקים אותו, 
משקים אותו. 
כמעיין ביום שרב, 
לכן הוא מאוהב. 
אי שם בלב...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גבעולו, על עלעליו,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חי עכשיו.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נותנים לו אור,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נתתי לה חיי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תרצה אז נתגבר,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מנעה כל גישה,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 כש...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וכבר הספיקו להמציא ת'צהריים.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הם על הגלובוס מה צורה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מרובע הוא, אם עגול, או איך שבא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דבר אחד ידעו,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זה מיד קבעו,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סירבה - אין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תמצא שהנושא לכל ויכוח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מה בא קודם - הביצה או התפוח,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אומר שנגמרים לו השמיים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כשיש מספיק אוויר למדינה או שתיים.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בימים הראשונים של ההיסטוריה
כשהעולם היה קיים רק בתיאוריה
ולא הבדילו בין מחר, שלשום ואמש,
היו רבים איפה כדאי לשים ת'שמש
אך דבר אחד הוסכם,
אם עקשן הבן אדם,
אין סיכוי, אין פיצוי,
זה מה שקרה.
נתתי לה חיי
ירדתי על ברכי
יאמינו לי כולם
למדתי מה זה סתם ונעלבתי.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סע לאט</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שגילו כוכב שיש עליו 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עוד מעט זה עזה, ורק שלא יעוף איזה רימון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ונלך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 לתוך הלילה הרטוב...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שקשה לו לנשום ונגמרו לו הטיפות,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אני חושב עלייך, ואיך שאת יודעת לפנק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זוכר שנסענו לאילת,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ירדנו אל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כולם היו בראש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ביטלס בקולות.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שקר לו בראש, תסגור איזה 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הפועל שוב הפסידה, ואיזה מסכנים האוהדים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שאוכלים להם ת'לב.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מחר אני אקום מוקדם,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תראה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שגשמים כאלה מזיקים לחקלאות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כמה חם בבית, ואיזה מסכנים החיילים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ששוכבים עכשיו בבוץ.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ברדיו - החלפון של הגשש,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פתאום התחילו חדשות.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יירד ברד כבד,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עוד חוזר הניגון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ברי סחרוף</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חוזר הניגון שזנחת לשווא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והדרך עודנה נפקחת לאורך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וענן בשמיו ואילן בגשמיו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מצפים עוד לך, עובר אורח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והרוח תקום ובטיסת נדנדות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יעברו הברקים מעליך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וכבשה ואיילת תהיינה עדות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שליטפת אותן והוספת ללכת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שידיך ריקות ועירך 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פעם סגדת אפיים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לחורשה ירוקה ואישה בצחוקה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וצמרת גשומת עפעפיים.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עכשיו הכל בסדר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בחוץ הבוקר 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שהקרח נשבר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שהכל נאמר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תדאג אין מקום לחשש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לסיפור חדש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כהה הופך לבהיר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 אותי לדעת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רציתי בך לגעת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אתה נבהל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דיברנו ודיברנו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קשה להסביר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ערב של יום בהיר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אפרים שמיר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תני לי רמז שאת 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יודעת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כבר די קרוב.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הגשמים סוגרים את האנשים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יוצאים מהבתים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אני יושב לבד ומתפלא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האווזים שטים.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בלי כוכב תסתכלו עליו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רץ יחף בין הטיפות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הירח שט בין השלוליות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מהמסלול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העננים בוכים בבת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שלא יהיה מבול.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ושיר בא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יש לי שיר.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פנים אל מול פנים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יהודה פוליקר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אולי רק פעם בחיים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סוגר 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מעגל של שינויים.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מה עבר עלייך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מביא אותך 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את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חכי איתי לבוקר שיבוא.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אהבנו פעם באמת ובתמים...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פנים אל מול פנים
פגישה באמצע החיים
הגענו אל עצמנו
ממקומות כל כך שונים.
העיר נראית אחרת
כאילו לא היינו פה,
הלילה את נשארת
חכי איתי לבוקר שיבוא.
אהבנו פעם באמת ובתמים
אהבנו כמו שילדים יודעים
עלי וגם עלייך רואים את השנים
ואת יפה, פנים אל מול פנים.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צא מזה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מתוח ובועט,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מין גיל כזה,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אחד עובר את 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צא מזה, מה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מבשלת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תפסיק עם העולם לריב,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לא שקט,
שוב מתוח ובועט,
מין גיל כזה,
כל אחד עובר את זה,
צא מזה, מה איתך,
אמא מבשלת בשבילך.
שוב בלי מנוחה,
משהו אוכל אותך,
עוד כוס קפה,
זה אוחז ולא מרפה,
קח עכשיו ספר טוב,
שם ודאי תמצא על מה לחשוב.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צליל מכוון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שוברת לבבות קטנה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 כן...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אל המילים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הקצב, אל הצלילים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 חלום, הפכי למציאות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כואב להתאהב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עומד ומנגן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איתי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כך פשוט להיות מעשי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נצא ביחד, בטח נהנה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רוצי שמוליק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עובר כל היום, את לא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זו סתם מציאות, או דמיון.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עוד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דוין דוין דוין...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ובערב כשאת חוזרת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מעיפה מבט חטוף מן החלון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עומד שם בפינה ומחכה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הלילה לא צריך יותר לחלום.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קמה בבוקר ומתלבשת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והשמש לך שולחת דרישת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במהרה במדרגות את יורדת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מספיקה לתפוס ת'אוטו האחרון,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מגיעה למשרד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שאריות של החיים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הפרויקט של עידן רייכל</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הזמן מסמן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הכל שאריות של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ולחיות את הרגע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לאסוף את השברים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אצא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אתחיל קצת למהר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להסתדר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ולעשות קצת רעש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יותר בוער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קצת לקלקל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איך זה שכוכב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איך זה שכוכב אחד לבד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הוא מעז, למען השם.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 אחד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הייתי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בעצם, לא לבד.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 היא כאן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יוני רכטר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מאבד 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מבולבלת ויפה היא לא השתנתה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בהיר אחד עזבה והנה חזרה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מרעידה בי בהלה מניסה שלווה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 אין עבר ואין 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הרגע החולף לא חוזר, יפה, 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פתאום אחר, מסוער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מהיר יותר, יפה יותר, אחר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כמו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אני עומד מולה בלי לומר מילה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מול חיוך בהיר שלה מול אותו הצחוק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הפרידה נראית פתאום כמו חלום רחוק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שובי שובי לפרדס</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הלב המתגעגע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והדמדומים.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הילקוט המתנדנד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 מרגניות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נבהלת בהתחלה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ואחר כך כבר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הטרנזיסטור הוא עודנו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כן ומה 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הבטחת לחזור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באותה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ולרגלי הברוש ישבתי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בוא השקיעה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השיבר המטפטף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עוד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הפריחה המשגעת והצל המפכה.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זוכרת איך נפגשנו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לפני 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יד השיבר המטפטף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הג'יפ שלי חנה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סתם ירדתי לנשום קצת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ולסדר ת'ראש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לשכב עם הטרנזיסטור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עץ הברוש.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הופעת פתאום בשביל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אהבה בדואי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במחול טירוף בקני הסוף נסחף שיכור כמו חול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הסלעים פרשו כנפיים כמו אנפה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וכשחזר שוב על סוסו להעמיק את 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היריעות היא בחוטים ובצבעים מילים רקמה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שובך בוגד אחוז היטב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גם אותי סופה נודדת סחפה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צלילי חליל אל החולות של המדבר היה שולח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ליטף הוא את גופה הרך והסופה טרפה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חדל להיות כמו החולות אני רוצה אותך כמו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הבטיח לא לנדוד שוב כמו החול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כשהרוחות אותו ליטפו בעוז אחז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אוזניו אטם הוא לא לשמוע לא לנשום כלל את הצליל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נווד לחש מדבר אתה נקבר באוהל צר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והכבשים פעו בואדי כמו חליל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וכשפרצו השיטפונות שכח את כל מה שהבטיח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לאהבה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גאיה ודין דין אביב</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ורק אם נאמין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 שום דאווין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העולה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ונראה ת'אור שבשמיים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בתקווה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שהלב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חובק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ובקריאה גדולה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אימרו הכל אפשר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מאוחר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השחר כבר 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זמן לאהבה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שלווה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להקת הנח"ל</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מכתב ממך עוד לא הגיע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המפקד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ויחזור ודאי שוב להבטיח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בקרוב לרגילה אגיע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שתיקני שוב שניים ביציע.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על המחנה נדלק 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המאהל כוכב זורח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כמו גומי מתמרח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 שבת בלי טעם ובלי 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את הלב קורע.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ולא עושים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ועוד שבוע עבר.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השבת בכלל אינה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קראנו את עיתון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כבר שירי מגל וחרב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תפרנו את החור בגרב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ופתרנו תשבצים בלי הרף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תמיד יחכו 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לאה שבת</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כששקט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יושבת במרפסת לנגן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 געגוע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תשתדל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להגיע לכאן 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אני מבקשת בשקט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עבר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נסעת לחפש רחוק מכאן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מחכה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שלי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 אדם כמו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מחפש את האופק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כוכב מאיר בעיניים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מזכיר לי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נחליאלי לפני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צרצרים בשעות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יחכו 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אם אתה בסביבה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הנפח את הפח חתך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כמה חורים 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בונה חלון לבית המלון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מתפרנס.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גברת שמידט אשתו של הקצב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אומרת "זה המצב"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עשבים שוטים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כלבים וחתולים.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רחוב ישן בצהרי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לצידיו בתים עם גג אדום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במספרה ממול יושב אדון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מסתפר.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פסי רכבת חוצים שדה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וגשר מעל הפסים חוצה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מכולת בית 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בית דואר בלי חלון.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תעצור אולי תראה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נמצא כבר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דע לך שכאן הזמן לא הכרחי.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אמסטרדם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נוער שוליים</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פה מעבר לרובע
כשהגעת לאמסטרדם
מייד רצית לנסוע
לא מצאת מרגוע
הו אמסטרדם...
אתה נוסע למצוא מקום
בנקודה מדויקת
שם תמצא את השקט
עד להודו הגעת כבר
והשקט איננו
בביתך מתחבא הוא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אתה חולם על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יבשה מרוחקת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תמצא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תרמיל על הגב אתה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מתעכב קצת בדלת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אל הדרך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אוי אמסטרדם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ווי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קסם זר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בוא הביתה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בחורות צהובות שיער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אני ואתה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ננסה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יהיה לנו רע, אין דבר זה לא נורא,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65</Slides>
  <Notes>65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2024-01-31T15:03:07Z</dcterms:created>
  <dcterms:modified xsi:type="dcterms:W3CDTF">2024-01-31T15:03:07Z</dcterms:modified>
</cp:coreProperties>
</file>