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האהבה שלי היא לא האהבה שלו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הכניסיני תחת כנפך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כשאת בוכה את לא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2024-01-31T09:33:37Z</dcterms:created>
  <dcterms:modified xsi:type="dcterms:W3CDTF">2024-01-31T09:33:37Z</dcterms:modified>
</cp:coreProperties>
</file>