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rPr>
              <a:t>אהבת נעורי</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rPr>
              <a:t>שלום חנוך</a:t>
            </a:r>
            <a:endParaRPr lang="en-US" sz="1300" dirty="0"/>
          </a:p>
        </p:txBody>
      </p:sp>
      <p:graphicFrame>
        <p:nvGraphicFramePr>
          <p:cNvPr id="2"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זיכרון שעולה בי שוב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פרדס רטוב יללת התנים ואת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שהיית אהבת נעורי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הייתי איתך כמעט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כל כך מעט ואמרת לי שאת נוסעת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ואולי לא אראה אותך שוב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ילד בלילות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משוטט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נתתי לאיש לדעת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היית אהבת נעורי</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הייתי ילד בלילות עצוב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משוטט לבד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נתתי לאיש לדעת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היית אהבת נעורי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הייתי ילד בימים חולם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מנגן ושר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מדמה לי שאת שומעת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השיר הראשון בחיי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מסתכל איך את רוקדת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מסתובבת ונצמדת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אני צופה מהצד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נשאר ואת עוזבת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rPr>
              <a:t>אני ואתה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rPr>
              <a:t>אריק איינשטיין</a:t>
            </a:r>
            <a:endParaRPr lang="en-US" sz="1300" dirty="0"/>
          </a:p>
        </p:txBody>
      </p:sp>
      <p:graphicFrame>
        <p:nvGraphicFramePr>
          <p:cNvPr id="3"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ננסה מהתחלה,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יהיה לנו רע, אין דבר זה לא נורא,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זה לא משנה - אני ואתה נשנה את העולם.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נשנה את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ואתה אז יבואו כבר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אמרו את זה קודם לפני,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משנה - אני ואתה נשנה את העולם.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rPr>
              <a:t>ארץ טרופית יפה</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rPr>
              <a:t>יהודית רביץ</a:t>
            </a:r>
            <a:endParaRPr lang="en-US" sz="1300" dirty="0"/>
          </a:p>
        </p:txBody>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יש לי ארץ טרופית יפה,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שהשמש ליטפה,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לי ים לעולם, כל רגע.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בכל שנה יש קרנבל,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יש גיטרה די טובה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ואהבה ששמה,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שמעת, תרזה.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בעצם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בכלל רק הלך מסכן,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אצלי בבית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ה"בוס", אני החוק,</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אני המלך - כן, כן,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והחולצה שלי היא דגל</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rPr>
              <a:t>בחברה להגנת הטבע</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rPr>
              <a:t>אריאל זילבר</a:t>
            </a:r>
            <a:endParaRPr lang="en-US" sz="1300" dirty="0"/>
          </a:p>
        </p:txBody>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4114800"/>
                <a:gridCol w="41148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לשמור על החיות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שלאט נעלמות מן העולם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בחברה להגנת הטבע</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להשקות את הפרחים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לשתול כמה עצים כמו כולם.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לדני יש סימפטיה לנשים מבוגרות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משיכה מינית, משיכה פנימית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לו באמבטיה מצייר על הקירות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דחף לא ידוע ממש מנהג קבוע</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רינה הזמינה אותי לחדרה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חשבתי לעצמי - זה בטח רציני</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אביה איש ידוע ומקובל בחברה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אולי יש פה סיכוי לקבל איזה מינוי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אבל חבל איזה מן מזל</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יושב על הספסל ליד הסופרסל</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רוצה להיות חבר של קבע</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rPr>
              <a:t>בטי בם</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rPr>
              <a:t>אריאל זילבר</a:t>
            </a:r>
            <a:endParaRPr lang="en-US" sz="1300" dirty="0"/>
          </a:p>
        </p:txBody>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057400"/>
                <a:gridCol w="2057400"/>
                <a:gridCol w="2057400"/>
                <a:gridCol w="20574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בגלויות הכל שטויות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ואין מה לומר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לא היום אולי מחר.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היא כמו נוצה, נוצה ברוח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הכל קונה, מאמינה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וכל איש חשוב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הלך, הלך מבלי לשוב.</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את כולם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לבדה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אוהבת אבודה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בטי בטי בם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נלך, נלך לים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נשכב ביחד על החול החם.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אין שלום ואין כבר כוח</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כמו שערה על ראש קרח
כמו כלב בלילות ירח
כמו מסיבה שאיש לא בא
יושבת, בוכה
הלכתי לבקש סליחה.
בטי בטי בם
אוהבת את כולם
אוהבת לבדה
אוהבת אבודה
בטי בטי בם
נלך, נלך לים
נשכב ביחד על החול החם.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rPr>
              <a:t>גיטרה וכינור</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rPr>
              <a:t>שלום חנוך</a:t>
            </a:r>
            <a:endParaRPr lang="en-US" sz="1300" dirty="0"/>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בדירה קטנה, חשוכה מעט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רחוק מכאן בסימטה בצד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גר בחור אחד עם אישה אחת...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בלילות שישי, במוצאי שבת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אוהבים הרבה, מדברים מעט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מנגנים דואט ובבת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הצלילים עולים והלב נרעד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נישאים הם סחור וסחור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גיטרה היא כינור.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כשהקיץ בא הם פורשים כנף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בעקבות חלום שחלמו בסתיו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והם לא אמרו אם הם יחזרו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מהרי נפאל, מערבות פרו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נודדים שם סחור וסחור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על זמן והיא על אור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עם גיטרה וכינור.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בדירה קטנה, חשוכה מעט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רחוק מכאן, בסימטה בצד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גר בחור אחד עם אישה אחת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חיים מכל הבא ליד</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נישאים הם סחור וסחור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גיטרה, היא כינור.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מחליפים מיתר כשהחורף בא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היא תולה מבט, הוא שוקע בה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ואחר כך יד, נגיעה קלה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נשיקה באויר הוא שולח 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מסתלסלת סחור וסחור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כמו גיטרה וכינור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על זמן והיא על אור.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rPr>
              <a:t>המגפיים של ברוך</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rPr>
              <a:t>כוורת</a:t>
            </a:r>
            <a:endParaRPr lang="en-US" sz="1300" dirty="0"/>
          </a:p>
        </p:txBody>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1645920"/>
                <a:gridCol w="1645920"/>
                <a:gridCol w="1645920"/>
                <a:gridCol w="1645920"/>
                <a:gridCol w="1645920"/>
              </a:tblGrid>
              <a:tr h="3657600">
                <a:tc>
                  <a:txBody>
                    <a:bodyPr/>
                    <a:lstStyle/>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ואם אתה לא מאמין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תשאל את ברוך.</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מה שלא יהיה הוציא את המטפחת.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ההוא לצד לקח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ושלף את האקדח</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שירה עליו כדור אחד בתחת. כי -</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אז ההוא אמר "סליחה",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קיפל את השמיכה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והלך הביתה בלי לעשות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חכמות.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ומאז ועד היום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גם בגשם גם בחום,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הן תפורות אצלו ישר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הדפרסיה במוחו השתוללה.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כשפנה חסר אונים, למדור חיפוש קרובים,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התרגז עליו פקיד הקבלה, כי-</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נעליים קונים מהר...</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והנה ליד חוה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שם מילא ת'מימיה,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גילה עקבות שלא נעשו מזמן.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ופתאום בין השיחים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שמע שם לחשושים,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בזרועות בחור אחר ראה אותן.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לא ידע הוא מה לעשות,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וגרביים לא חסר.</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אך מגפיים ומכנסיים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שתמיד קונים קומפלט</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קשה מאוד להשיג אותם כעת.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נגני, נגני גיטרה...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לדרכו יצא יחף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מצונן וגם עייף</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וכולו מודע לעומק הצרה.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כששאל עובר ושב</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ראה את מגפיו,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רק מתוך נימוס נשמיט את התשובה.</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ברוך תר בכפר ועיר</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הוא קנה אותן בזול
הן היו מלאות בחול
הוא ניקה אותן בספירט כל שעתיים.
האכיל אותן מרק
כשהקיאו הוא שתק,
הוא לקח אותן לסרט כל יומיים.
אבל יום אחד הוא קם
עדיין מנומנם,
חיפש ת'מגפיים בארון.
ובמקום שהן היו
רק גרביים נשארו
שסיפרו לו את הכל בהיגיון, ש-
</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rPr>
              <a:t>עוד חוזר הניגון</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rPr>
              <a:t>ברי סחרוף</a:t>
            </a:r>
            <a:endParaRPr lang="en-US" sz="1300" dirty="0"/>
          </a:p>
        </p:txBody>
      </p:sp>
      <p:graphicFrame>
        <p:nvGraphicFramePr>
          <p:cNvPr id="9"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82296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עוד חוזר הניגון שזנחת לשווא</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והדרך עודנה נפקחת לאורך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וענן בשמיו ואילן בגשמיו</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מצפים עוד לך, עובר אורח</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והרוח תקום ובטיסת נדנדות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יעברו הברקים מעליך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וכבשה ואיילת תהיינה עדות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שליטפת אותן והוספת ללכת</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שידיך ריקות ועירך רחוקה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ולא פעם סגדת אפיים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לחורשה ירוקה ואישה בצחוקה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וצמרת גשומת עפעפיים.</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0"/>
          </a:xfrm>
          <a:prstGeom prst="rect">
            <a:avLst/>
          </a:prstGeom>
          <a:noFill/>
          <a:ln/>
        </p:spPr>
        <p:txBody>
          <a:bodyPr wrap="square" lIns="6350" tIns="6350" rIns="6350" bIns="6350" rtlCol="0" anchor="ctr"/>
          <a:lstStyle/>
          <a:p>
            <a:pPr algn="r" indent="0" marL="0">
              <a:buNone/>
            </a:pPr>
            <a:r>
              <a:rPr lang="en-US" sz="1600" dirty="0">
                <a:solidFill>
                  <a:srgbClr val="363636"/>
                </a:solidFill>
              </a:rPr>
              <a:t>רוצי שמוליק</a:t>
            </a:r>
            <a:endParaRPr lang="en-US" sz="1600" dirty="0"/>
          </a:p>
        </p:txBody>
      </p:sp>
      <p:sp>
        <p:nvSpPr>
          <p:cNvPr id="3" name="Text 1"/>
          <p:cNvSpPr/>
          <p:nvPr/>
        </p:nvSpPr>
        <p:spPr>
          <a:xfrm>
            <a:off x="457200" y="914400"/>
            <a:ext cx="8229600" cy="0"/>
          </a:xfrm>
          <a:prstGeom prst="rect">
            <a:avLst/>
          </a:prstGeom>
          <a:noFill/>
          <a:ln/>
        </p:spPr>
        <p:txBody>
          <a:bodyPr wrap="square" lIns="6350" tIns="6350" rIns="6350" bIns="6350" rtlCol="0" anchor="ctr"/>
          <a:lstStyle/>
          <a:p>
            <a:pPr algn="r" indent="0" marL="0">
              <a:buNone/>
            </a:pPr>
            <a:r>
              <a:rPr lang="en-US" sz="1300" dirty="0">
                <a:solidFill>
                  <a:srgbClr val="363636"/>
                </a:solidFill>
              </a:rPr>
              <a:t>אריאל זילבר</a:t>
            </a:r>
            <a:endParaRPr lang="en-US" sz="1300" dirty="0"/>
          </a:p>
        </p:txBody>
      </p:sp>
      <p:graphicFrame>
        <p:nvGraphicFramePr>
          <p:cNvPr id="10" name="Table 0"/>
          <p:cNvGraphicFramePr>
            <a:graphicFrameLocks noGrp="1"/>
          </p:cNvGraphicFramePr>
          <p:nvPr>
            <p:extLst>
              <p:ext uri="{D42A27DB-BD31-4B8C-83A1-F6EECF244321}">
                <p14:modId xmlns:p14="http://schemas.microsoft.com/office/powerpoint/2010/main" val="1579011935"/>
              </p:ext>
            </p:extLst>
          </p:nvPr>
        </p:nvGraphicFramePr>
        <p:xfrm>
          <a:off x="457200" y="1280160"/>
          <a:ext cx="8229600" cy="3657600"/>
        </p:xfrm>
        <a:graphic>
          <a:graphicData uri="http://schemas.openxmlformats.org/drawingml/2006/table">
            <a:tbl>
              <a:tblPr/>
              <a:tblGrid>
                <a:gridCol w="2743200"/>
                <a:gridCol w="2743200"/>
                <a:gridCol w="2743200"/>
              </a:tblGrid>
              <a:tr h="3657600">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כך עובר כל היום, את לא יודעת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אם זו סתם מציאות, או דמיון.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עוד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דוין דוין דוין...</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ובערב כשאת חוזרת הביתה</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מעיפה מבט חטוף מן החלון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הוא עומד שם בפינה ומחכה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כן, הלילה לא צריך יותר לחלום.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c>
                  <a:txBody>
                    <a:bodyPr/>
                    <a:lstStyle/>
                    <a:p>
                      <a:pPr algn="r" indent="0" marL="0">
                        <a:buNone/>
                      </a:pPr>
                      <a:r>
                        <a:rPr lang="en-US" sz="1200" dirty="0">
                          <a:solidFill>
                            <a:srgbClr val="000000"/>
                          </a:solidFill>
                          <a:latin typeface="Arial" pitchFamily="34" charset="0"/>
                          <a:ea typeface="Arial" pitchFamily="34" charset="-122"/>
                          <a:cs typeface="Arial" pitchFamily="34" charset="-120"/>
                        </a:rPr>
                        <a:t>כשאת קמה בבוקר ומתלבשת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והשמש לך שולחת דרישת שלום,</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את שותה כוס קפה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במהרה במדרגות את יורדת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מספיקה לתפוס ת'אוטו האחרון,</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מגיעה למשרד ונזכרת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איך בלילה הוא הופיע בחלום.</a:t>
                      </a:r>
                      <a:endParaRPr lang="en-US" sz="1200" dirty="0">
                        <a:latin typeface="Arial" charset="0"/>
                        <a:ea typeface="Arial" charset="0"/>
                        <a:cs typeface="Arial" charset="0"/>
                      </a:endParaRPr>
                    </a:p>
                    <a:p>
                      <a:pPr algn="r" indent="0" marL="0">
                        <a:buNone/>
                      </a:pP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קורא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ושולח אלף נשיקות.</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רוצי, שמוליק מחכה לך</a:t>
                      </a:r>
                      <a:endParaRPr lang="en-US" sz="1200" dirty="0">
                        <a:latin typeface="Arial" charset="0"/>
                        <a:ea typeface="Arial" charset="0"/>
                        <a:cs typeface="Arial" charset="0"/>
                      </a:endParaRPr>
                    </a:p>
                    <a:p>
                      <a:pPr algn="r" indent="0" marL="0">
                        <a:buNone/>
                      </a:pPr>
                      <a:r>
                        <a:rPr lang="en-US" sz="1200" dirty="0">
                          <a:solidFill>
                            <a:srgbClr val="000000"/>
                          </a:solidFill>
                          <a:latin typeface="Arial" pitchFamily="34" charset="0"/>
                          <a:ea typeface="Arial" pitchFamily="34" charset="-122"/>
                          <a:cs typeface="Arial" pitchFamily="34" charset="-120"/>
                        </a:rPr>
                        <a:t>כמה זמן עוד תתני לו לחכות.</a:t>
                      </a:r>
                      <a:endParaRPr lang="en-US" sz="1200" dirty="0">
                        <a:latin typeface="Arial" charset="0"/>
                        <a:ea typeface="Arial" charset="0"/>
                        <a:cs typeface="Arial" charset="0"/>
                      </a:endParaRPr>
                    </a:p>
                  </a:txBody>
                  <a:tcPr marL="0" marR="0" marT="0" marB="0" anchor="t">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2024-01-31T05:25:16Z</dcterms:created>
  <dcterms:modified xsi:type="dcterms:W3CDTF">2024-01-31T05:25:16Z</dcterms:modified>
</cp:coreProperties>
</file>