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slideMasters/slideMaster59.xml" ContentType="application/vnd.openxmlformats-officedocument.presentationml.slideMaster+xml"/>
  <Override PartName="/ppt/slides/slide59.xml" ContentType="application/vnd.openxmlformats-officedocument.presentationml.slide+xml"/>
  <Override PartName="/ppt/slideMasters/slideMaster60.xml" ContentType="application/vnd.openxmlformats-officedocument.presentationml.slideMaster+xml"/>
  <Override PartName="/ppt/slides/slide60.xml" ContentType="application/vnd.openxmlformats-officedocument.presentationml.slide+xml"/>
  <Override PartName="/ppt/slideMasters/slideMaster61.xml" ContentType="application/vnd.openxmlformats-officedocument.presentationml.slideMaster+xml"/>
  <Override PartName="/ppt/slides/slide61.xml" ContentType="application/vnd.openxmlformats-officedocument.presentationml.slide+xml"/>
  <Override PartName="/ppt/slideMasters/slideMaster62.xml" ContentType="application/vnd.openxmlformats-officedocument.presentationml.slideMaster+xml"/>
  <Override PartName="/ppt/slides/slide62.xml" ContentType="application/vnd.openxmlformats-officedocument.presentationml.slide+xml"/>
  <Override PartName="/ppt/slideMasters/slideMaster63.xml" ContentType="application/vnd.openxmlformats-officedocument.presentationml.slideMaster+xml"/>
  <Override PartName="/ppt/slides/slide63.xml" ContentType="application/vnd.openxmlformats-officedocument.presentationml.slide+xml"/>
  <Override PartName="/ppt/slideMasters/slideMaster64.xml" ContentType="application/vnd.openxmlformats-officedocument.presentationml.slideMaster+xml"/>
  <Override PartName="/ppt/slides/slide64.xml" ContentType="application/vnd.openxmlformats-officedocument.presentationml.slide+xml"/>
  <Override PartName="/ppt/slideMasters/slideMaster65.xml" ContentType="application/vnd.openxmlformats-officedocument.presentationml.slideMaster+xml"/>
  <Override PartName="/ppt/slides/slide65.xml" ContentType="application/vnd.openxmlformats-officedocument.presentationml.slide+xml"/>
  <Override PartName="/ppt/slideMasters/slideMaster66.xml" ContentType="application/vnd.openxmlformats-officedocument.presentationml.slideMaster+xml"/>
  <Override PartName="/ppt/slides/slide66.xml" ContentType="application/vnd.openxmlformats-officedocument.presentationml.slide+xml"/>
  <Override PartName="/ppt/slideMasters/slideMaster67.xml" ContentType="application/vnd.openxmlformats-officedocument.presentationml.slideMaster+xml"/>
  <Override PartName="/ppt/slides/slide67.xml" ContentType="application/vnd.openxmlformats-officedocument.presentationml.slide+xml"/>
  <Override PartName="/ppt/slideMasters/slideMaster68.xml" ContentType="application/vnd.openxmlformats-officedocument.presentationml.slideMaster+xml"/>
  <Override PartName="/ppt/slides/slide68.xml" ContentType="application/vnd.openxmlformats-officedocument.presentationml.slide+xml"/>
  <Override PartName="/ppt/slideMasters/slideMaster69.xml" ContentType="application/vnd.openxmlformats-officedocument.presentationml.slideMaster+xml"/>
  <Override PartName="/ppt/slides/slide69.xml" ContentType="application/vnd.openxmlformats-officedocument.presentationml.slide+xml"/>
  <Override PartName="/ppt/slideMasters/slideMaster70.xml" ContentType="application/vnd.openxmlformats-officedocument.presentationml.slideMaster+xml"/>
  <Override PartName="/ppt/slides/slide70.xml" ContentType="application/vnd.openxmlformats-officedocument.presentationml.slide+xml"/>
  <Override PartName="/ppt/slideMasters/slideMaster71.xml" ContentType="application/vnd.openxmlformats-officedocument.presentationml.slideMaster+xml"/>
  <Override PartName="/ppt/slides/slide71.xml" ContentType="application/vnd.openxmlformats-officedocument.presentationml.slide+xml"/>
  <Override PartName="/ppt/slideMasters/slideMaster72.xml" ContentType="application/vnd.openxmlformats-officedocument.presentationml.slideMaster+xml"/>
  <Override PartName="/ppt/slides/slide72.xml" ContentType="application/vnd.openxmlformats-officedocument.presentationml.slide+xml"/>
  <Override PartName="/ppt/slideMasters/slideMaster73.xml" ContentType="application/vnd.openxmlformats-officedocument.presentationml.slideMaster+xml"/>
  <Override PartName="/ppt/slides/slide73.xml" ContentType="application/vnd.openxmlformats-officedocument.presentationml.slide+xml"/>
  <Override PartName="/ppt/slideMasters/slideMaster74.xml" ContentType="application/vnd.openxmlformats-officedocument.presentationml.slideMaster+xml"/>
  <Override PartName="/ppt/slides/slide74.xml" ContentType="application/vnd.openxmlformats-officedocument.presentationml.slide+xml"/>
  <Override PartName="/ppt/slideMasters/slideMaster75.xml" ContentType="application/vnd.openxmlformats-officedocument.presentationml.slideMaster+xml"/>
  <Override PartName="/ppt/slides/slide75.xml" ContentType="application/vnd.openxmlformats-officedocument.presentationml.slide+xml"/>
  <Override PartName="/ppt/slideMasters/slideMaster76.xml" ContentType="application/vnd.openxmlformats-officedocument.presentationml.slideMaster+xml"/>
  <Override PartName="/ppt/slides/slide76.xml" ContentType="application/vnd.openxmlformats-officedocument.presentationml.slide+xml"/>
  <Override PartName="/ppt/slideMasters/slideMaster77.xml" ContentType="application/vnd.openxmlformats-officedocument.presentationml.slideMaster+xml"/>
  <Override PartName="/ppt/slides/slide77.xml" ContentType="application/vnd.openxmlformats-officedocument.presentationml.slide+xml"/>
  <Override PartName="/ppt/slideMasters/slideMaster78.xml" ContentType="application/vnd.openxmlformats-officedocument.presentationml.slideMaster+xml"/>
  <Override PartName="/ppt/slides/slide78.xml" ContentType="application/vnd.openxmlformats-officedocument.presentationml.slide+xml"/>
  <Override PartName="/ppt/slideMasters/slideMaster79.xml" ContentType="application/vnd.openxmlformats-officedocument.presentationml.slideMaster+xml"/>
  <Override PartName="/ppt/slides/slide79.xml" ContentType="application/vnd.openxmlformats-officedocument.presentationml.slide+xml"/>
  <Override PartName="/ppt/slideMasters/slideMaster80.xml" ContentType="application/vnd.openxmlformats-officedocument.presentationml.slideMaster+xml"/>
  <Override PartName="/ppt/slides/slide80.xml" ContentType="application/vnd.openxmlformats-officedocument.presentationml.slide+xml"/>
  <Override PartName="/ppt/slideMasters/slideMaster81.xml" ContentType="application/vnd.openxmlformats-officedocument.presentationml.slideMaster+xml"/>
  <Override PartName="/ppt/slides/slide81.xml" ContentType="application/vnd.openxmlformats-officedocument.presentationml.slide+xml"/>
  <Override PartName="/ppt/slideMasters/slideMaster82.xml" ContentType="application/vnd.openxmlformats-officedocument.presentationml.slideMaster+xml"/>
  <Override PartName="/ppt/slides/slide82.xml" ContentType="application/vnd.openxmlformats-officedocument.presentationml.slide+xml"/>
  <Override PartName="/ppt/slideMasters/slideMaster83.xml" ContentType="application/vnd.openxmlformats-officedocument.presentationml.slideMaster+xml"/>
  <Override PartName="/ppt/slides/slide83.xml" ContentType="application/vnd.openxmlformats-officedocument.presentationml.slide+xml"/>
  <Override PartName="/ppt/slideMasters/slideMaster84.xml" ContentType="application/vnd.openxmlformats-officedocument.presentationml.slideMaster+xml"/>
  <Override PartName="/ppt/slides/slide84.xml" ContentType="application/vnd.openxmlformats-officedocument.presentationml.slide+xml"/>
  <Override PartName="/ppt/slideMasters/slideMaster85.xml" ContentType="application/vnd.openxmlformats-officedocument.presentationml.slideMaster+xml"/>
  <Override PartName="/ppt/slides/slide85.xml" ContentType="application/vnd.openxmlformats-officedocument.presentationml.slide+xml"/>
  <Override PartName="/ppt/slideMasters/slideMaster86.xml" ContentType="application/vnd.openxmlformats-officedocument.presentationml.slideMaster+xml"/>
  <Override PartName="/ppt/slides/slide86.xml" ContentType="application/vnd.openxmlformats-officedocument.presentationml.slide+xml"/>
  <Override PartName="/ppt/slideMasters/slideMaster87.xml" ContentType="application/vnd.openxmlformats-officedocument.presentationml.slideMaster+xml"/>
  <Override PartName="/ppt/slides/slide87.xml" ContentType="application/vnd.openxmlformats-officedocument.presentationml.slide+xml"/>
  <Override PartName="/ppt/slideMasters/slideMaster88.xml" ContentType="application/vnd.openxmlformats-officedocument.presentationml.slideMaster+xml"/>
  <Override PartName="/ppt/slides/slide88.xml" ContentType="application/vnd.openxmlformats-officedocument.presentationml.slide+xml"/>
  <Override PartName="/ppt/slideMasters/slideMaster89.xml" ContentType="application/vnd.openxmlformats-officedocument.presentationml.slideMaster+xml"/>
  <Override PartName="/ppt/slides/slide89.xml" ContentType="application/vnd.openxmlformats-officedocument.presentationml.slide+xml"/>
  <Override PartName="/ppt/slideMasters/slideMaster90.xml" ContentType="application/vnd.openxmlformats-officedocument.presentationml.slideMaster+xml"/>
  <Override PartName="/ppt/slides/slide90.xml" ContentType="application/vnd.openxmlformats-officedocument.presentationml.slide+xml"/>
  <Override PartName="/ppt/slideMasters/slideMaster91.xml" ContentType="application/vnd.openxmlformats-officedocument.presentationml.slideMaster+xml"/>
  <Override PartName="/ppt/slides/slide91.xml" ContentType="application/vnd.openxmlformats-officedocument.presentationml.slide+xml"/>
  <Override PartName="/ppt/slideMasters/slideMaster92.xml" ContentType="application/vnd.openxmlformats-officedocument.presentationml.slideMaster+xml"/>
  <Override PartName="/ppt/slides/slide92.xml" ContentType="application/vnd.openxmlformats-officedocument.presentationml.slide+xml"/>
  <Override PartName="/ppt/slideMasters/slideMaster93.xml" ContentType="application/vnd.openxmlformats-officedocument.presentationml.slideMaster+xml"/>
  <Override PartName="/ppt/slides/slide93.xml" ContentType="application/vnd.openxmlformats-officedocument.presentationml.slide+xml"/>
  <Override PartName="/ppt/slideMasters/slideMaster94.xml" ContentType="application/vnd.openxmlformats-officedocument.presentationml.slideMaster+xml"/>
  <Override PartName="/ppt/slides/slide94.xml" ContentType="application/vnd.openxmlformats-officedocument.presentationml.slide+xml"/>
  <Override PartName="/ppt/slideMasters/slideMaster95.xml" ContentType="application/vnd.openxmlformats-officedocument.presentationml.slideMaster+xml"/>
  <Override PartName="/ppt/slides/slide95.xml" ContentType="application/vnd.openxmlformats-officedocument.presentationml.slide+xml"/>
  <Override PartName="/ppt/slideMasters/slideMaster96.xml" ContentType="application/vnd.openxmlformats-officedocument.presentationml.slideMaster+xml"/>
  <Override PartName="/ppt/slides/slide96.xml" ContentType="application/vnd.openxmlformats-officedocument.presentationml.slide+xml"/>
  <Override PartName="/ppt/slideMasters/slideMaster97.xml" ContentType="application/vnd.openxmlformats-officedocument.presentationml.slideMaster+xml"/>
  <Override PartName="/ppt/slides/slide97.xml" ContentType="application/vnd.openxmlformats-officedocument.presentationml.slide+xml"/>
  <Override PartName="/ppt/slideMasters/slideMaster98.xml" ContentType="application/vnd.openxmlformats-officedocument.presentationml.slideMaster+xml"/>
  <Override PartName="/ppt/slides/slide98.xml" ContentType="application/vnd.openxmlformats-officedocument.presentationml.slide+xml"/>
  <Override PartName="/ppt/slideMasters/slideMaster99.xml" ContentType="application/vnd.openxmlformats-officedocument.presentationml.slideMaster+xml"/>
  <Override PartName="/ppt/slides/slide99.xml" ContentType="application/vnd.openxmlformats-officedocument.presentationml.slide+xml"/>
  <Override PartName="/ppt/slideMasters/slideMaster100.xml" ContentType="application/vnd.openxmlformats-officedocument.presentationml.slideMaster+xml"/>
  <Override PartName="/ppt/slides/slide100.xml" ContentType="application/vnd.openxmlformats-officedocument.presentationml.slide+xml"/>
  <Override PartName="/ppt/slideMasters/slideMaster101.xml" ContentType="application/vnd.openxmlformats-officedocument.presentationml.slideMaster+xml"/>
  <Override PartName="/ppt/slides/slide101.xml" ContentType="application/vnd.openxmlformats-officedocument.presentationml.slide+xml"/>
  <Override PartName="/ppt/slideMasters/slideMaster102.xml" ContentType="application/vnd.openxmlformats-officedocument.presentationml.slideMaster+xml"/>
  <Override PartName="/ppt/slides/slide102.xml" ContentType="application/vnd.openxmlformats-officedocument.presentationml.slide+xml"/>
  <Override PartName="/ppt/slideMasters/slideMaster103.xml" ContentType="application/vnd.openxmlformats-officedocument.presentationml.slideMaster+xml"/>
  <Override PartName="/ppt/slides/slide103.xml" ContentType="application/vnd.openxmlformats-officedocument.presentationml.slide+xml"/>
  <Override PartName="/ppt/slideMasters/slideMaster104.xml" ContentType="application/vnd.openxmlformats-officedocument.presentationml.slideMaster+xml"/>
  <Override PartName="/ppt/slides/slide104.xml" ContentType="application/vnd.openxmlformats-officedocument.presentationml.slide+xml"/>
  <Override PartName="/ppt/slideMasters/slideMaster105.xml" ContentType="application/vnd.openxmlformats-officedocument.presentationml.slideMaster+xml"/>
  <Override PartName="/ppt/slides/slide105.xml" ContentType="application/vnd.openxmlformats-officedocument.presentationml.slide+xml"/>
  <Override PartName="/ppt/slideMasters/slideMaster106.xml" ContentType="application/vnd.openxmlformats-officedocument.presentationml.slideMaster+xml"/>
  <Override PartName="/ppt/slides/slide106.xml" ContentType="application/vnd.openxmlformats-officedocument.presentationml.slide+xml"/>
  <Override PartName="/ppt/slideMasters/slideMaster107.xml" ContentType="application/vnd.openxmlformats-officedocument.presentationml.slideMaster+xml"/>
  <Override PartName="/ppt/slides/slide107.xml" ContentType="application/vnd.openxmlformats-officedocument.presentationml.slide+xml"/>
  <Override PartName="/ppt/slideMasters/slideMaster108.xml" ContentType="application/vnd.openxmlformats-officedocument.presentationml.slideMaster+xml"/>
  <Override PartName="/ppt/slides/slide108.xml" ContentType="application/vnd.openxmlformats-officedocument.presentationml.slide+xml"/>
  <Override PartName="/ppt/slideMasters/slideMaster109.xml" ContentType="application/vnd.openxmlformats-officedocument.presentationml.slideMaster+xml"/>
  <Override PartName="/ppt/slides/slide109.xml" ContentType="application/vnd.openxmlformats-officedocument.presentationml.slide+xml"/>
  <Override PartName="/ppt/slideMasters/slideMaster110.xml" ContentType="application/vnd.openxmlformats-officedocument.presentationml.slideMaster+xml"/>
  <Override PartName="/ppt/slides/slide110.xml" ContentType="application/vnd.openxmlformats-officedocument.presentationml.slide+xml"/>
  <Override PartName="/ppt/slideMasters/slideMaster111.xml" ContentType="application/vnd.openxmlformats-officedocument.presentationml.slideMaster+xml"/>
  <Override PartName="/ppt/slides/slide111.xml" ContentType="application/vnd.openxmlformats-officedocument.presentationml.slide+xml"/>
  <Override PartName="/ppt/slideMasters/slideMaster112.xml" ContentType="application/vnd.openxmlformats-officedocument.presentationml.slideMaster+xml"/>
  <Override PartName="/ppt/slides/slide112.xml" ContentType="application/vnd.openxmlformats-officedocument.presentationml.slide+xml"/>
  <Override PartName="/ppt/slideMasters/slideMaster113.xml" ContentType="application/vnd.openxmlformats-officedocument.presentationml.slideMaster+xml"/>
  <Override PartName="/ppt/slides/slide113.xml" ContentType="application/vnd.openxmlformats-officedocument.presentationml.slide+xml"/>
  <Override PartName="/ppt/slideMasters/slideMaster114.xml" ContentType="application/vnd.openxmlformats-officedocument.presentationml.slideMaster+xml"/>
  <Override PartName="/ppt/slides/slide114.xml" ContentType="application/vnd.openxmlformats-officedocument.presentationml.slide+xml"/>
  <Override PartName="/ppt/slideMasters/slideMaster115.xml" ContentType="application/vnd.openxmlformats-officedocument.presentationml.slideMaster+xml"/>
  <Override PartName="/ppt/slides/slide115.xml" ContentType="application/vnd.openxmlformats-officedocument.presentationml.slide+xml"/>
  <Override PartName="/ppt/slideMasters/slideMaster116.xml" ContentType="application/vnd.openxmlformats-officedocument.presentationml.slideMaster+xml"/>
  <Override PartName="/ppt/slides/slide116.xml" ContentType="application/vnd.openxmlformats-officedocument.presentationml.slide+xml"/>
  <Override PartName="/ppt/slideMasters/slideMaster117.xml" ContentType="application/vnd.openxmlformats-officedocument.presentationml.slideMaster+xml"/>
  <Override PartName="/ppt/slides/slide117.xml" ContentType="application/vnd.openxmlformats-officedocument.presentationml.slide+xml"/>
  <Override PartName="/ppt/slideMasters/slideMaster118.xml" ContentType="application/vnd.openxmlformats-officedocument.presentationml.slideMaster+xml"/>
  <Override PartName="/ppt/slides/slide118.xml" ContentType="application/vnd.openxmlformats-officedocument.presentationml.slide+xml"/>
  <Override PartName="/ppt/slideMasters/slideMaster119.xml" ContentType="application/vnd.openxmlformats-officedocument.presentationml.slideMaster+xml"/>
  <Override PartName="/ppt/slides/slide119.xml" ContentType="application/vnd.openxmlformats-officedocument.presentationml.slide+xml"/>
  <Override PartName="/ppt/slideMasters/slideMaster120.xml" ContentType="application/vnd.openxmlformats-officedocument.presentationml.slideMaster+xml"/>
  <Override PartName="/ppt/slides/slide120.xml" ContentType="application/vnd.openxmlformats-officedocument.presentationml.slide+xml"/>
  <Override PartName="/ppt/slideMasters/slideMaster121.xml" ContentType="application/vnd.openxmlformats-officedocument.presentationml.slideMaster+xml"/>
  <Override PartName="/ppt/slides/slide121.xml" ContentType="application/vnd.openxmlformats-officedocument.presentationml.slide+xml"/>
  <Override PartName="/ppt/slideMasters/slideMaster122.xml" ContentType="application/vnd.openxmlformats-officedocument.presentationml.slideMaster+xml"/>
  <Override PartName="/ppt/slides/slide122.xml" ContentType="application/vnd.openxmlformats-officedocument.presentationml.slide+xml"/>
  <Override PartName="/ppt/slideMasters/slideMaster123.xml" ContentType="application/vnd.openxmlformats-officedocument.presentationml.slideMaster+xml"/>
  <Override PartName="/ppt/slides/slide123.xml" ContentType="application/vnd.openxmlformats-officedocument.presentationml.slide+xml"/>
  <Override PartName="/ppt/slideMasters/slideMaster124.xml" ContentType="application/vnd.openxmlformats-officedocument.presentationml.slideMaster+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Lst>
  <p:notesMasterIdLst>
    <p:notesMasterId r:id="rId12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notesMaster" Target="notesMasters/notesMaster1.xml"/><Relationship Id="rId127" Type="http://schemas.openxmlformats.org/officeDocument/2006/relationships/presProps" Target="presProps.xml"/><Relationship Id="rId128" Type="http://schemas.openxmlformats.org/officeDocument/2006/relationships/viewProps" Target="viewProps.xml"/><Relationship Id="rId129" Type="http://schemas.openxmlformats.org/officeDocument/2006/relationships/theme" Target="theme/theme1.xml"/><Relationship Id="rId13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0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0.xml"/>
		</Relationships>
</file>

<file path=ppt/notesSlides/_rels/notesSlide10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1.xml"/>
		</Relationships>
</file>

<file path=ppt/notesSlides/_rels/notesSlide10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2.xml"/>
		</Relationships>
</file>

<file path=ppt/notesSlides/_rels/notesSlide10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3.xml"/>
		</Relationships>
</file>

<file path=ppt/notesSlides/_rels/notesSlide10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4.xml"/>
		</Relationships>
</file>

<file path=ppt/notesSlides/_rels/notesSlide10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5.xml"/>
		</Relationships>
</file>

<file path=ppt/notesSlides/_rels/notesSlide10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6.xml"/>
		</Relationships>
</file>

<file path=ppt/notesSlides/_rels/notesSlide10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7.xml"/>
		</Relationships>
</file>

<file path=ppt/notesSlides/_rels/notesSlide10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8.xml"/>
		</Relationships>
</file>

<file path=ppt/notesSlides/_rels/notesSlide10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9.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0.xml"/>
		</Relationships>
</file>

<file path=ppt/notesSlides/_rels/notesSlide1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1.xml"/>
		</Relationships>
</file>

<file path=ppt/notesSlides/_rels/notesSlide1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2.xml"/>
		</Relationships>
</file>

<file path=ppt/notesSlides/_rels/notesSlide1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3.xml"/>
		</Relationships>
</file>

<file path=ppt/notesSlides/_rels/notesSlide1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4.xml"/>
		</Relationships>
</file>

<file path=ppt/notesSlides/_rels/notesSlide1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5.xml"/>
		</Relationships>
</file>

<file path=ppt/notesSlides/_rels/notesSlide1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6.xml"/>
		</Relationships>
</file>

<file path=ppt/notesSlides/_rels/notesSlide1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7.xml"/>
		</Relationships>
</file>

<file path=ppt/notesSlides/_rels/notesSlide1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8.xml"/>
		</Relationships>
</file>

<file path=ppt/notesSlides/_rels/notesSlide1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9.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0.xml"/>
		</Relationships>
</file>

<file path=ppt/notesSlides/_rels/notesSlide1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1.xml"/>
		</Relationships>
</file>

<file path=ppt/notesSlides/_rels/notesSlide1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2.xml"/>
		</Relationships>
</file>

<file path=ppt/notesSlides/_rels/notesSlide1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3.xml"/>
		</Relationships>
</file>

<file path=ppt/notesSlides/_rels/notesSlide1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4.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5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7.xml"/>
		</Relationships>
</file>

<file path=ppt/notesSlides/_rels/notesSlide5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8.xml"/>
		</Relationships>
</file>

<file path=ppt/notesSlides/_rels/notesSlide5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9.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6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0.xml"/>
		</Relationships>
</file>

<file path=ppt/notesSlides/_rels/notesSlide6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1.xml"/>
		</Relationships>
</file>

<file path=ppt/notesSlides/_rels/notesSlide6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2.xml"/>
		</Relationships>
</file>

<file path=ppt/notesSlides/_rels/notesSlide6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3.xml"/>
		</Relationships>
</file>

<file path=ppt/notesSlides/_rels/notesSlide6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4.xml"/>
		</Relationships>
</file>

<file path=ppt/notesSlides/_rels/notesSlide6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5.xml"/>
		</Relationships>
</file>

<file path=ppt/notesSlides/_rels/notesSlide6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6.xml"/>
		</Relationships>
</file>

<file path=ppt/notesSlides/_rels/notesSlide6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7.xml"/>
		</Relationships>
</file>

<file path=ppt/notesSlides/_rels/notesSlide6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8.xml"/>
		</Relationships>
</file>

<file path=ppt/notesSlides/_rels/notesSlide6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9.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7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0.xml"/>
		</Relationships>
</file>

<file path=ppt/notesSlides/_rels/notesSlide7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1.xml"/>
		</Relationships>
</file>

<file path=ppt/notesSlides/_rels/notesSlide7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2.xml"/>
		</Relationships>
</file>

<file path=ppt/notesSlides/_rels/notesSlide7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3.xml"/>
		</Relationships>
</file>

<file path=ppt/notesSlides/_rels/notesSlide7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4.xml"/>
		</Relationships>
</file>

<file path=ppt/notesSlides/_rels/notesSlide7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5.xml"/>
		</Relationships>
</file>

<file path=ppt/notesSlides/_rels/notesSlide7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6.xml"/>
		</Relationships>
</file>

<file path=ppt/notesSlides/_rels/notesSlide7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7.xml"/>
		</Relationships>
</file>

<file path=ppt/notesSlides/_rels/notesSlide7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8.xml"/>
		</Relationships>
</file>

<file path=ppt/notesSlides/_rels/notesSlide7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9.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8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0.xml"/>
		</Relationships>
</file>

<file path=ppt/notesSlides/_rels/notesSlide8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1.xml"/>
		</Relationships>
</file>

<file path=ppt/notesSlides/_rels/notesSlide8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2.xml"/>
		</Relationships>
</file>

<file path=ppt/notesSlides/_rels/notesSlide8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3.xml"/>
		</Relationships>
</file>

<file path=ppt/notesSlides/_rels/notesSlide8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4.xml"/>
		</Relationships>
</file>

<file path=ppt/notesSlides/_rels/notesSlide8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5.xml"/>
		</Relationships>
</file>

<file path=ppt/notesSlides/_rels/notesSlide8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6.xml"/>
		</Relationships>
</file>

<file path=ppt/notesSlides/_rels/notesSlide8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7.xml"/>
		</Relationships>
</file>

<file path=ppt/notesSlides/_rels/notesSlide8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8.xml"/>
		</Relationships>
</file>

<file path=ppt/notesSlides/_rels/notesSlide8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9.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_rels/notesSlide9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0.xml"/>
		</Relationships>
</file>

<file path=ppt/notesSlides/_rels/notesSlide9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1.xml"/>
		</Relationships>
</file>

<file path=ppt/notesSlides/_rels/notesSlide9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2.xml"/>
		</Relationships>
</file>

<file path=ppt/notesSlides/_rels/notesSlide9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3.xml"/>
		</Relationships>
</file>

<file path=ppt/notesSlides/_rels/notesSlide9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4.xml"/>
		</Relationships>
</file>

<file path=ppt/notesSlides/_rels/notesSlide9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5.xml"/>
		</Relationships>
</file>

<file path=ppt/notesSlides/_rels/notesSlide9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6.xml"/>
		</Relationships>
</file>

<file path=ppt/notesSlides/_rels/notesSlide9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7.xml"/>
		</Relationships>
</file>

<file path=ppt/notesSlides/_rels/notesSlide9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8.xml"/>
		</Relationships>
</file>

<file path=ppt/notesSlides/_rels/notesSlide9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AM
אתה חולם על מקום אחר יבשה מרוחקת
G#     G              F
שם תמצא שקט
C                               
 Amעם תרמיל על הגב אתה מתעכב קצת בדלת
 G              F
ויוצא אל הדרך
Am                               C
אוי אמסטרדם וי מאדאם נו מאדאם
Em          Am
קסם זר בנאדם בוא אליי
G
בוא הביתה אוו אוו</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G  Amחפש אותי הלילה במקומות סגורים  F            G  Amחפש אותי בבית ובבתי זרים  F            G        Amאומנם עכשיו זה סוף הסתיו  F          G  Amעיתוי נכון ולא איחרת  F            G        Amאם לא תמצא אותי עכשיו  F7+          G  Amלא תקבל אותי אחר כך.  E7        Dm    E7    Amעל גגות תל אביב משהו קורה הלילה  E7        Dm      E7      Amלא מחום לא מקור התחבאתי כאן  E7      Dm    E7      Amעל גגות תל אביב מישהו רואה הלילה  E7      Dm  E7    Amצלליות שנעות על וילון לבן.חפש אותי הלילה מחר זה מאוחרעכשיו זה חם עכשיו זה קראף פעם לא נגמר.אומנם עכשיו זה סוף הסתיועיתוי נכון ולא איחרתאם לא תמצא אותי עכשיולא תקבל אותי אחר כךעל גגות תל אביב...</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    B7    Em
   ליל כוכבים הסהר עלה
            Em      Am      Em
   את שם יושבת בוהה באפילה
          Em          Am
   שעה חולפת יום ושנה
        Em          B7
   ואת עדיין מחכה לו
          Em          Am
   שעה חולפת יום ושנה
          Em              B7
   עודך אובדת שבויה באמונה
            Em          C
   את פרי גנך את תבקשי
            Em          B7
   מי לך יאמר ומי לך ישיב
        Em            C
   מר כאבך רודפים הימים
            Em          B7
   נותרת לבדך רוצה להאמין
          Em          Am
   שהנה קרבה אותה השעה
        Em            B7
    שבה הבטיח לשוב בחזרה
          Em            Am
   שהנה קרבה   אותה השעה
          Em            B
שבה הבטיח לשוב בחזרה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G    Am
שוב לא שקט
Dm    C      F
שוב מתוח ובועט
C      G    Am
מין גיל כזה
Dm                F
כל אחד עובר את זה
F        Am
צא מזה   מה איתך
Am        E      Dm7
אימא מבשלת בשבילך
C    G        Am
שוב בלי מנוחה
Dm      C        F
משהו אוכל אותך
C      G    Am
עוד כוס קפה
        Dm      C    F
זה אוחז ולא מרפה
F          Am
קח עכשיו   ספר טוב
Am            E        Dm7
שם ודאי תמצא על מה לחשוב
E        G      Dm          Am
אז אולי תפסיק עם העולם לריב
E          G      Dm          Am
אז אולי תרגיש הרבה יותר יציב
C    G    Am
שוב לא שקט
Dm    C      F
שוב מתוח ובועט
C      G    Am
מין גיל כזה
        Dm      C      F
כל אחד עובר את זה
F        Am
צא מזה   מה איתך
Am        E      Dm7
אימא מבשלת בשבילך</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Cm            Gm
המבט שלך הוא אש קרה
  Eb    Bb
אישה זרה
      G      F      C        Dm
איך שאת מתבוננת דרכי
F  Cm              Gm
האהבה שלך כל כך מרה
  Eb    Bb
מיטה סתורה
  G    F        C          Dm
מזכירה איך פלשת לתוכי
Am        Em
כשעצמתי עיניים
C      G
ניסיתי לשוא
  Em      B7
להזות את פנייך
F      G    Am
ריח אבק בשערך
Am    E7
אפלולית מבטך
C          G
בצילו של יום קיץ
E7    F
הולך ודועך
F        G      Am
טעם הדם של צחוקך
        Am        E7
עור הדבש של גופך
C            G
וצילו של יום קיץ
E7    F
הולך ודועך
הכיעור מושל ברחובות
בחלונות
משתקפים עננים אפורים
מחפש אותך בכל מקום
אולי פתאום
תוולדי מתוך רגע מקרי
געגוע ישן
כמו צליל לא מכוון
לא נותן לי מנוח
ריח אבק בשערך
אפלולית מבטך
בצילו של יום קיץ
הולך ודועך
טעם הדם של צחוקך
עור הדבש של גופך
וצילו של יום קיץ
הולך ודועך</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Bdim          Am
בואי הנה בואי לכאן
Fmaj7            Cmaj7
   אני שולח לך צליל מכוון
Bm7-5     Cmaj7      G                  Dm7
    אחרי שנים של חוסר וודאות
Bdim         Am
בואי הנה אל המילים
Fmaj7           Cmaj7
    אל הקצב אל הצלילים
A     Em              E           Dm7
מספיק חלום, הפכי למציאות
Dmaj7   
כשעץ בגן מלבלב
                     C#m7 
זה לא כואב להתאהב
E    Bdim   Bm7 Cmaj7 
לכן,    עומד  ומנגן
Bdim       Am
בואי הנה, בואי איתי
Fmaj7                Cmaj7
    כל כך פשוט להיות מעשי
Bm7-5   Cmaj7     G           Dm7
     נצא ביחד, בטח נהנה
Bdim           Am
   שוברת לבבות קטנה
Fmaj7           Cmaj7
    אני שבור ללא תקנה
E         Dm7
     וזו סיבה מספיק טובה 
    Fmaj7   C     Bdim   Am    
אז בואי   כן    יה יה 
Bm7-5   Cmaj7    G          Dm7
לה לה לה לה.. לה לה..
Dmaj7   
כשעץ בגן מלבלב
                     C#m7 
זה לא כואב להתאהב
E    Bdim   Bm7 Cmaj7 
לכן,    עומד  ומנגן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              B7  A    Em
אני  ואתה נשנה את   העולם,
G  D  Em          B7    A    Em
אני  ואתה אז יבואו כבר  כולם,
                      G      D
אמרו את זה קודם לפני,
            Em                  A    Em    B7
לא משנה - אני  ואתה נשנה את העולם.
אני ואתה ננסה מהתחלה,
יהיה לנו רע, אין דבר זה לא נורא,
אמרו את זה קודם לפני,
זה לא משנה - אני ואתה נשנה את העולם.
אני ואתה נשנה את העולם,
אני ואתה אז יבואו כבר כולם,
אמרו את זה קודם לפני,
לא משנה - אני ואתה נשנה את העולם.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כשאת קמה בבוקר ומתלבשת
G     Dm                                     C
והשמש לך שולחת דרישת שלום. אה..
  Am                                    C
את שותה כוס קפה ונזכרת. אהה..
      C       G            Dm      
איך בלילה הוא הופיע בחלום.
במהרה במדרגות את יורדת.
מספיקה לתפוס ת'אוטו האחרון, אהה..
מגיעה למשרד ונזכרת. אהה..  
איך בלילה הוא הופיע בחלום.
C        
רוצי שמוליק קורא לך
G     Dm           C
ושולח אלף נשיקות,
  Am                      C        
רוצי שמוליק מחכה לך, אהה
        C       G         Dm      
כמה זמן עוד תתני לו לחכות?
כך עובר כל היום, את לא יודעת
אם זה סתם מציאות, או דמיון
את שותה עוד כוס קפה ונזכרת
איך בלילה הוא הופיע בחלום
ובערב כשאת חוזרת הביתה,
מעיפה מבט חטוף מן החלון.
הוא עומד שם בפינה ומחכה לך,
כן הלילה לא צריך יותר לחלום.
C        
רוצי שמוליק קורא לך
G     Dm           C
ושולח אלף נשיקות,
  Am                      C        
רוצי שמוליק מחכה לך, אהה
        C       G         Dm      
כמה זמן עוד תתני לו לחכות?</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מה הזמן מסמן לי
Em7    Em                        Am
זה הכל שאריות של החיים
C
ולחיות את הרגע 
Em7    Em                              Am
להתחיל לאסוף את השברים 
F
אולי אצא יותר
C
אתחיל קצת למהר
Dm
להתחיל להסתדר
Em
ולעשות קצת רעש
F
אולי מקום אחר
C
מקום יותר בוער
Dm
להתחיל קצת לקלקל
Em
ולתקן עוד פעם
מעבר מימין לשמאל :
Em7     Em     Am    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Bb                 Am 
צלילי חליל אל החולות של המדבר היה שולח 
C                      Bb                   Am 
לטף הוא את גופה הרך והסופה טרפה הכל 
Em                           D7                    Am 
חדל להיות כמו החולות אני רוצה אותך כמו סלע 
          Am          Em               D  
אז הבטיח לא לנדוד שוב כמו החול 
כשהרוחות אותו לטפו בעוז אחז במוט האוהל 
אוזניו אטם הוא לא לשמוע לא לנשום כלל את הצליל 
אתה נווד לחש מדבר אתה נקבר באוהל צר 
והכבשים פעו בואדי כמו חליל 
Am    Dm        Am G 
הו..... קול קורא לנדוד לנדוד 
Am               Em Cmaj7    Am G 
הו..... קול קורא לנדוד לנדוד או..
וכשפרצו השיטפונות שכח את כל מה שהבטיח 
אל הצלילים של החליל הושיט ידיים בסופה 
במחול טירוף בקני הסוף נסחף שיכור כמו חול ברוח 
גם הסלעים פרשו כנפיים כמו אנפה 
Am    Dm        Am G 
הו..... קול קורא לנדוד לנדוד 
Am               Em Cmaj7    Am G 
הו..... קול קורא לנדוד לנדוד או..
וכשחזר הוא על סוסו להעמיק את מוט האוהל 
על היריעות היא בחוטים ובצבעים מילים רקמה 
ברוך שובך בוגד אחוז היטב במוט האוהל 
כי גם אותי סופה נודדת סחפה 
Am    Dm        Am G 
הו..... קול קורא לנדוד לנדוד 
Am               Em Cmaj7    Am G 
הו..... קול קורא לנדוד לנדוד או..</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Bb              Dm
אין לי ראש למילים ארוכות
Dm                    A
ואתה מן מילה ארוכה שכזאת.
Bb          Dm
צ'או ידידי וד"ש לחייך,
Dm      A          Gm
בתקוה שתבין את הפרחה.
Bb                Dm
השמש של פראג' קורעת את הים,
Dm                      A
ואני מפליגה בתוך הקבקבים.
Bb            Dm
לאן שיקחו האורות אני שם,
        Dm          A          Gm
עם הלקה, הליפסטיק ושאר דאוו'ין.
C                Gm
כי בא לי לרקוד, ובא לי שטויות
Dm                    A
בא לי לצחוק ולא בא לי עליך
C            Gm
בא לי בימים ובא לי בלילות
Dm                      A
בא לי לצעוק: "אני פרחה".
פנים שלא עושות חשבון,
וג'ינס בסטייל שכתוב בעיתון.
סלסול נצחי בשיערות,
ופוסטרים במקום קירות.
רוצה לאהוב כמו בסרטים,
חתיך שיבוא באנגלית וצבעים.
קומון בייבי המטוס מחכה,
ועוד חלום שלי ממריא לו ובוכה.
כי בא לי לרקוד...
פעם כשיהיה לי זמן להיות גדולה,
פעם תיגמר המסיבה.
כי בסוף כל פרחה מסתתר שיכון קטן
בעל לדוגמה ואלף כיווני עשן.
כי בא לי לרקוד...</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B          G
יחד לב אל לב נפתח ונראה   
Cm          
ת'אור שבשמים    
C            B          G
יחד לב אל לב נפתח בתקווה   
D
לאהבה   
C              G              
איך שהלב נפתח חובק את העולם   
Em    G              
ובקריאה גדולה   
G        D
נשיר לאהבה   
C            G              
אִמרו הכל אפשר זה לא מאוחר   
Em    G              
השחר כבר עלה   
G      D
זמן לאהבה   
C                G            
ורק אם נאמין ובלי שום דאווין   
Em    G            
בדרך העולה   
G        D      
זה שיר לאהבה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Dm
על המחנה נדלק ירח
Dm                A7   Edim
על         המאהל כוכב זורח
Gm                     D7  Cdim
ו---------הזמן כמו גומי מתמרח
Dm
ליל שבת בלי טעם ובלי ריח
Dm                   A7   Edim
ו--------השקט את הלב קורע.
F        C7            C
איזו מן שלוה ולא עושים שום דבר
A7     F           C7            C
איזו מן שלוה ועוד שבוע עבר.
השבת בכלל אינה עוברת
כבר קראנו את עיתון הערב
שרנו כבר שירי מגל וחרב
כבר תפרנו את החור בגרב
ופתרנו תשבצים בלי הרף
F        C7            C
איזו מן שלוה ולא עושים שום דבר
A7     F           C7            C
איזו מן שלוה ועוד שבוע עבר.
אף מכתב ממך עוד לא הגיע
עוד מעט המפקד יופיע
ויחזור ודאי שוב להבטיח
בקרוב לרגילה אגיע
שתיקני שוב שניים ביציע.
F        C7            C
איזו מן שלוה ולא עושים שום דבר
A7     F           C7            C
איזו מן שלוה ועוד שבוע עבר.</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B   A  
הו ילד עבר זמן
E         B   A    
נסעת לחפש רחוק מכאן
E  A  Bm      
ואני מחכה לך
E         B   A    
הו ילד שלי בעולם
E         B   A       
ציפור אדם כמו כולם
E  A  Bm   
מחפש את האופק
Cm#                 B        A 
כל מטוס שטס בשמיים
A                  D    
כל כוכב מאיר בעיניים
         A
מזכיר לי אותך
Cm#       Gm#      #Fm   
נחליאלי לפני הגשם
A              D
צרצרים בשעות הערב
    G      C
תמיד יחכו לך
E         B   A        
הו ילד כששקט
E         B   A       
אני יושבת במרפסת לנגן
E  A  Bm      
מנגינות געגוע
E         B   A       
הו ילד תשתדל
E         B   A     
להגיע לכאן מהר
E  A  Bm         
ככה אני מבקשת בשקט
כל מטוס שטס בשמיים...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F#m
אמרת לי אתמול
     Am
שחלמת עלי בלילה
      Em
זה דבר כל כך נחמד
F#m               D  Gm 
ל ד ע ת  שמישהו חולם עליך
                 Am
גם אם זה חלום קצר
        Em 
ואם זו את
      D                  Gm 
זה אפילו עוד יותר נחמד
F#m     Bm    
תחלמי תחלמי
      Dbm     F#m            Bm                    D
ותשאירי לי מקום לחבק אותך בחלום
       Dbm     F#m            Bm                    D 
ותשאירי לי מקום לחבק אותך בחלום
      F#m            Bm                    D
ותשאירי לי מקום לחבק אותך בחלום
Am                 F#m
כשאת ישנה ומחייכת לעצמך
       Em 
אני שמח שאני שם
       D  Gm
לפעמים
               F#m 
נחמד שחולמים עליך
                Am 
גם אם זה חלום קצר
          Em 
ואם זו את
        D                  Gm 
זה אפילו עוד יותר נחמד
F#m        Bm    
תחלמי תחלמי
      Dbm     F#m            Bm                    D
ותשאירי לי מקום לחבק אותך בחלום
       Dbm     F#m            Bm                    D 
ותשאירי לי מקום לחבק אותך בחלום
      F#m            Bm                    D
ותשאירי לי מקום לחבק אותך בחלום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פתיחה: G/G/C/D
G G
גשם יורד וזה חורף
EM EM
ת"א חסומה וגם חיפה
G G
שב ילד שב אני אומר לך שב
D C
ושנינו נוסעים בדרכי עפר
C G
מביט מבעד לזגוגית 
C G 
יש לנו ארץ למה עוד אחת
EM G
בחוץ שקיעה של יום שני
D C
ערבים מתפללים כי איזה חג
חבר למין מסע כזה בחורף מסתכל בי
רגליו קצרות אבל ראשו חכם
שנינו במנוסה הכל פה זז הוא אומר לי
אתה גם אבא אתה גם בן אדם
מביט מבעד לזגוגית עיינים יש לו רגישות
כן כן, מוזר איך האויב עזב נראה לו אנושי וגם פוחד
B7 C
יש לי אישה זו האמא שלך 
EM
ניסע ניסע אולי נגיע עד מחר
G
אם לא נאט לא נביט לא נשים לב לפרטים
D EM C G D C 
לא נגיע לארץ חדשה לא נגיע נגיע נגיע לארץ חדשה.
D C G G
או או או או או או...........לארץ חדשה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C7 C
יש לי 
F    C7    C    G 
ארץ טרופית יפה,
Am          G 
שהשמש ליטפה,
Dm 
יש לי ים 
G 
לעולם, 
G Dm Am 
כל רגע.
F C7 C 
בכל שנה
F C7 C G
יש קרנבל,
Am              G 
יש גיטרה די טובה
Dm
ואהבה 
G 
ששמה, אם לא שמעת,
G Dm Am
טרזה.
F7
אולי בעצם אני בכלל רק הלך 
C7
מסכן,
F7
אבל אצלי בבית
C7 
אני ה"בוס", אני החוק, אני המלך - כן, כן,
F7
והחולצה שלי היא דגל
G 
אהבה וקרנבל וכדורגל.</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לדני יש סימפטיה לנשים מבוגרות
Em
משיכה מינית משיכה פנימית
Am
יושב לו באמבטיה מצייר על הקירות
Em
דחף לא ידוע ממש מנהג קבוע
Am
רינה הזמינה אותי לחדרה
Em
חשבתי לעצמי - זה בטח רציני
Am
אביה איש ידוע ומקובל בחברה
Em
אולי יש פה סיכוי לקבל איזה מינוי
אבל חבל איזה מן מזל
                                   C
יושב על הספסל ליד הסופרסל
Em                      Am
רוצה להיות חבר של קבע
      D            Am
בחברה להגנת הטבע
        Em          C
לשמור על החיות
      Em    Am          G        F
שלאט נעלמות מן העולם
  Em                  Am
רוצה להיות חבר של קבע
      D              Am
בחברה להגנת הטבע
        Em          C
להשקות את הפרחים
        Am      G            F
לשתול כמה עצים כמו כולם.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אדם בתוך עצמו הוא גר בתוך עצמו הוא גר
E                                                 
לפעמים עצוב ומר הוא לפעמים הוא שר
D                                A
לפעמים פותח דלת לקבל מכר
A                   E7  E4     A
אבל לרוב אדם בתוך עצמו נסגר
A
אדם בתוך עצמו הוא גר בתוך עצמו הוא גר
E                                          
או באיזה עיר סוערת או באיזה כפר
D                                    A
לפעמים סופה עוברת וביתו נשבר
A                     E7  E4     A
אבל לרוב אדם גם לעצמו הוא זר
D7+     A7+  E7  Bm7
ואת    ואת   כמה טוב שבאת
F#m7  F#m  C#m7      G#m7
בלעדייך ריק הבית   והלילה   קר
D7+     A7+  E7        Bm7   
אז אני שומר עלייך כמה   שאפשר
Dm/G     Dm6                    B7
ועם כל זאת האם אמצא אותך מחר
A                       E7        Bm         F#7
אדם קרוב אצל עצמו אדם בתוך עצמו הוא גר</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Am9                    Am
הנה אנשים מגולגלים בתוך נייר עיתון
Am9        Am
אה ווה ווה ווה
                  Am9
חיים בתוך קופסה
של שימורים
              Am
אצלנו במטבח
                                    Am9
ובמטבח על השולחן יש איש בתוך קנקן
Am9        Am
אה ווה ווה ווה
מציץ מהזכוכית
                              Am
ויום אחד נורה מתוך תותח
                               G
ובתותח יש אנשים שמקבלים סטירה
  Em  F  Em  F
אה  ווה ווה ווה
Em        F
זקנים ותינוקות
        Em
ליד בקבוק
Am          Dm
שבור מחוף הים
Am9                                Am
ליד הים יש אנשים קופצים מבניינים
Am9      Am
אה ווה ווה ווה
סיפרו על זה בדיחה
וצוחקים
            Am
אצלנו בסלון
                                Am9
ובסלון שלנו אנשים מסוג חדש
Am9        Am
אה ווה ווה ווה
  Em              F
חיים בתוך שמיכה
ליד רמזור
  Am  Dm
מתחת איזה קו
      D7        C
אה יה לא עלינו
          Am  Em          Am
הנה זה בא הנה זה בא גם אלינו
      D7      C
אה יה לא עלינו
          Am  Em          Am
הנה זה בא הנה זה כאן גם אצלנו
יש מדינה שמתחבאת מתחת איזה קו
אה ווה ווה ווה
ויש סטטיסטיקה
שנכתבה
בתוך נייר עיתון
יש אנשים מגולגלים בתוך נייר עיתון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Cm7 Dm7 Bm
זהו שיר מאוד עצוב 
F Cm7 Dm7 Bm
הנושא כזה כאוב 
F               C             Gm        Bm
אם תשים תחבושת לא יעזור לך שנתיים
F Cm7 Dm7 Bm
הגיבור של הסיפור
F Cm7 Dm7 Bm
להגיד אותו אסור
F               C             Gm        Bm
נגלה רק שהשם שלו כמו אפריים
        F    C
.......כמו אפריים
Bm      Eb      Dm        Gm 
כל התנ"ך פחד ממנו כמו מפיל
Bm      Eb      Dm        Gm 
גיבורים ברחו הביתה לוחמים זייפו ת'גיל
      F                   Cm
הם קראו לו השד מאשקלון
F Cm7 Dm7 Bm
הנה בא אלינו בא אלינו גולי גולי ית
F Cm7 Dm7 Bm
מקווה שגם הפעם הוא יחשוב אותי נחמד
F Cm7 Dm7 Bm
הנה בא אלינו בא אלינו גולי גולי ית
F Cm7 Dm7 Bm
מקווה שלא ידרוך אליי יעשה אותי גמד
שוב בית ו-"כל התנ"ך פחד"...
סיום:
Cm             Dm
מקווה שלא ידרוך עליי
Bb               E
מקווה שלא יקפוץ עליי
Bm         F          F
הנה בא אלינו גולי  ית</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Amin  Dmin
גורל   אחד
Amin  Dmin
שם אותנו כאן
             E
בארץ הזאת
Dmin6  Amaj7
ניסינו לברוח
Dmin  Amaj7
ניסינו לשכוח
B7/D#  A/E  F#min
ו    ל   א      יכולנו
#C#    G
לעזוב
נסענו רחוק
מעבר לים
היה לנו טוב
אבל חזרנו משם
ניסינו לפרוח
באדמה זרה
ולא יכולנו
לעזוב
גורל אחד
שם אותנו כאן
בארץ הזאת</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G#m              C#m     B       E
דרך ארוכה אני    כעוף      בנדודיו
F#m      E          A    B      
אני כרוח     חרש ימים עובר
A       G#m          C#m
שר לי כאן מסתיו אל סתיו.
G#m              C#m        B       E
דרך רחוקה ואני ציפור בליל סגריר
E                     F#m     
ציפור בלי בית, מה היא
A           B        C#m     B       A
אל מול שמיים כשאבד לה סוף השיר.
D          G    G#m             C#m
שיר הרוח על המים ולו הרבה גוונים
B                D       F#m      C#m           F#m
מי אני היום ומה אני       בצלילים המשתנים בשיר?
D          G    G#m             C#m
כשהאור  על פני המים יש קשת של צבעים
A         B        E    B       A  B    E
מי אני היום    ומה היום   מי אני בשיר.
G#m              C#m     B       E
דרך רחוקה        ובסופה ניצבת את
E          A    B                F#m
אבוא אליך חרש        כרוח ערב
A       G#m          C#m
נלך איתה עד תום יחדיו.
G#m              C#m        B       E
דרך ארוכה        ואני ציפור תלויה על בד
E                F#m     
 ידך הושיטי קראי לי,
A           B        C#m     B       A
כי בשמיים כל השיר שלי אבד.
D          G    G#m             C#m
שיר הרוח על המים ולו הרבה צבעים
B                D       F#m      C#m           F#m
מי אני היום ומה אני       בצלילים המשתנים בשיר?
D          G    G#m             C#m
כשהאור  על פני המים יש קשת של גוונים
A         B        E    B       A  B    E
מי אני היום    ומה היום   מי אני בשיר.</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Gm    Bb    Dm7   אור הנר נמהל  באור הירח        Am    Gm      F   על הכר שערך שפוך      Bb    Dm    C    Bb   בחלון צמרת עץ פורח      Dm      C    Bb          C   והשקט חזר רואים לפי החיוךC    Gm    Bb      Dm7   סערה הייתה הנה חלפה לה      Am        Gm            F   ופנייך שוב רוגעות כפני הים        Bb    Dm      C      Bb   עם האור נוסיף  ללכת הלאה        Dm      Am7    Bb            C   עוד הדרך רבה  המסע עדיין לא תם        A  Bb    C          Dm   לא קלה היא לא קלה דרכנו      Dm          C        Bb   ועינייך לפעמים כה נוגות        C                F   עוד שדות פורחים יש לפנינו                A            Bb   עוד הרים גבוהים וצונני פסגות      C  Gm      Bb      Dm7   רסיסים של אור בדמעותייך      Am        Gm          F   וחיוך שוב מגשש דרכו אלי        Bb  Dm    C      Bb   כל הטוב עודנו לפנייך        Dm      C      Bb              C   שימי ראש על כתפי  תני לי ידך בידי        C    Gm    Bb    Dm7   עוד מעט ייתם הנר לגווע        Am        Gm          F   עוד מעט יובס השקט המבורך      Bb      Dm      C    Bb   המולת היום תתחיל לבקוע        Dm        Am7    Bb          Cלא תלכי לבדך אני אהיה שם איתך</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        B7        E
היא כל כך יפה  זה צובט בלב שלך   
Abm    E      B7  F#m
אך  בכאב עצום   
F#        A      Abm      C#m
היא לא מבינה  שאני רוצה אותה   
B7  F#m7  C#m      Abm    F#m
לא אומרת לי כלום   
A        F#        B7    E
בגינה תשב  עם הטבע להתערבב   
Abm    E    B7    F#m
היא והשושנים   
F#      A        Abm    C#m
שתי מילים אולי  הגדר מאחורי   
C#m      Abm      F#m
אין לי אומץ מתאים   
F        G    D      C
כל השבוע   חלון פתוח   
B        G          D  Am
כוכבים מעל ולב מתמוטט   
C#m          E      C#m      E
הייתי נותן לה שק של סנטימנטים   
B      A        
אך אני מתבייש לתת   
זה קורה רבות  גם במשפחות טובות   
ילד אוהב אישה. אבל בסוף תרגיש   
היא בסוף תרגיש  שאני עומד בכביש   
ותפנה את ראשה שאני עומד בכביש   
ותפנה את ראשה   
כבר שנה חלפה  את הבית היא עזבה   
לאן   זאת לא אדע. אבל קשה יותר   
וקשה יותר למלא את החסר   
רק נותרה שושנה   
C#m                E
לה  לה  לה  לה  לה   
C#m                E
לה  לה  לה  לה  לה   
C#      B        A      
חיכיתי יותר מידי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Gm                D      Gm
היום נעשה משהו בלתי נשכח
D      Eb          F      Bb
שישאיר זיכרון של שמחה מבורך
Gm                D        Gm
היום אשלח יד ואלטף את ראשך
Gm  D      Eb          F      Bb
היום אגרום לך סוף סוף לחייך
Gm                D        Gm
היום אגרש את העצב מעינייך
D      Eb      F        Bb
אעשה את היום למאושר בחייך
Gm                    D    Gm
היום תשמעי מה שעוד לא שמעת
      Gm    D    Eb      F        Bb
אחדש לך חידוש ואדליק לך מבט
Gm  D    Eb  F  Bb
היום
Gm              D
אבשל לך משהו טעים
D        Eb      F        Bb
אעשה את הכל שיהיה לך נעים
Gm                    D    Gm
נכון  לא תמיד אני מראה אהבה
        Gm      D    Eb        F    Bb
אבל היום אני מבקש את הקירבה
Gm  D    Eb  F  Bb
היום
D    Eb  F    Gm        D      Eb        F  Gm
כל כך הרבה זמן לא דיברנו   שנינו
D    Eb  F    Gm          D    Eb        F      Gm
על   כל  מה   שעובר       מעלינו
היום נצא לסיבוב בשכונה
נשב קצת ביחד על ספסל בגינה
היום נעשה משהו בלתי נשכח
שישאיר זיכרון של שמחה מבורך
היום אשלח יד ללטף את ראשך
היום אגרום לך סוף סוף לחייך
היום
לך מבט
Am          E          Am
היום אבשל לך משהו טעים
E        F          G        C
אעשה את הכל שיהיה לך נעים
Am                  E      Am
נכון  לא תמיד אני מראה אהבה
Am        E        F    G      C
אבל היום אני מבקש את הקירבה
היום
Am    E        F        G          Am
כל כך הרבה זמן לא דיברנו שנינו
Am    E      F      G    Am
על כל מה שעובר מעלינו
היום נצא לסיבוב בשכונה
נשב קצת ביחד על ספסל בגינה
היום נעשה משהו בלתי נשכח
שישאיר זיכרון של שמחה מבורך
היום אשלח יד ללטף את ראשך
היום אגרום לך סוף סוף לחייך
היום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Bb        Gm          D        Eb   אדם צובר זכרונות כמו נמליםD        Eb   בחודשי הקיץ.Bb        Gm        D    Cm   בחודשי הקיץ  כמו חגבGm    D        Eb   בעת הקיץ   ויש שאדם שר.Eb          Gm    D    Eb   ובחורף הנמלים מתכנסות        Eb        Bb              F   מתנועעות ברכושן ומכלות לאטEb          Gm          D    Eb   את הרכוש ואת החורף מכלות      Eb    D    Eb   לאט  לאט.  נה ... Eb      Gm        D  Eb   והחגב בחורף שר לפתחים          Bb            F   לטעום מזכרונות העונהEb          Gm        D  Eb   העונה האהובה שבשירוEb  D      Eb   ממנו חמקה.  נה..Bb        Gm          D        Eb   אדם צובר זכרונות כמו נמליםGm  D        Ebבחודשי הקיץ.</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Dmהלילה, מצאו רסיסי כוכב נופל                  A        Em7b5            Gmאיך אתה לא מסתכל, מעבר לצד האפלAm                      Dmהלילה, עטף את עיניך צל שחור                Em7b5                Gmפתי, ביישן וטהור, רצית לעוף כמו ציפורDm          Aהכל עומד במקוםC            F/Cהזמן ממשיך ללכתCmהיית כאן ופתאוםAm7b5    G/Bהכל נטרף כמו חלוםDm        Gהכל עומד במקוםC              F/Cהזמן ממשיך ללכת  Cmהכל נטרף כמו חלום  G            F9        Gאל פי התהום, כמו חלוםהלילה, יפלו בגללך מילים ריקותאחר כך יבואו שתיקות, בדידות ושנים ארוכותהלילה, העצב הוא רק מקום אחרחדר, כסא ופסנתר, פרח ליד הגדרהכל עומד במקום...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Cm          Ab
הכניסיני תחת כנפך
#Bbm    C
והיי לי אם ואחות
Eb             Ab
ויהי חיקך מקלט ראשי
Ab   Eb   Bbm
קן תפילותי הנידחות.
Cm     Fm    Cm     Fm
ובעת רחמים בין השמשות
#Cm          Ab      C
שחי ואגל לך סוד יסורי
#Eb     Bmb              C
אומרים יש בעולם נעורים
Ab   Eb   Bb
היכן נעורי?
הכניסיני תחת כנפך...
ועוד רז אחד לך אתוודה
נפשי נשרפה בלהבה
אומרים אהבה יש בעולם
מה זאת אהבה...
הכניסיני תחת כנפך...
הכוכבים רימו אותי
היה חלום אך גם הוא עבר
עתה אין לי כלום בעולם
אין לי דבר.
הכניסיני תחת כנפך...</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      B7  Am  Em  
הלוואי ומענן תרד עלינו קשת
B7    G        D7    Am  Em  
הלוואי שלעולם הזה יש תקנה...
Em        B7        Am  Em  
הלוואי ויום יצמח מתוך סופה גועשת
B7    G    D7          Am  Em
הלוואי ולא תאבד לעד המתנה
Em        B7        Am  Em  
הלוואי שהמדבר יצמיח עשב דשא
B  G          D7      Am  Em
הלוואי ועוד נשב בצל התאנה.
B7  G          D7          Am  Em
הלוואי שלא נכאב ואיש אחיו יאהב
Em    B7        Am  Em
הלוואי ויפתחו שוב שערי גן עדן
G      D7        Am  Em
הלוואי ויתמזגו מזרח ומערב
Em        B7    Am  Em    B7  
הלוואי הלוואי ונחדש ימינו כאן כקדם.
הלוואי ולא ישא עוד גוי אל גוי חרב
הלוואי ולא ננטוש את דרך התקווה
הלוואי והאדם יהיה רחום עד ערב
הלוואי שיש סיכוי אחד לאהבה.
הלוואי שלא נכאב...</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      D      G
הללויה   לעולם
D7  D    G    Bm
הללויה ישירו כולם
     C
במילה אחת בודדה
Em                G
הלב מלא בהמון תודה
      D                        Am
והולם גם הוא   איזה עולם נפלא
      G      D      G
הללויה   עם השיר
D7    D      G    Bm
הללויה על יום שמאיר
C
הללויה על מה שהיה
Em        G
ומה שעוד לא היה
D    Am
הללויה
הללויה לעולם
הללויה ישירו כולם
והענבלים הגדולים
יהדהדו בהמון צלילים
ואתנו הם יאמרו  הללויה
הללויה על הכל
הללו על מחר ואתמול
הללויה  ותנו יד ביד
ושירו מלב אחד
הללויה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הוא קנה אותן בזול
Dm      
הן היו מלאות בחול
Am        E            F            
הוא ניקה אותן בספירט כל שעתיים.
Am
האכיל אותן מרק
Bb      
כשהקיאו הוא שתק,
Am      E            F          
הוא לקח אותן לסרט כל יומיים.
Am      
אבל יום אחד הוא קם
Dm
עדיין מנומנם,
Am  E          F      
חיפש ת'מגפיים בארון.
Am      
ובמקום שהן היו
Bb          
רק גרביים נשארו
Am      E            F        
שסיפרו לו את הכל בהיגיון, ש-
Am    E7    Dm
נעליים קונים מהר
Am  E7  Dm
וגרביים לא חסר.
Am      Dm        
אך מגפיים ומכנסיים
Am            Dm      
שתמיד קונים קומפלט
A7          E7            F      
קשה מאוד להשיג אותם כעת.
נגני, נגני גיטרה...
לדרכו יצא יחף
מצונן וגם עייף
וכולו מודע לעומק הצרה.
כששאל עובר ושב
אם ראה את מגפיו,
רק מתוך נימוס נשמיט את התשובה.
ברוך תר בכפר ועיר
במצב מאוד שביר,
הדפרסיה במוחו השתוללה.
כשפנה חסר אונים, למדור חיפוש קרובים,
התרגז עליו פקיד הקבלה, כי-
נעליים קונים מהר...
והנה ליד חוה
שם מילא ת'מימיה,
הוא גילה עקבות שלא נעשו מזמן.
ופתאום בין השיחים
הוא שמע שם לחשושים,
בזרועות בחור אחר ראה אותן.
לא ידע הוא מה לעשות,
אם לצחוק או רק לבכות
מה שלא יהיה הוציא את המטפחת.
את ההוא לצד לקח
ושלף את האקדח
שירה עליו כדור אחד בתחת. כי -
נעליים קונים מהר...
אז ההוא אמר "סליחה",
קיפל את השמיכה
והלך הביתה בלי לעשות
חכמות.
ומאז ועד היום
גם בגשם גם בחום,
הן תפורות אצלו ישר
לעצמות. כי-
נעליים קונים מהר...
ואם אתה לא מאמין
תשאל את ברוך.</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Bb                F     Dm
אהובתי, חיפשתי כבר בכל הירידים
A      Bb                F     Dm
אהובתי, שאלתי כבר את כל הנוודים
A      Bb                F     Dm
שעוברים ורואים דרך כל הנשמות
A      Bb                F     Dm
זה קשה, הם אומרים, לכולם פנים דומות.
A         Bb         F Dm
עבר עוד חורף מי יודע את אולי שונה
A      Bb          F       Dm
מתעייף מאבד כבר את האמונה
A         Bb                  F     Dm
אנשים מצביעים – הוא לבד היא נעלמה
C                   Bb              F       Dm
ואני כמו שוטה שוב קורא בשמה שוב קורא בשמה.
Am            F
לא, לא אל תדאגי
C             Bb
מחכה, איפה שתהיי
Am                F
את, לקחת את נשמתי
Dm                  Bb   
את תמיד, תמיד תהיי איתי.
אהובתי, חיפשתי כבר בכל הירידים
אהובתי, שאלתי כבר את כל הנוודים
שעוברים ורואים דרך כל הנשמות
שבאות והולכות
וכשהן חוזרות הן תמיד בוכות.</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A7                     A                   
שדות ביקשו אל הגשם
 D                    F#m
הגלים ביקשו אל החוף
 D                    Bm
ואני ביקשתי את לבך 
A   
לקטוף
A7               A
אז התחלתי ללכת 
D                          F#m
לך אמרתי שיצא לי לחלוף
D                         Bm
אך אני ביקשתי את לבך
A
לקטוף
C#m                  G#m
לא זה לא יהיה השיר שלנו
Am     C#m     G#m
זה רק הכאב שמתעטף
C
ועם הזמן זה עוד יותר
D
שורף
C#m                   G#m
לא זה לא יהיה השיר שלנו 
Am        C#m     G#m
לא תדעי שכתבתי בשבילך
D                   C  
איך שבכיתי בגללך</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A5+    F#m/A  A5+        Aבוקר טוב אישה שלי    יפה  F#m/A    A5+            Aתפקחי את העיניים       לאטAהשמיים הכחוליםG                Fמחכים רק בשבילך        Dm7  Em      Fתפקחי את העיניים לאטרגליים יחפות על שטיח צמרמרבואי אלי לטפי אותיותפקחי את העיניים לאטהשמיים הכחוליםמחכים רק בשבילךתפקחי את העיניים לאטיש עוד יום חדש בחוץזה מאוד מאוד נחוץלהוציא ממנו את מה שנשאר</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Gm9
הירידה הזו לרחוב החם
  Dm              Eb
היתה בשבילי מקום לעולם
        Cm/A    Cm
של שיכור מוכר מלבי קר
        Dm            Eb
עם בוטנים וסירופ אדום של סוכר
F              Gm9
חגורה בעשר וקלטת מתנה
Dm          Eb
מיץ ענבים ועיתון להמתנה
Cm/A          Cm
קולנוע שמקרין סרטים של זימה
  D              Eb
וכובע של פרסי עם רקמה
F  Bb    Eb        F    Bb
הייתי יורד בתחנה הישנה
F      Eb      F                Bb
והיא הייתה לי מדינה אחרת
F  Eb    Eb      F          Bb
מדינה של מציאות    בהמתנה
  Gm    Dm              Eb
כשגשם יורד וכשהשמש בוערת
פתאום אני שייך ולפעמים אני אחר
בתוך עולם צפוף וממהר
בשדרות הנעליים הזולות
בדוכני פלאפל עם כל התוספות
שירותים ציבוריים שריחם למרחוק
נהגי מוניות שלא למדו לשתוק
שיכור ועיוור מסתכלים על העולם
אברכים מרוויחים מצוות חינם
הייתי יורד בתחנה הישנה...
בדרך לתל אביב המבריקה
אני עוצר במציאות הסדוקה
של פיתה עם זעתר וביצה בצד
של ספק רבנים ספק פושטי יד
בעשרה שקלים שלוש קלטות
ושירים מוכרים מכל המדינות
והבוץ השחור על כל מדרכה
ונהג מפטיר חצי ברכה
הייתי יורד בתחנה הישנה...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              Am
ואיך שלא אפנה לראות
C                F
תמיד איתה ארצה להיות
       G       Am
שומרת לי היא אמונים
      C      F
לא מתרוצצת בגנים
וגם אני בין הבריות
לא מתפתה לאחרות
גלים עולים, חולות נעים
אוושת הרוח בעלים.
C          Am
ובלילות ובלילות
      G   
עולות עולות בי
C
מנגינות
Am
וזרם דק קולח
G
ותפילותי לרוח
C
נענות.
שקט עכשיו...
וכל אחד עסוק בענייניו
אל הרופא הכי טוב במדינה
בכדי לחשוף עד הסוף
אך התמונה לא משתנה
מילים מילים ואת משמעותן
יבוא לו גל לשטוף אותן
אבל אני כרוך אחריה
מחכה לי בלילות
ללכת שבי אחריה
לשמוע את הציפורים שרות.
ואיך שלא אפנה לראות
תמיד איתה ארצה להיות...</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C    Gכך עכבר העירD      C    Gלי מספר, בין בנייניםD      C    Gשהלילות שבעירוD  C  Gהם החייםD      C    Gועכבר הכפרD      C    Gבתוך שדה, כך לי אמר:D      C    Gריח מתוק של פרדסיםD      C    Gזה העיקר.D      C    Gוביניהם, וביניהם,D      C    Gאני הולך ואז חוזרD      C    Gיש בי מזה, וגם מזה,D      C    Gיש בי שניהםD      C    Gאז עכבר הכפר,D      C    Gעל השקיעות הוא מספרD      C    Gוידידו, זה מהעיר,D      C    Gשוב ממהר.D      C    Gוביניהם, וביניהם,D      C    Gאני הולך ואז חוזרD      C    Gיש בי מזה, וגם מזה,D      C    Gיש בי שניהםD      C    Gוביניהם, וביניהם,D      C    Gעל שפת הים שקט מוצאD      C    Gואז ברחוב סתם נהנה,D      C    Gיש בי את זה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Eb        F       Bb  
          זה הכל בשבילך
     F     Gm     F    BbFGm              F
        הביטי לשקיעה עדיין לא עבר זמנה
    F            Bb    CmAb    Bb  Cm
        הכוכבים זורחים כמעט כל השנה
      F   Gm          F     Gm          F                       
        לאן הברווזים עפים כשהאגם קפוא
  Ab             Bb      F
        כל יום קורים ניסים
    F   Gm       Bb    Cm
         גם לנו עוד יקרו
    Eb       F       Bb
         זה הכל בשבילך
פזמון:
    Gm                         Bb         Bb
       הו דון קישוט אל תהיה כל כך תמים 
          Bb               F         G   D7
       בעולם ילד אין מקום לסתם חולמים
  Gm     F          Bb     Bb    F
      הו דון קישוט תתעורר למעני
   Eb    D     Gm       D7
      כך או כך תישאר האביר שלי
  אמצע לי עבודה
  אלך לעבוד בבית מלון
  עם כסף שאחסוך אבנה לנו ארמון
  והכל בשבילך
 פזמון...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A
כשאלוהים ברא ת'חושך
          F#7/4-3      E
הוא ברא לנו ירח
        E      Am      A
שיראו איך אנחנו בודדים
          Am        A
את הירח שם גבוה
F#7/4-3        E
שלא נוכל ליגוע
        E    Am      A
ויש כמה שעדיין מנסים
      G#  G#4    A
ילדים מתעופפים
      B                A
כדורים כחולים סגולים
      C      E          A          E
והאור שמלווה אותו צונח
                C#dim      A      E7    E
זה אור הירח
      G#  G#4        A
הילדים נעלמים
      B          A
עמודים בעיתונים
      C      E            A        E
והאור שמלווה אותו צונח
              C#dim    A      E7    E
זה אור הירח
כשאלוהים ברא ת'חושך
הוא ברא לנו ירח
שיראו איך אנחנו פוחדים
את הירח שם גבוה
שלא נוכל ליגוע
ויש כמה שעדיין מנסים
הילדים במשברים
ההורים כחולים סגולים
והאור שמלווה אותו צורח
זה אור הירח
זה רק אור הירח</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C#m               G#m היי אתה אדוני מסתובב ברחוב כמו אין לך עינייםF#    C#m                        G#m תסתכל גם אני קיים פה לידך ביחס או שנייםF#            C#m                 G#m אלוהים הוא מעל ואנחנו כאן הורסים את הסדרF#    C#m                          G#m בלי אולי בלי אבל זה רק בנו שיהיה פה בסדרF#            C#m                  G#m כן הזמן פה קצר ומלאכה רבה קיימת בדרךF#       C#m                        G#m כי מפה ועד שם רק לא לעצור תמשיך את הדרךF#         C#m                 G#m האמת בנמצא וזה תמיד קיים לאן שנגיעF#    C#m          G#m פקח עיניים סביבך ותקבל      F#   C#m                  G#m שזה יה יה יה      F#   C#m                  G#m ומה נהיה יה יה          F#   C#m              G#m וכשהוא בא בא בא                  F#   C#m      G#m תמיד הוא בא בזמןהי תגיד זה אני הולך ונעלם כמעט בלי לדעתלפעמים עצבני בשני העולמות מגשר על הפערהנחמד בכל זה שכך די מעניין לדעת ת'רגעאז תן להיות עם הכל בלי לעשות עניין מגזע וצבעכן זה אולי בראשי שפה הכל הפוך ואין פה שום סדרהנכון לא קיים אינטרסים של ממון ואי צדקהנסתר הוא בכל מה שצריך לקרות יקרה בכל דרךאז מה נשאר פה לשאול רק לקבל      F#   C#m                  G#m שזה יה יה יה      F#   C#m                  G#m ומה נהיה יה יה          F#   C#m              G#m וכשהוא בא בא בא                  F#   C#m      G#m תמיד הוא בא בזמן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  Gsus4   G                   C  Csus4   C
השבוע מתחיל,                     מאוחר כרגיל
                   C Csus4   C                      G Gsus4   G 
אין לי כוח לקום,               אין לי חשק לכלום
                   G  Gsus4   G                   C  Csus4   C 
יום ראשון דיכאון,                   יום שני עצבני
                   C Csus4   C                G Gsus4   G
יום שלישי לא נגמר,                  רביעי מיותר
            #G         G#                   A      A 
וביום חמישי           מצב רוח חופשי
                      C Csus4 C                   Eb (D)     C
זה כבר סוף השבוע                 ומחר יום שישי
                  G           F  
יום שישי את יודעת   
              Am/C       G/B 
יש בעיר מסיבה
                G          Dm 
נשארים כל הלילה
                C              C 
עד הבוקר הבא
                   G           F 
יום שישי את יודעת
           Am/C        G/B  
והיום במיוחד
                 G         Dm  
אם תרצי כל הלילה 
              A#             C 
הוא שלנו לבד
מעבר סולו:
 F 
 G 
 C 
אז אני מטלפן, מתכנן, מתכונן
מתקלח שעה, מתבונן במראה
מחטא יבלות ומרים משקולות
משחרר כיווצים ומותח קפיצים
כשהראש מסודר לא איכפת שום דבר
יום שישי כבר מגיע, השבוע נגמר
יום שישי את יודעת   
יש בעיר מסיבה
נשארים כל הלילה
עד הבוקר הבא
יום שישי את יודעת
והיום במיוחד
אם תרצי כל הלילה 
הוא שלנו לבד
מעבר סולו:
 F 
 G 
 C 
                 .
כשעובר יום שבת והזמן זז לאט
אני שוב מיובש עוד שבוע חדש
בעיות ענינים חדשות עיתונים
והכל שיגרתי, שיעמום אמיתי
אז עכשיו אני כאן מעביר את הזמן
אין לי דרך לברוח, לא יודע לאן
יום שישי את יודעת   
יש בעיר מסיבה
נשארים כל הלילה
עד הבוקר הבא
יום שישי את יודעת
והיום במיוחד
אם תרצי כל הלילה 
הוא שלנו לבד</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A                D
עיר גדולה בלי חיילים ואי אפשר לישון
  Am              A              D
פעמונים מצלצלים בבוקר יום ראשון
  F      D                  Em
ירח קר על מגדלים וחורף אמיתי
  D          F          D                        Em
אני מרגיש פשוט נפלא, אבל זה לא ביתי.
  #Bm      F
יונתן סע הביתה
  #Bm              F
קח רכבת, קח אוירון
  Em                  C
קח מתנה קטנה לילד
אוירון
  #Bm      F
יונתן לך לישון.
מייקל בא ושם תקליט ברק נדלק בחוץ
ושלום מדבר אנגלית כמו שבקיבוץ
והוא הראה לי את העיר ומאיה שגדלה
האנשים בריאים אבל השמש כאן חולה.
יונתן סע הביתה...
הלכנו למקום גדול לשתות אתם יודעים
ומנגנים שם רוקנרול בכל מיני צבעים
החורף בא לכאן מוקדם האור כבר לא עליז
אולי ניסע לאמסטרדם לרומא או פאריס.
יונתן סע הביתה
קח רכבת קח אוירון
קח מתנה קטנה לילד
קח תרמיל קח מקל
וסע לארץ ישראל.
סע לארץ ישראל
יונתן סע הביתה.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                  Amהשביל הזה מתחיל כאן  Am    G          Fבין סניף בנק למעין                          Emלא סלול, לא תמיד מסומן  Am    G              Fהשביל הזה מתחיל כאן.              Amחוצה את העיר              Emעולה על ההר                 Fממשיך על הים      A          Gממשיך גם מחר                            Emחותך באויר, בין הבתים              Am    G            Fיוצא אל האור, אל חיים חדשים.  Am  Em  G          Cלך עליו, עלה עליו עכשיו  Am  Em  G          Cלך עליו, עלה עליו עכשיו      G                  Fמלאכי ציפורים מעליך        Am  G/B  Cמלווים את צ ע ד י ך                   Gמרחוק נדלק אור            Am  Em    G    Fאל תסטה כדי שתוכל לחזור.השיר הזה מתחיל כאןכחול על הדף הלבןלא גמור, לא תמיד מכווןהשיר הזה מתחיל כאן.חוצה את העירעולה על ההרממשיך על היםממשיך גם מחרחותך באויר, בין אנשיםיוצא אל האור, אל חיים חדשים.לך עליו...</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Amיושבים בבית קפה              Dmומרגישים בתוך בועהDmמה לא עשינוDmאיפה טעינו Eמה נשתנהAmיושבים בבית קפה              Dmאני מזמין עוגת גבינהDmמה לא עשינוDmאיפה טעינוEהלכה המדינה               Fואת בתוך הג'יפ שלךAm              Gאת שומעת סטריאו        E            Dmומונו בחוץ בשחור ולבן             Fואת בתוך הג'יפ שלךAm              Gאת לא פותחת רדיו        Dmאת רואה                     Eשחבל לך על הזמןיושבים בבית קפהומדברים על המצבמה לא עשינואיפה טעינוולמה עכשיויושבים בבית קפהומרגישים כמו בחו"למה לא עשינואיפה טעינותיכף מבולואת בתוך הג'יפ שלך...ואת בתוך הטריפ שלךאת קוראת לי רומיאואצלך זה סגריר ובחוץ יש שרבואת בתוך הג'יפ שלךאת לא שומעת רדיואת לא יודעת כמה רע לי עכשיויושבים בבית קפה...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C#m  EMaj7    D7  Am7  C#m  EMaj7
יצאנו לרקוד,       לי באוזן את לוחשת סוד
  D7  Am  C#mAbmEMaj7      D7  Am7
                                  l      /l
שמחר בכלל לא בא לך ל   ע   ב   ו  ד או לעמוד
A/B    Am7  C#mAbm
"רק ל  ה  י  ו  ת איתך עוד"
  C#m  EMaj7    D7  Am7C#mEMaj7
בדרך לשם,      לנו לא איכפת מהעולם
  C#mAbmEMaj7    D7    Am7
                                         l
מה שמתחשק עושים לפני כ  ו  ל  ם
B/A        G  C#mAbmD7    Am7
כמה מושלם, "כייף ל  ה  י  ו  ת איתך סתם"
  D    D4  Am7    Emaj7  E  D  D4  Am7Emaj7  E
את מסתוב  בת,          את  מ ס ו ב ב ת את כולם
A/B    Gmaj7  C#m  Abm  D  D4  Am7Emaj7  E
את לא מוטרדת,       יש   לך את     כל ה ע ו ל ם
D    D4  Am7  Emaj7  E      D4  Am7Emaj7  E
את מהפ נטת             את כל מי   שמביט לראות
Bm7  Cmaj7  C#m  Abm  D  D4  Am7Emaj7  E
איך את רוקדת              ו - אין לי    מה לעשות
A/B    Am/F#  Am
רק מחכה    לסוף
כשנכנסים, צלליות של אלף אנשים
שם ברחבה היא את עצמה תשים
כמה מקסים, אין לי מושג מה עושים
בתוך העשן מתפתח משהו לא מובן
היא כבר נעלמה - נשארתי בלי חמצן
זה מסוכן, איך לא הייתי מוכן?
את מסתובבת...
יצאנו לרקוד, לי באוזן את לוחשת סוד
שמחר בכלל לא בא לך לעבוד או לעמוד
"רק להיות איתך עוד"
את מסתובבת...
ואין לי מה לעשות, רק מחכה לסוף...</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Fmaj7       Dadd9        החזיקי אותי, לפני שאפולFmaj7        Dadd9        אני גבר אחד, בעולם הגדולBb                Gm לומד כל יום משגיאותFmaj7       Dadd9    איך לחיות,Fmaj7       Dadd9    איך לחיותFmaj7       Dadd9        החזיקי אותי, שלא אשברFmaj7       Dadd9              כל הזמן מסתובב, הולך וחוזרBb                Gm לומד כל יום משגיאותFmaj7       Dadd9    איך לחיות,Fmaj7       Dadd9     C       איך לחיותAm         F      כן אלך, בשבילךBb             Dm     עד קצה העולם, יבשה וגם יםAm         F     ואקטוף, בשבילנו,Bb          Dmירח כחול שיאיר על הכל,Bb          Gm   וישמור על כל האנשיםBb      Gm החזקים, החלשיםFmaj7       Dadd9  שבינינוFmaj7       Dadd9      C       שבין שנינו.החזיקי אותי, קרוב אל הלבשלא ניפרד, שלא אתאכזבלומד אהבה משגיאותתני לי עודתני לי עודכן אלך, בשבילךעד קצה העולם, יבשה וגם יםואקטוף, בשבילנו, ירח כחולשיאיר על הכל, וישמור על כל האנשיםהחזקים, החלשיםשבינינושבין שנינו.</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G7      Am
   בין האפל לנסתר
        Dm      F
   בעולמנו המר
C                Dm
   אומרים שיש עוד תקווה
      Bb          C
   קוראים לזה אהבה
      Am      Bb
   ומחכים לבואה
C      G7      Am
   בין האתמול לעתיד
          Dm      F
   בין האוצר לתחתית
C                Dm
   אומרים שיש עוד תקווה
      Bb          C
   קוראים לזה אהבה
      Am      Bb
   ומחכים לבואה
C      G        F
   בין הבלבול לאסון
          Dm      A
   תדעו שיש פתרון
      A  A4          Dm
   קוראים לזה אהבה
C      G      F
   בין הזיוף לאמת
              Dm    A
   בין כל מה שחי למת
          E7  E4
   ישנה אהבה
F        Am            G        C
   יש בי אהבה והיא תתעורר ותיגע
Cmaj7  C          G        F
   יש בי אהבה והיא תנצח
Am            G        C
   יש בי אהבה והיא תתעורר ותיגע
C          G        F
   יש בי אהבה והיא תנצח
C      G7      Am
   בין השפיות לשינה
          Dm        F
   בין הילדות לזיקנה
      C              Dm
   אומרים שיש עוד תקווה
      Bb          C
   קוראים לזה אהבה
      Am      Bb
ומחכים לבואה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Eהיא אמרה אצלי זה יהיה נחמדEטשרניחובסקי שש שעה חמש, רק תבוא לבדEאני לא מוצא, אני לא מוצאEהתיאור שלך לוטה בערפל, לא צריך להתנצלE                                          Dmאה ה… ה… ה… ה… אחכה לך בשדותEכן כן, העיר גדולה, זה אותי מרשיםEאיך לחצות אותה זה כמו לחרוש בשדה מוקשיםEואני רוצה, ואני רוצהEלחבק אותה חזק בזרועותיי, אם תרצי לבוא אלייE                                          Dmאה ה… ה… ה… ה… אחכה לך בשדותE      B        F      Amקייטרינג בשש, רוח נעימהE     F     F       Amלך בשיער פורמת קשרF               Am תאהבי אותי פעם אחת E                   Bתאהבי אותי פעם שנייהE     F    F     Amתראי הכל יהיה בסדרEיש שדות כותנה, יש גם שדות ייאושEולמצוא אותך זה כמו לקצור בשדה נטושEאני מתייאש, אני מתייאשEאז אני מביט בעיר ומקלל שילכו לעזאזלE                                          Dmאה ה… ה… ה… ה… אחכה לך בשדותE      B        F      Amקייטרינג בשש, רוח נעימהE     F     F       Amלך בשיער פורמת קשרF               Am תאהבי אותי פעם אחת E                   Bתאהבי אותי פעם שנייהE     F    F     Amתראי הכל יהיה בסדר</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Cבוקר - לחי יבשהG  C                      Fשמש - כמו ביצה קשה  D                        Cרוח - למה את צריכה                         Cלמה - למה את בוכה?      Fm/G#          Fכשאת בוכה את לא יפה        A  Cאת לא יפהG          Dmדי לך, הו די לךC7      Cילדה.לילה - הנה הוא כבר באדי לך - אין לך שום סיבהשקט - לחם עם ריבהלמה - למה את בוכה?כשאת בוכה...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Bb                G         C
כשזה עמוק עוצר כל העולם ואת קוטפת כוכבים,
         F      G  Am                        F    Dm    C 
כשזה עמוק עמוק     את מרגישה שלתמונה    נוספו המון צבעים,
E7       Am             E7     Am
מה מסתתר בתוך שנייה מתוקה?
G#7 Bm     F#7      Bm
כשזה עמוק את יודעת,
G#7       C#m            G#7   C#m
מה שנשאר בסוף זאת רק השתיקה,
B     Ebm                 Bb
כשהוא רחוק את לבד.
F                        Bb              G         C
כשזה עמוק הרוח כמו נושאת אותך למקומות זרים,
       F         G   Am                       F    Dm    C 
כשזה עמוק עמוק      שלגים של כעס בתוכך בין רגע נמסים,
E7       Am             E7     Am
מה מסתתר בתוך שנייה מתוקה?
G#7 Bm     F#7      Bm
כשזה עמוק את יודעת,
G#7       C#m            G#7   C#m
מה שנשאר בסוף זאת רק השתיקה,
 Ebm    Bb
כשהוא רחוק את לבד
Bm       A            G                Bm
וזיכרון אשר דוהה בתוך הלב כואב,
                 A              D
ובפנים שוב שלג יורד,
Bm       A            G                Bm
וזיכרון אשר דוהה בתוך הלב כואב,
                  A              D
ובפנים שוב שלג יורד.
E7       Am             E7     Am
מה מסתתר בתוך שנייה מתוקה?
G#7 Bm     F#7      Bm
כשזה עמוק את יודעת,
G#7       C#m            G#7   C#m
מה שנשאר בסוף זאת רק השתיקה,
 Ebm    Bb
כשהוא רחוק את לבד
Bm       A            G                Bm
וזיכרון אשר דוהה בתוך הלב כואב,
                 A              D
ובפנים שוב שלג יורד,
Bm       A            G                Bm
וזיכרון אשר דוהה בתוך הלב כואב,
                  A              D 
ובפנים שוב שלג יורד.</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Em79
עד מתי
בחלומות נפליג, כמו מיג נשקיף
                                  Bm7
מלמעלה סירחון ממרחק ביטחון
                            Am7
שהוא חמש דקות מכפר סבא
      Em7
עד מתי
נעצום עיניים למתרחש מתחת לאף
ונעמיד פנים שהכל סבבה
Bm7
בירה מהמקרר נביאה
              Am7
לערוץ אחר נסיעה
        Em7
עד מתי
נחשוב על שאחטות, דרינקים
זיונים עד תום
                          Bm7
אז מה אם השכן שלי דני יתום
                          Am7
הייתי בהלווייה וגם הלכתי אליו באבל
אבל גדול עלי לשבור את מעגל הסבל
ונעשה מילואים נשלם המיסים
ונעמוד בפקקים אותנו לא דופקים
אנחנו בטח, בטח, בטח לא
אנחנו בטח לא פראיירים
החברים אומרים: מספיק, תפסיק להיות כבד
ואני לא מתנגד אבל המצב אבסורדי
נסו לתפוס ת'דוגמאות
אם לא תצליחו חכו לי
כי אם פה נפל טיל טיל
שם יש עוד צבי צבי
מה משנה, נראה שג'ורדן, קטש או שאקיל
ואם פה שטח אש, שם יש מוקש
מה משנה אם אני משלם בצ'ק, אני בקש
ועם שבע מאות מים ואלפיים ארנונה
בטח שאני משתתף במבצע של...
שמאלה, ימינה, תסתכלו לצדדים
ונעשה מילואים...
ולפעמים הכל נראה פשוט מוזר, לא מחובר
כמו נזירה בבית בושת או זונה במנזר
הכל הולך מדחי אל דחי
דמעה נוצרת מהעין, מתגלצ'ת על הלחי
ואתה אני בוכה על הכל
בוכה על כך שיכול היה להיות פה גדול
יכלה להיות הרמוניה
בבית כנסת יש, עכשיו זה מסגד
כן, עם כנסייה הכל היה יכול להיות אחד
במקום זה יש הרגשה ש... הצילו
חיים בתחושה שכזה כאילו
בלי להסתכל למציאות בפרצוף
בלי להתקדם, רק לנסות לצוף
להתנתק, לעשות הכל רק לא להידפק
לעשות הכל רק לא להידפק
ונעשה מילואים...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G         C
  מעל הצמרות עדים העננים
        Dm        F             C7                 C     Em
  כשהירח אל הגן מניד ראשו נותן סימן
              E4      E
  אפשר לשבת
Am6              Am
  שם בפינה אותו ספסל
D   Dmaj7     Am
  קלט את כל כמות הטל
          C               F
  והתרטב, תיקח מגבת
               E7   Dm7    C       G
  אומר הלילה ושותק
Bm                         D             Am
הלילה הזה, שום סימן הוא לא נותן
         E         Em/D            Em
הוא מעוור הוא מכוון את התנועה
                Am7   Am
בשלל גחליליות
          Am7     Em 
הוא מספר מעשיות
          C      Bm          Am
והוא חושב שילדים מאמינים לזה
             C          D
מין לילה שכזה, כזה
בחלונות כבו מזמן כל האורות
ושתי עיניים ירוקות שולחות סימפוניית אנקות
סולם מינורי
בביתני התינוקות מייללים בהפסקות
נצבט הלב, הו אימא עורי אומר הלילה ושוכב
הלילה הזה, שום סימן הוא לא נותן
הוא מעוור הוא מכוון את התנועה בשלל גחליליות
הוא מספר מעשיות
והוא חושב שילדים מאמינים לזה מין לילה שכזה, כזה
החלה רוח שורקת אלף מנגינות
חצר פניה מליטה עוצרת את נשימתה כי בא אורח
הסהר מעגל את פיו במין חיוך כל כך חביב
ומסתרק, אתה קרח אומר הלילה וצוחק
הלילה הזה, שום סימן הוא לא נותן
הוא מעוור הוא מכוון את התנועה בשלל גחליליות
הוא מספר מעשיות
והוא חושב שילדים מאמינים לזה
מין לילה שכזה, כזה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G7+  Bm/Ab  Bm/A  Bm
אני רואה שוב בעיניך
F#  D/F#    Gm
שהיית שוב איתה אתמול
  G7+  Bm/Ab  Bm/A  Bm
אני רואה איך בעיניך
  F#  D    D/A    Gm/Bb
אתה והיא עכשיו לבד, לבד
  G7+  Bm/Ab  Bm/A  Bm
אני רואה שוב את פניך
F#  D/F#    Gm
מביטות בי באותו מבט
  G7+  Bm/Ab  Bm/A  Bm
אני אוחזת    בידיך
  B        F#        D    Gm
בידיך הקרות כמעט
            Em
אם היא אמרה שהיא
  B            Am
אוהבת רק אותך כל כך
  Em
אז לך איתה
  B  Am
לך לשם
              Em
אם היא אמרה שהיא
  B            Am
אוהבת רק אותך כל כך
      Em
אז לך איתה
  Em        B  C
לך לך איתה לשם
אני רואה שוב בעיניך
האתמול שלך רק היא איתך
אני רואה איך בידיה
את ראשך כל כך בחום ליטפה
אני רואה בזרועותיך
איך ראשה בזרועותיך נח
אני רואה שוב בעיניך
איך כולה, כולה שלך, כולה
אם היא אמרה שהיא...</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Gm                         Dmלקחת את ידי בידך ואמרת לי A4   Dm       C      Bbבואי נרד אל הגן Gm                         Dmלקחת את ידי בידך ואמרת לי Dm    A7         E7    Dm/F     Edim דברים שרואים מכאן לא רואים משם            Bm     D                     A7 ניגנת לי שיר על הגיטרה וקולך רעד            Gm           D7      A7        Bb רוח בי קמה רוח שרה והזמן כאילו עמד Ebׂ  Bb         F7        Cm7 ואני עוד זוכרת כל טעם וריח G7   Gm           D7               Gm ואת חלקת השדה לאור הירח      Eb                Bb      F7        Cm7קול התן מן הוואדי וכובד הפרי בבוסתן Dm    A7         E7    Dm/F     Edim דברים שרואים משם לא רואים מכאן הייתי לבדי ודרכי אבדה ליובאת, באת לי בזמן.הייתי לבדי ודרכי אבדה לידברים שרואים משם לא רואים מכאן.נתת לי יד, הראית לי דרך להרבה דבריםהבאת חיוך יפה כמו פרח וכוח להאמין.ואני עוד זוכרת את השיר ששרתאת החלק הטוב מכל מה שאמרת.היי, מלאך ושטן, התשוב לעצור את הזמןדברים שרואים משם לא רואים מכאן.דברים שרואים משם לא רואים מכאן.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Eb  Bb  Bb        Fm  Eb    Eb
מה עושות      האיילות  בלילות
        F#maj7    C#          Abm  Eb
הן עוצמות      את עיניהן הגדולות
        E    B7          B    F#m7
הן שולבות   את רגליהן הקלות
Eb  Edim7    Eb      Bb      Fm  Em7b5
ישנות    האיילות בלילות
Eb  Bb  Bb        Fm  Eb    Eb
מי שומר     על חלומן    המתוק
F#maj7  C#    Abm  Eb
הירח     הלבן מרחוק
        E                  B  F#m7
הוא מביט   אל תוך הגן בבת צחוק
Eb          Bb        Fm  Em7b5
ואומר    לכוס ותן: נום ושתוק
Bbm            F    F#dim7  Ab
מה חולמות האיילות   בלילות
Bbm
הן חולמות כי הפילות הגדולות
      Eb          Fm        F#
שיחקו איתן בג'ולים וגולות
     F
ובכל  בכל זכו האילות
Eb  Bb  Bb          Fm  Eb    Eb
מי מעיר     אותן עם שחר  משנתן
      F#maj7      C#        Abm  Eb
לא הפיל     ולא הקוף  ולא התן
        E                B    F#m7
לא ארנבת     לא שכוי ולא שפן
      A    Em7b5      E          B        F#m      C#      Abm
כי איילת השחר חברתן   מעירה אותן בבוקר משנתן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                Am
מה תאמרי אם אפגוש בך היום
               F
כך לפתע פתאום
  Dm
ואומר לך שלום
        Em                    Am
מה תאמרי אם אלחש על אוזנך
               F
ואשק על לחייך
        Am      G
מה יאמר אז לבך
        Em                  Am
מה תאמרי אם פתאום אחייך
             F
ואקח את ידך
  Dm
ולסרט נלך
        Em                    Am
מה תאמרי אם אלחש על אוזנך
               F
ואשק על לחייך
        Am      G
מה יאמר אז לבך
          Em      C
מה תאמרי מה תגידי
        G        F
אל תתני לי לחכות
        Dm        C
מה תעשי איך תגיבי
  E                    G
תני לי את עצמך לראות</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F   G                Am
הילד בן שלושים ויש לו חום גבוה
          Am              Em7     Am
 הוא שוכב על הספה בבית הוריו 
E              F   G                Am
כן הוא בן שלושים, יש לו חום גבוה
       Am    Em7     Am
הוא חוזר אל חדר נעוריו
 E                G                        F
אמא באה ואומרת "תשתה משהו חם"
             Am                    E7   E
הוא מתעצבן ואומר "לא לא עכשיו"
E             G                         F
מסתכל על ארון הספרים הישנים  
     Am         E7      E
סיפורים שליוו את חייו
E      F/A       G/B      Am/C 
מהרי נא והניחי על ליבי תחבושת
  Am         E           F
בטרם תשכיבני לישון 
E      F/A     G/B         Am/C 
וספרי לי על הילד שהייתי
         Am      E             F
איך שמחתי על הגשם הראשון
הילד בן שלושים, יש לו חום גבוה
הוא מובטל מעבודה ואהבה
כן, הוא בן שלושים אבל עדיין לא יודע
מה יעשה כשיגמור את הצבא.
אמא באה ואומרת: "בוא קצת לסלון"
הוא מתעצבן ואומר: "לא, לא עכשיו"
מסתכל על מדף התקליטים הישנים
השירים שליוו את חייו.
E          F     G             Am
את עכשיו כמו כוכב מנצנץ במרחק
Em7           Am    Em7       Am
את חזרת אל ביתי כן עכשיו את איתי
Am       Em    Am
אני קורא בשמך לבתי
E              F   G                Am
הילד בן שלושים ויש לו חום גבוהה
          Am              Em7     Am
 הוא שוכב על הספה בבית הוריו 
E              F   G                Am
כן הוא בן שלושים, יש לו חום גבוה
       Am    Em7     Am
הוא חוזר אל חדר נעוריו
שאמא באה ואומרת: "יש לך מכתב"
הניצוץ חוזר לפתע אל עיניו
הוא מריח באוויר את הגשם מתקרב
ומביא את אהבת חייו.
E      F/A       G/B      Am/C 
מהרי נא והניחי על ליבי תחבושת
  Am         E           F
בטרם תשכיבני לישון 
E      F/A     G/B         Am/C 
וספרי לי על הילד שהייתי
         Am      E             F
איך שמחתי על הגשם הראשון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Bm7-5         Am
מישהו, מישהו דואג
E7 D#dim        Dm Am/C
דואג     לי שם  ל מ ע ל ה.
Bm7-5             Am
בא והדליק כמה כוכבים
 E D#dim  Dm Am/C       
והם נופלים אחד         אחד.
E               D#dim
אנו סובבים בשתי דרכים שונות
Am7          Amaj7
יום ולילה לאורכן
Bb                 Bm7-5
עייפים ורעבים ומחכים לאות
E7  E              Dm
בנתיבי אבק וזמן
D7       Dm              A7    Am
אנו נפגש בסוף דרכים ושאלות
Bm7-5       C7      Gm
נפגש בתום ימים רבים,
             E7 
בתום הרבה לילות
Bm7-5         Dm     A7    Am
אני יודעת שאתה קרב עכשיו
 C7     G7   Am         
אביב חלף, קיץ נאסף
Am E7 Bm7-5         F
   והגשם שב.
מישהו, מישהו דואג
דואג לי שם למעלה
בא ואסף כמה כוכבים
השיב אותם אחד אחד.
E               D#dim
אנו סובבים בשתי דרכים שונות
Am7          Amaj7
יום ולילה לאורכן
Bb                 Bm7-5
עייפים ורעבים ומחכים לאות
E7  E              Dm
בנתיבי אבק וזמן
D7       Dm              A7    Am
אנו נפגש בסוף דרכים ושאלות
Bm7-5       C7      Gm
נפגש בתום ימים רבים,
             E7 
בתום הרבה לילות
Bm7-5         Dm     A7    Am
אני יודעת שאתה קרב עכשיו
 C7     G7   Am         
אביב חלף, קיץ נאסף
Am E7 Bm7-5         F
   והגשם שב.</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Bm                  
היא אמרה לי תראה
G              D
החיים די קלים
D                  Bm            A
נשכור לנו חדר בדרום תל אביב
G                  
ונחיה כמו גדולים
G            D  Bm  A
ונחיה    מדקה לדקה
D                  Bm        A
נמצא עבודה זמנית לא רצינית
G                    
וגם נחתום בלשכה
G                D  Bm        A  
אולי גם תמצא איזה נושא לכתיבה
D            Bm          A  
לא משהו עמוק משהו מתוק
G              
סיפור אהבה
Bm            A
עם המון מטאפורות
G                D
עם המון דימויים
Bm              A
הגיבור יהיה שיכור
D  A    G              D  
כמו שאתה בחיים.
Em          A      
יש כאב יפה שעובר מהר
Bm                G
כשאני רוצה לא להיזכר
Em        A        
איך אני עמדתי שם
D            G        
איך אני אמרתי לה
Em        A
ככה את יפה
D            G      
זה מה שאת צריכה
Em          A      
זה מה שאני רוצה
Bm        G  
וככה זה יהיה.
זה קרה בסתיו של השנה שעברה
הוא יורד כמו מכה אפורה על העיר
אני זוכר שהיא אמרה
אני זוכר איך הכל התפורר
אולי את זוכרת
מה את אומרת
מה את אומרת עכשיו
אולי גם אמצא איזה נושא לכתיבה
לא משהו חשוב משהו עצוב
סיפור אהבה
בלי מטאפורות ובלי דימויים
הגיבור יהיה שיכור
כמו שאני בחיים
יש כאב יפה...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Em7          Amaj7        A
איך זה שכוכב אחד לבד מעז.
            Amaj7    A          Dm7
איך הוא מעז  למען השם.
Fmaj7        F
כוכב אחד לבד.
      Cmaj7  C    Cmaj7      C
אני לא הייתי מעז.
      A7  Amaj7  A      E4/7      F
ואני  בעצם  לא לבד.
Am    F#m7b5        Dm7      D7
איך זה שכוכב אחד לבד  מעז.
F#m        Dm      A7    A        Bm7
איך הוא מעז     למען השם.
A  Amaj7  A7      Am
למען השם
Amaj7    A
לה לה לה לה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פתיחה D C#m Bm C#m F#m E A 
     F#m           D      C#m           Bm          A
     שותה עוד כוס קפה ואל מולי כך את יושבת
      F#m                      D   C#m         Bm              A
     ואיך זה מבפנים עולה מוכרח לדעת מה את חושבת
     F#m          C#m             D      C#m       Bm 
     ואיך זה בלילות הרבה נופלים לריק שמן הפחד
     D D D D             C#m         D           C#m       Bm 
     ואיך זה כל כך מפתה לשים ת'קץ אל מה שיחד
     פיזמון
       F#m           C#m            Bm          C#m         F#m    E     A
     כי לפעמים במסע ומתן מורידים אותנו נמוך וזה קורה ביני ובינה
     D         C#m     Bm        C#m     F#m         E       A
     והנשמה קוראת רק לצאת ולעוף כשבינינו משהו נקרע
      F#m              D   C#m       Bm          A
     הבוקר מתגלה ואיך בגוף את מתרחקת
       F#m             D   C#m         Bm         A
     וכמה שבפנים כואב ומה רוצה זה רק ללכת
     F#m        C#m        D      C#m              Bm 
     וזה הזמן שלא מרפה וזו האש אשר דועכת
     D D D D           C#m       D       C#m              Bm 
     וזה הזמן שמרפא בין אם נשאר בין אם ללכת</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Caug    C6      Caug    C
בקצה השמים   בסוף המדבר
        G7aug  Cm          Bb          Fm
יש מקום  רחוק מלא   פרחי בר
      C#      Fm
אומרים שם מה שיקרה
        Fm7        Fm6
וחושבים על כל מה שקרה
      Fm        C7
אלוהים שם יושב ורואה
      Cm        G7
ושומר על כל מה שברא
Gm              Eb
אסור לקטוף את פרחי הגן
#Cm              C
אסור לקטוף את פרחי הגן
      #G7  Ab6  Bb9  C            C
ודואג  ודואג נורא</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B7                           Gבאנו לכאן מתחת לשמייםD  G           D         Cשניים כמו זוג עינייםB7                            Gיש לנו זמן מתחת לשמייםD/F#    G         D7          Cבינתיים אנו עוד כאן D        Em         Emאת ואני, את ואניBm              Gאת ואני והמיטה רחבהCלתת אהבהEm             Emלילה ויום, לילה ויוםG       D      לילה ויוםG           C                    Bmוהחיוך מתעצם כשהוא מתנצל   B7                           Gבאנו לכאן מתחת לשמייםD  G           D         Cשניים כמו זוג עינייםB7                            Gיש לנו זמן מתחת לשמייםD/F#    G         D7          Cבינתיים אנו עוד כאן שנינו אחד, שנינו אחד,שנינו אחד, אחד שלם ועגול, שלם וגדול.בואי ניתן, בואי ניתן, בואי ניתן.אני אתן לך לתת לתת לי לתת לך C  D         Emולמרות הפערEm D        Emולמרות הכאבC  D         Emולמרות הצערAm7            A7אני אוהב ואוהבDואוהב</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                        A
השעה מאוחרת, הרחובות ריקים מאדם
      A                                    D                  A
לאורך הטיילת הפנסים דולקים ואפשר לראות את הים
      A                              D
ואתה מרגיש, שאתה האיש הכי בודד בעולם
      E        A/C#            D
מוצא את עצמך הולך נגד הרוח
          A                  D/A              A
אף מכונית לא עוברת גשם שוטף את העיר
b                              D                    A
הרוח מתגברת ועושה שמות ברחוב שאתה מכיר
      A                              D
ואתה שיכור שרועד מקור ונכנס עם הראש בקיר
          E    A/C#            D
אתה לא היחיד שהולך נגד הרוח
                  D                    A  C
הולך נגד הרוח, המדרכה מתנדנדת
B/D#          E  F#m              A
אני סומך על הגשם שימשיך לרדת
  A            D/A  A            D
שיימשך הלילה, אהובתי אל פחד,
A  E  F#m      D    A    D/A
תמיד הכי חשוך לפני עלות השחר
לבושה בשחור היא הופיעה מתוך החושך
מלכת חלומותיי באה אלי משוגעת על כל הראש היא
איבדנו אויר בטנגו מהיר עצרנו את עצמנו בקושי
איתה זה תמיד הולך נגד הרוח
ואני לא יודע אם היא אמת או חלום
פעם היא גן עדן ופעם היא רכבת אל הגהנום
והיא חמה כמו האדמה ואני נאבק לנשום
אבל אין מה לעשות נגד הרוח
הולך נגד הרוח, המדרכה מתנדנדת
אני סומך על הגשם שימשיך לרדת
שיימשך הלילה, אהובתי, אל פחד,
תמיד הכי חשוך לפני עלות השחר
הולך נגד הרוח, המדרכה מתנדנדת
אני סומך על הגשם שימשיך לרדת
שתעלה השמש, אהובתי, אל פחד,
תמיד הכי חשוך לפני עלות השחר</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E    Dm      Am
   אני נולדתי  אל המנגינות
E      Dm        C      F
   ואל השירים של כל המדינות
Am      E    Dm      Am
   נלדתי ללשון  וגם למקום
      E        Dm        C      F
   למעט להמון שיושיט יד לשלום
E    E4  B7  Dm  A7    C    G  Am
     אא אא אא...
          Am          E      Dm
   אני נולדתי לשלום שרק יגיע
          Am          E      Dm
   אני נולדתי לשלום שרק יבוא
          G    Dm          A7      Em
   אני נולדתי לשלום שרק יופיע
          Dm7        C
   אני רוצה אני רוצה
Am        E7
   להיות כבר בו
נולדתי לאומה ולה שנים אלפיים
שמורה לה אדמה ולה חלקת שמיים
והיא רואה צופה הנה עולה היום
והשעה יפה זוהי שעת שלום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B7        Em        Am    Em
נח  לא שכחנו איך בגשם ובסער
B7        Em      Am    Em
נח   לתיבה אספת את חיות היער
A          E7
שתיים שתיים מכל מין
A      E7        E      B7
האריה והממוטה הגמל והשיבוטה
E7    E7      B7
וגם ההיפופוטם
Em        B7      Dm6        D          A
איך פתחת את הצוהר ומתוך התכלת הלבנה
Em      Am
באה היונה
B7            Em          Am    Em
נח   כמה זמן נמשיך לשוט על פני המים
B7          Em      Am          Em
נח  כל החלונות סגורים כבר כמעט חודשיים
A          E7
וכבר אין לנו אויר
A      E7        E      B7
לאריה ולממוטה  לגמל ולשיבוטה
E7    E7      B7
וגם להיפופוטם
Em        B7      Dm6          D        A
פתח לרגע את הצוהר ואל תוך התכלת הלבנה
Em        Am
שלח את היונה
B7          Em        Am    Em
נח  מה אתה דואג הן כבר חדל הגשם
B7            Em        Am    Em
נח  פתח את החלון אולי הופיעה קשת
A        E7
ויראו אותה כולם
A      E7        E      B7
האריה והממוטה הגמל והשיבוטה
E7    E7      B7
וגם ההיפופוטם
Em        B7      Dm6          D        A
פתח לרגע את הצוהר ואל תוך התכלת הלבנה
Em        Am
שלח את היונה
B7        Em          Am    Em
נח  היונה כבר שבה עם עלה הזית
B7      Em        Am    Em
נח  תן לנו לצאת ולחזור לבית
A              E7
כי כבר נמאסנו זה על זה
A        E7        E        B7
האריה על הממוטה הגמל על השיבוטה
E7    E7      B7
וגם ההיפופוטם
Em      B7    Dm6          D        A
פתח לרגע את הצוהר ונעוף לתכלת הלבנה
Em        Am
כך עם היונה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Dm         F   C            Am כן אנחנו שניים האויב שהוא חבר Dm           F      C            Am אני זה התחפושת ובפנים אדם אחר Dm         F    C          Am צועק אל הירח בוכה ומקלל D         F  C                 Am מסתובב כמו כלב מוכה ומיילל C         F         Am       G/B            C     זה כמו מכת חשמל, וזה זורם ומעוות             G             F         Am   G/B את חוש הזמן לאן, אני הולך ומסתבך  Bm                F ניצוצות של הבנה A                      Dm שוב חולפים כמו סרט נע         B      Emכמו רוח סערה            D               G               Cהם מקלפים עוד חלקים מהקליפה D G/B C אוו... אהההפחד מטפטף כמו רעל ונספג כמו נשיקה אני זה המלכודת שבוי בלא תקווה רוצה לפתוח דלת נסגר ולא יוצא מנסה לברוח ותמיד תמיד חוזר זה כמו לרקוד עם שד שמחבק ולא עוזב כן הוא תמיד רעב אני הולך ומתרחק ניצוצות של הבנה שוב חולפים כמו סרט נע כמו רוח סערה הם מקלפים עוד חלקים מהקליפה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C7+               Cרחוב ישן בצהרי היוםF                     C7לצל גב בתים עם גג אדוםDm                 Dmבמספרה ממול יושב אדוןG             C    מסתפרC7+               Cפסי רכבת חוצים שדהF                C7וגשר מעל הפסים חוצהEm               Am        מכולת בית מלוןC               Gודואר בלי חלוןEm        Am          G    F            כן כך נראית, העיירה שליC7      C                   G  F           אם תעצור, אולי תראה אותיEm        Am                     G   F         ואם אתה, נמצא כבר בסביבהC              G                  F            דע לך שכאן, הזמן לא הכרחיהנפח את הפח חתךועוד כמה חורים קדחהוא בונה חלון לבית המלוןמתפרנס. ברת שמידט אשתו של הקצבתמיד אומרת "זה המצב"עשבים שוטיםכלבים וחתולים.Em        Am          G    F            כן כך נראית, העיירה שליC7      C                   G  F           אם תעצור, אולי תראה אותיEm        Am                     G   F         ואם אתה, נמצא כבר בסביבהC              G                  F            דע לך שכאן, הזמן לא הכרחיסולו - אקורדים של הפזמון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B9            F#m7            F#m/F           Fm
    אישה שאומרים לך "אל תיקח ממנה דבר"
B9    F#m7      F#m/F             Fm
    תמיד היא תמכור לך   סם,    אהבת אמת
B9      F#m7           F#m/F      Fm
    כמו בסמים תיפול, נופלים החיים
B9   F#m7      F#m/F      Fm
    היא תעזוב אותך,         אתה תישבר
B9         F#m               G                Abm
    אתה כבר גדול, מספיק להבין, היא איננה עוד
B9     F#m              G           Abm
    אתה תתבגר ותכיר בעובדות שאין אהבת אמת
G#m                E       C#     G#m
    נפלת חזק, ותודה שאתה בכלל לא שולט בחיים שלך
          #E      C   
    משותק, רגשני, מנותק
        B         E    B      E               B
    תודה שנפלת חזק אה הא,   אה הא
E   B       E        B
    אה הא,   אה הא
עכשיו כשהכול אבוד היא אלייך תחזור
תשים את ראשה בחיקך ובוערת בה אש
"בוא נישאר ידידים, אותך לאהוב,
בוא נשחק בלהיות רחוקים" ובוערת, בוערת בה אש
אתה מתפתה ואתה כבר אבוד
אין לך מה לעשות
צריך את הסם שלך
למרות שעכשיו הוא יקר
נפלת חזק, ותודה שאתה בכלל לא שולט בחיים שלך
משותק, רגשני, מנותק
תודה שנפלת חזק אהה אה
נפלת חזק אהה אה
יה אההה
(מודולציה של טון בפזמון)
Bbm             F#        Eb       Bbm
    נפלת חזק, ותודה שאתה בכלל לא שולט בחיים שלך
       F#       Eb
משותק, רגשני, מנותק
 #C#       F#  C#   F#             C 
תודה שנפלת חזק אה הא,   אה הא
        #C#        F#  C#     F
נפלת חזק    אה הא,   אה הא</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שוב אני מוצץ גבעול
Cm7
מתחת גשר מט לינפול
Em9                             Am         
כשמעלי העגלות בתנועה מתמדת
F
שוב אני מתחיל לשאול 
C
מה לרצות מה לאכול
C               G              D
כשהנמלה העניינית אותי מודדת
אחת לאיזה זמן מוגבל
אני נשמת אביון ודל
ממרוץ הכרכרה המישתקשקת
נפלט משצף מעגל
כמו שוקע תחת גל
כשהעמולה הסחרחרה אותי
אט מתרחקת.
Am
אבא חוזר ואומר 
       D           Em7  
יעזבנו יום יעזבך יומיים
C            G     Dm
העגלה נוסעת אין עצור
                  D  Em7  AM
קפצת ממנה היום חלפו שנתיים
 C      G   Dm
והנה נשארת מאחור.</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        Amכשתגדלי ותהיי לגברת  Em        Amעם ניסיון שרכשת בחיים  Em        Amהיש סיכוי שאותי את זוכרת  Am    Em    Fהיו לנו זמנים יפים  Em        Amנפגשנו במסיבה, היית נהדרת  Em        Amשיער גולש ועיניים תמימות  Em        Amאני ניגשתי, את אמרת: לא הערבAm          Em    Fאוהב אותך בין השורות  G                    Cאם תזכרי אותי סיוןEm                        Amהאם תקדישי לי קצת זמןAm        Em        Fעכשיו כשאת הרחק מכאןנפרדנו בתקווה ששוב את חוזרתחלפה שנה, לא שמעתי ממךהשארת תמונה עם חיוך במסגרתהאם נשארתי גם אצלךאם תזכרי אותי סיון...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G                  F         C7             C נוסעים במכונית הישנה אל תוך הלילה הרטוב C7               C           G                 F הגשם שוב נהיה כבד ולא רואים ממטר G9 G                 F                  Bb              G           Dm סע לאט, צבי אומר שגשמים כאלה מזיקים לחקלאות Bb    F    C     C#     Bb ואני חושב כמה חם בבית C7      C                                 G                  C ואיזה מסכנים החיילים ששוכבים עכשיו בבוץ Bb     C     G   Dm סע לאט, סע לאט ברדיו החלפון של הגשש כבר התחילו חדשות הלילה יירד ברד כבד אצלי הלך הווישר צבי אומר שקר לו בראש לסגור איזה חלון ואני חושב הפועל שוב הפסידה ואיזה מסכנים האוהדים שאוכלים להם ת'לב סע לאט, סע לאט C        Bb         C          F תן למחשבות לרוץ לכל הכיוונים C        G     Dm        F      Bb לא יתחילו בלעדינו סע לאט, סע לאט נוסעים במכונית הישנה לתוך הלילה הרטוב מחר אני אקום מוקדם תראה יהיה בסדר צבי אומר שקשה לו לנשום ונגמרו לו הטיפות ואני חושב אני חושב עלייך ואיך שאת יודעת לפנק אני אוהב אותך סע לאט סע לאט זוכר שנסענו לאילת ירדנו אל המים כולם היו בראש אחד שרנו ביטלס בקולות נוסעים במכונית הישנה אל תוך הלילה הרטוב הגשם שוב נהיה כבד ולא רואים ממטר צבי אומר שגילו איזה כוכב שיש עליו חיים ואני חושב עוד מעט כבר עזה ורק שלא יעוף איזה רימון ונלך לעזאזל סע לאט, סע לאט C        Bb         C          F תן למחשבות לרוץ לכל הכיוונים C        G     Dm        F      Bb לא יתחילו בלעדינו סע לאט, סע לאט נוסעים במכונית הישנה אל תוך הלילה הרטוב</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Bm              G     Em            D
עוד חוזר הניגון      שזנחת לשווא
D         G        F#       Em 
והדרך עודנה נפקחת לאורך
Bm      Em     D         G
וענן בשמיו ואילן בגשמיו
A       G            F#           Em
מצפים עוד לך, עובר אורח.
והרוח תקום ובטיסת נדנדות
יעברו הברקים מעליך
וכבשה ואיילת תהיינה עדות
שליטפת אותן והוספת לכת...
שידיך ריקות ועירך רחוקה
ולא פעם סגדת אפיים
לחורשה ירוקה ואישה בצחוקה
וצמרת גשומת עפעפיים.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 Target="slide2.xml"/><Relationship Id="rId2" Type="http://schemas.openxmlformats.org/officeDocument/2006/relationships/slide" Target="slide3.xml"/><Relationship Id="rId3" Type="http://schemas.openxmlformats.org/officeDocument/2006/relationships/slide" Target="slide4.xml"/><Relationship Id="rId4" Type="http://schemas.openxmlformats.org/officeDocument/2006/relationships/slide" Target="slide5.xml"/><Relationship Id="rId5" Type="http://schemas.openxmlformats.org/officeDocument/2006/relationships/slide" Target="slide6.xml"/><Relationship Id="rId6" Type="http://schemas.openxmlformats.org/officeDocument/2006/relationships/slide" Target="slide7.xml"/><Relationship Id="rId7" Type="http://schemas.openxmlformats.org/officeDocument/2006/relationships/slide" Target="slide8.xml"/><Relationship Id="rId8" Type="http://schemas.openxmlformats.org/officeDocument/2006/relationships/slide" Target="slide9.xml"/><Relationship Id="rId9" Type="http://schemas.openxmlformats.org/officeDocument/2006/relationships/slide" Target="slide10.xml"/><Relationship Id="rId10" Type="http://schemas.openxmlformats.org/officeDocument/2006/relationships/slide" Target="slide11.xml"/><Relationship Id="rId11" Type="http://schemas.openxmlformats.org/officeDocument/2006/relationships/slide" Target="slide12.xml"/><Relationship Id="rId12" Type="http://schemas.openxmlformats.org/officeDocument/2006/relationships/slide" Target="slide13.xml"/><Relationship Id="rId13" Type="http://schemas.openxmlformats.org/officeDocument/2006/relationships/slide" Target="slide14.xml"/><Relationship Id="rId14" Type="http://schemas.openxmlformats.org/officeDocument/2006/relationships/slide" Target="slide15.xml"/><Relationship Id="rId15" Type="http://schemas.openxmlformats.org/officeDocument/2006/relationships/slide" Target="slide16.xml"/><Relationship Id="rId16" Type="http://schemas.openxmlformats.org/officeDocument/2006/relationships/slide" Target="slide17.xml"/><Relationship Id="rId17" Type="http://schemas.openxmlformats.org/officeDocument/2006/relationships/slide" Target="slide18.xml"/><Relationship Id="rId18" Type="http://schemas.openxmlformats.org/officeDocument/2006/relationships/slide" Target="slide19.xml"/><Relationship Id="rId19" Type="http://schemas.openxmlformats.org/officeDocument/2006/relationships/slide" Target="slide20.xml"/><Relationship Id="rId20" Type="http://schemas.openxmlformats.org/officeDocument/2006/relationships/slide" Target="slide21.xml"/><Relationship Id="rId21" Type="http://schemas.openxmlformats.org/officeDocument/2006/relationships/slide" Target="slide22.xml"/><Relationship Id="rId22" Type="http://schemas.openxmlformats.org/officeDocument/2006/relationships/slide" Target="slide23.xml"/><Relationship Id="rId23" Type="http://schemas.openxmlformats.org/officeDocument/2006/relationships/slide" Target="slide24.xml"/><Relationship Id="rId24" Type="http://schemas.openxmlformats.org/officeDocument/2006/relationships/slide" Target="slide25.xml"/><Relationship Id="rId25" Type="http://schemas.openxmlformats.org/officeDocument/2006/relationships/slide" Target="slide26.xml"/><Relationship Id="rId26" Type="http://schemas.openxmlformats.org/officeDocument/2006/relationships/slide" Target="slide27.xml"/><Relationship Id="rId27" Type="http://schemas.openxmlformats.org/officeDocument/2006/relationships/slide" Target="slide28.xml"/><Relationship Id="rId28" Type="http://schemas.openxmlformats.org/officeDocument/2006/relationships/slide" Target="slide29.xml"/><Relationship Id="rId29" Type="http://schemas.openxmlformats.org/officeDocument/2006/relationships/slide" Target="slide30.xml"/><Relationship Id="rId30" Type="http://schemas.openxmlformats.org/officeDocument/2006/relationships/slide" Target="slide31.xml"/><Relationship Id="rId31" Type="http://schemas.openxmlformats.org/officeDocument/2006/relationships/slide" Target="slide32.xml"/><Relationship Id="rId32" Type="http://schemas.openxmlformats.org/officeDocument/2006/relationships/slide" Target="slide33.xml"/><Relationship Id="rId33" Type="http://schemas.openxmlformats.org/officeDocument/2006/relationships/slide" Target="slide34.xml"/><Relationship Id="rId34" Type="http://schemas.openxmlformats.org/officeDocument/2006/relationships/slide" Target="slide35.xml"/><Relationship Id="rId35" Type="http://schemas.openxmlformats.org/officeDocument/2006/relationships/slide" Target="slide36.xml"/><Relationship Id="rId36" Type="http://schemas.openxmlformats.org/officeDocument/2006/relationships/slide" Target="slide37.xml"/><Relationship Id="rId37" Type="http://schemas.openxmlformats.org/officeDocument/2006/relationships/slide" Target="slide38.xml"/><Relationship Id="rId38" Type="http://schemas.openxmlformats.org/officeDocument/2006/relationships/slide" Target="slide39.xml"/><Relationship Id="rId39" Type="http://schemas.openxmlformats.org/officeDocument/2006/relationships/slide" Target="slide40.xml"/><Relationship Id="rId40" Type="http://schemas.openxmlformats.org/officeDocument/2006/relationships/slide" Target="slide41.xml"/><Relationship Id="rId41" Type="http://schemas.openxmlformats.org/officeDocument/2006/relationships/slide" Target="slide42.xml"/><Relationship Id="rId42" Type="http://schemas.openxmlformats.org/officeDocument/2006/relationships/slide" Target="slide43.xml"/><Relationship Id="rId43" Type="http://schemas.openxmlformats.org/officeDocument/2006/relationships/slide" Target="slide44.xml"/><Relationship Id="rId44" Type="http://schemas.openxmlformats.org/officeDocument/2006/relationships/slide" Target="slide45.xml"/><Relationship Id="rId45" Type="http://schemas.openxmlformats.org/officeDocument/2006/relationships/slide" Target="slide46.xml"/><Relationship Id="rId46" Type="http://schemas.openxmlformats.org/officeDocument/2006/relationships/slide" Target="slide47.xml"/><Relationship Id="rId47" Type="http://schemas.openxmlformats.org/officeDocument/2006/relationships/slide" Target="slide48.xml"/><Relationship Id="rId48" Type="http://schemas.openxmlformats.org/officeDocument/2006/relationships/slide" Target="slide49.xml"/><Relationship Id="rId49" Type="http://schemas.openxmlformats.org/officeDocument/2006/relationships/slide" Target="slide50.xml"/><Relationship Id="rId50" Type="http://schemas.openxmlformats.org/officeDocument/2006/relationships/slide" Target="slide51.xml"/><Relationship Id="rId51" Type="http://schemas.openxmlformats.org/officeDocument/2006/relationships/slide" Target="slide52.xml"/><Relationship Id="rId52" Type="http://schemas.openxmlformats.org/officeDocument/2006/relationships/slide" Target="slide53.xml"/><Relationship Id="rId53" Type="http://schemas.openxmlformats.org/officeDocument/2006/relationships/slide" Target="slide54.xml"/><Relationship Id="rId54" Type="http://schemas.openxmlformats.org/officeDocument/2006/relationships/slide" Target="slide55.xml"/><Relationship Id="rId55" Type="http://schemas.openxmlformats.org/officeDocument/2006/relationships/slide" Target="slide56.xml"/><Relationship Id="rId56" Type="http://schemas.openxmlformats.org/officeDocument/2006/relationships/slide" Target="slide57.xml"/><Relationship Id="rId57" Type="http://schemas.openxmlformats.org/officeDocument/2006/relationships/slide" Target="slide58.xml"/><Relationship Id="rId58" Type="http://schemas.openxmlformats.org/officeDocument/2006/relationships/slide" Target="slide59.xml"/><Relationship Id="rId59" Type="http://schemas.openxmlformats.org/officeDocument/2006/relationships/slide" Target="slide60.xml"/><Relationship Id="rId60" Type="http://schemas.openxmlformats.org/officeDocument/2006/relationships/slide" Target="slide61.xml"/><Relationship Id="rId61" Type="http://schemas.openxmlformats.org/officeDocument/2006/relationships/slide" Target="slide62.xml"/><Relationship Id="rId62" Type="http://schemas.openxmlformats.org/officeDocument/2006/relationships/slide" Target="slide63.xml"/><Relationship Id="rId63" Type="http://schemas.openxmlformats.org/officeDocument/2006/relationships/slide" Target="slide64.xml"/><Relationship Id="rId64" Type="http://schemas.openxmlformats.org/officeDocument/2006/relationships/slide" Target="slide65.xml"/><Relationship Id="rId65" Type="http://schemas.openxmlformats.org/officeDocument/2006/relationships/slide" Target="slide66.xml"/><Relationship Id="rId66" Type="http://schemas.openxmlformats.org/officeDocument/2006/relationships/slide" Target="slide67.xml"/><Relationship Id="rId67" Type="http://schemas.openxmlformats.org/officeDocument/2006/relationships/slide" Target="slide68.xml"/><Relationship Id="rId68" Type="http://schemas.openxmlformats.org/officeDocument/2006/relationships/slide" Target="slide69.xml"/><Relationship Id="rId69" Type="http://schemas.openxmlformats.org/officeDocument/2006/relationships/slide" Target="slide70.xml"/><Relationship Id="rId70" Type="http://schemas.openxmlformats.org/officeDocument/2006/relationships/slide" Target="slide71.xml"/><Relationship Id="rId71" Type="http://schemas.openxmlformats.org/officeDocument/2006/relationships/slide" Target="slide72.xml"/><Relationship Id="rId72" Type="http://schemas.openxmlformats.org/officeDocument/2006/relationships/slide" Target="slide73.xml"/><Relationship Id="rId73" Type="http://schemas.openxmlformats.org/officeDocument/2006/relationships/slide" Target="slide74.xml"/><Relationship Id="rId74" Type="http://schemas.openxmlformats.org/officeDocument/2006/relationships/slide" Target="slide75.xml"/><Relationship Id="rId75" Type="http://schemas.openxmlformats.org/officeDocument/2006/relationships/slide" Target="slide76.xml"/><Relationship Id="rId76" Type="http://schemas.openxmlformats.org/officeDocument/2006/relationships/slide" Target="slide77.xml"/><Relationship Id="rId77" Type="http://schemas.openxmlformats.org/officeDocument/2006/relationships/slide" Target="slide78.xml"/><Relationship Id="rId78" Type="http://schemas.openxmlformats.org/officeDocument/2006/relationships/slide" Target="slide79.xml"/><Relationship Id="rId79" Type="http://schemas.openxmlformats.org/officeDocument/2006/relationships/slide" Target="slide80.xml"/><Relationship Id="rId80" Type="http://schemas.openxmlformats.org/officeDocument/2006/relationships/slide" Target="slide81.xml"/><Relationship Id="rId81" Type="http://schemas.openxmlformats.org/officeDocument/2006/relationships/slide" Target="slide82.xml"/><Relationship Id="rId82" Type="http://schemas.openxmlformats.org/officeDocument/2006/relationships/slide" Target="slide83.xml"/><Relationship Id="rId83" Type="http://schemas.openxmlformats.org/officeDocument/2006/relationships/slide" Target="slide84.xml"/><Relationship Id="rId84" Type="http://schemas.openxmlformats.org/officeDocument/2006/relationships/slide" Target="slide85.xml"/><Relationship Id="rId85" Type="http://schemas.openxmlformats.org/officeDocument/2006/relationships/slide" Target="slide86.xml"/><Relationship Id="rId86" Type="http://schemas.openxmlformats.org/officeDocument/2006/relationships/slide" Target="slide87.xml"/><Relationship Id="rId87" Type="http://schemas.openxmlformats.org/officeDocument/2006/relationships/slide" Target="slide88.xml"/><Relationship Id="rId88" Type="http://schemas.openxmlformats.org/officeDocument/2006/relationships/slide" Target="slide89.xml"/><Relationship Id="rId89" Type="http://schemas.openxmlformats.org/officeDocument/2006/relationships/slide" Target="slide90.xml"/><Relationship Id="rId90" Type="http://schemas.openxmlformats.org/officeDocument/2006/relationships/slide" Target="slide91.xml"/><Relationship Id="rId91" Type="http://schemas.openxmlformats.org/officeDocument/2006/relationships/slide" Target="slide92.xml"/><Relationship Id="rId92" Type="http://schemas.openxmlformats.org/officeDocument/2006/relationships/slide" Target="slide93.xml"/><Relationship Id="rId93" Type="http://schemas.openxmlformats.org/officeDocument/2006/relationships/slide" Target="slide94.xml"/><Relationship Id="rId94" Type="http://schemas.openxmlformats.org/officeDocument/2006/relationships/slide" Target="slide95.xml"/><Relationship Id="rId95" Type="http://schemas.openxmlformats.org/officeDocument/2006/relationships/slide" Target="slide96.xml"/><Relationship Id="rId96" Type="http://schemas.openxmlformats.org/officeDocument/2006/relationships/slide" Target="slide97.xml"/><Relationship Id="rId97" Type="http://schemas.openxmlformats.org/officeDocument/2006/relationships/slide" Target="slide98.xml"/><Relationship Id="rId98" Type="http://schemas.openxmlformats.org/officeDocument/2006/relationships/slide" Target="slide99.xml"/><Relationship Id="rId99" Type="http://schemas.openxmlformats.org/officeDocument/2006/relationships/slide" Target="slide100.xml"/><Relationship Id="rId100" Type="http://schemas.openxmlformats.org/officeDocument/2006/relationships/slide" Target="slide101.xml"/><Relationship Id="rId101" Type="http://schemas.openxmlformats.org/officeDocument/2006/relationships/slide" Target="slide102.xml"/><Relationship Id="rId102" Type="http://schemas.openxmlformats.org/officeDocument/2006/relationships/slide" Target="slide103.xml"/><Relationship Id="rId103" Type="http://schemas.openxmlformats.org/officeDocument/2006/relationships/slide" Target="slide104.xml"/><Relationship Id="rId104" Type="http://schemas.openxmlformats.org/officeDocument/2006/relationships/slide" Target="slide105.xml"/><Relationship Id="rId105" Type="http://schemas.openxmlformats.org/officeDocument/2006/relationships/slide" Target="slide106.xml"/><Relationship Id="rId106" Type="http://schemas.openxmlformats.org/officeDocument/2006/relationships/slide" Target="slide107.xml"/><Relationship Id="rId107" Type="http://schemas.openxmlformats.org/officeDocument/2006/relationships/slide" Target="slide108.xml"/><Relationship Id="rId108" Type="http://schemas.openxmlformats.org/officeDocument/2006/relationships/slide" Target="slide109.xml"/><Relationship Id="rId109" Type="http://schemas.openxmlformats.org/officeDocument/2006/relationships/slide" Target="slide110.xml"/><Relationship Id="rId110" Type="http://schemas.openxmlformats.org/officeDocument/2006/relationships/slide" Target="slide111.xml"/><Relationship Id="rId111" Type="http://schemas.openxmlformats.org/officeDocument/2006/relationships/slide" Target="slide112.xml"/><Relationship Id="rId112" Type="http://schemas.openxmlformats.org/officeDocument/2006/relationships/slide" Target="slide113.xml"/><Relationship Id="rId113" Type="http://schemas.openxmlformats.org/officeDocument/2006/relationships/slide" Target="slide114.xml"/><Relationship Id="rId114" Type="http://schemas.openxmlformats.org/officeDocument/2006/relationships/slide" Target="slide115.xml"/><Relationship Id="rId115" Type="http://schemas.openxmlformats.org/officeDocument/2006/relationships/slide" Target="slide116.xml"/><Relationship Id="rId116" Type="http://schemas.openxmlformats.org/officeDocument/2006/relationships/slide" Target="slide117.xml"/><Relationship Id="rId117" Type="http://schemas.openxmlformats.org/officeDocument/2006/relationships/slide" Target="slide118.xml"/><Relationship Id="rId118" Type="http://schemas.openxmlformats.org/officeDocument/2006/relationships/slide" Target="slide119.xml"/><Relationship Id="rId119" Type="http://schemas.openxmlformats.org/officeDocument/2006/relationships/slide" Target="slide120.xml"/><Relationship Id="rId120" Type="http://schemas.openxmlformats.org/officeDocument/2006/relationships/slide" Target="slide121.xml"/><Relationship Id="rId121" Type="http://schemas.openxmlformats.org/officeDocument/2006/relationships/slide" Target="slide122.xml"/><Relationship Id="rId122" Type="http://schemas.openxmlformats.org/officeDocument/2006/relationships/slide" Target="slide123.xml"/><Relationship Id="rId123" Type="http://schemas.openxmlformats.org/officeDocument/2006/relationships/slide" Target="slide124.xml"/><Relationship Id="rId124" Type="http://schemas.openxmlformats.org/officeDocument/2006/relationships/slideLayout" Target="../slideLayouts/slideLayout1.xml"/><Relationship Id="rId12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24.xml"/></Relationships>
</file>

<file path=ppt/slides/_rels/slide1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שירים</a:t>
            </a:r>
            <a:endParaRPr lang="en-US" sz="1600" dirty="0"/>
          </a:p>
        </p:txBody>
      </p:sp>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457200" y="731520"/>
          <a:ext cx="8229600" cy="4572000"/>
        </p:xfrm>
        <a:graphic>
          <a:graphicData uri="http://schemas.openxmlformats.org/drawingml/2006/table">
            <a:tbl>
              <a:tblPr/>
              <a:tblGrid>
                <a:gridCol w="1645920"/>
                <a:gridCol w="1645920"/>
                <a:gridCol w="1645920"/>
                <a:gridCol w="1645920"/>
                <a:gridCol w="1645920"/>
              </a:tblGrid>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אדם בתוך עצמו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 action="ppaction://hlinksldjump" tooltip="">
                            <a:extLst>
                              <a:ext uri="{A12FA001-AC4F-418D-AE19-62706E023703}">
                                <ahyp:hlinkClr xmlns:ahyp="http://schemas.microsoft.com/office/drawing/2018/hyperlinkcolor" val="tx"/>
                              </a:ext>
                            </a:extLst>
                          </a:hlinkClick>
                        </a:rPr>
                        <a:t>אדם צובר זכרונות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 action="ppaction://hlinksldjump" tooltip="">
                            <a:extLst>
                              <a:ext uri="{A12FA001-AC4F-418D-AE19-62706E023703}">
                                <ahyp:hlinkClr xmlns:ahyp="http://schemas.microsoft.com/office/drawing/2018/hyperlinkcolor" val="tx"/>
                              </a:ext>
                            </a:extLst>
                          </a:hlinkClick>
                        </a:rPr>
                        <a:t>אהובתי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 action="ppaction://hlinksldjump" tooltip="">
                            <a:extLst>
                              <a:ext uri="{A12FA001-AC4F-418D-AE19-62706E023703}">
                                <ahyp:hlinkClr xmlns:ahyp="http://schemas.microsoft.com/office/drawing/2018/hyperlinkcolor" val="tx"/>
                              </a:ext>
                            </a:extLst>
                          </a:hlinkClick>
                        </a:rPr>
                        <a:t>אור הירח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 action="ppaction://hlinksldjump" tooltip="">
                            <a:extLst>
                              <a:ext uri="{A12FA001-AC4F-418D-AE19-62706E023703}">
                                <ahyp:hlinkClr xmlns:ahyp="http://schemas.microsoft.com/office/drawing/2018/hyperlinkcolor" val="tx"/>
                              </a:ext>
                            </a:extLst>
                          </a:hlinkClick>
                        </a:rPr>
                        <a:t>אחכה לך בשדות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 action="ppaction://hlinksldjump" tooltip="">
                            <a:extLst>
                              <a:ext uri="{A12FA001-AC4F-418D-AE19-62706E023703}">
                                <ahyp:hlinkClr xmlns:ahyp="http://schemas.microsoft.com/office/drawing/2018/hyperlinkcolor" val="tx"/>
                              </a:ext>
                            </a:extLst>
                          </a:hlinkClick>
                        </a:rPr>
                        <a:t>אי שם בלב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 action="ppaction://hlinksldjump" tooltip="">
                            <a:extLst>
                              <a:ext uri="{A12FA001-AC4F-418D-AE19-62706E023703}">
                                <ahyp:hlinkClr xmlns:ahyp="http://schemas.microsoft.com/office/drawing/2018/hyperlinkcolor" val="tx"/>
                              </a:ext>
                            </a:extLst>
                          </a:hlinkClick>
                        </a:rPr>
                        <a:t>איך זה שכוכב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 action="ppaction://hlinksldjump" tooltip="">
                            <a:extLst>
                              <a:ext uri="{A12FA001-AC4F-418D-AE19-62706E023703}">
                                <ahyp:hlinkClr xmlns:ahyp="http://schemas.microsoft.com/office/drawing/2018/hyperlinkcolor" val="tx"/>
                              </a:ext>
                            </a:extLst>
                          </a:hlinkClick>
                        </a:rPr>
                        <a:t>אם אתה בסביבה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 action="ppaction://hlinksldjump" tooltip="">
                            <a:extLst>
                              <a:ext uri="{A12FA001-AC4F-418D-AE19-62706E023703}">
                                <ahyp:hlinkClr xmlns:ahyp="http://schemas.microsoft.com/office/drawing/2018/hyperlinkcolor" val="tx"/>
                              </a:ext>
                            </a:extLst>
                          </a:hlinkClick>
                        </a:rPr>
                        <a:t>אמסטרדם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 action="ppaction://hlinksldjump" tooltip="">
                            <a:extLst>
                              <a:ext uri="{A12FA001-AC4F-418D-AE19-62706E023703}">
                                <ahyp:hlinkClr xmlns:ahyp="http://schemas.microsoft.com/office/drawing/2018/hyperlinkcolor" val="tx"/>
                              </a:ext>
                            </a:extLst>
                          </a:hlinkClick>
                        </a:rPr>
                        <a:t>אני ואתה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 action="ppaction://hlinksldjump" tooltip="">
                            <a:extLst>
                              <a:ext uri="{A12FA001-AC4F-418D-AE19-62706E023703}">
                                <ahyp:hlinkClr xmlns:ahyp="http://schemas.microsoft.com/office/drawing/2018/hyperlinkcolor" val="tx"/>
                              </a:ext>
                            </a:extLst>
                          </a:hlinkClick>
                        </a:rPr>
                        <a:t>אני רוצה לזוז</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2" action="ppaction://hlinksldjump" tooltip="">
                            <a:extLst>
                              <a:ext uri="{A12FA001-AC4F-418D-AE19-62706E023703}">
                                <ahyp:hlinkClr xmlns:ahyp="http://schemas.microsoft.com/office/drawing/2018/hyperlinkcolor" val="tx"/>
                              </a:ext>
                            </a:extLst>
                          </a:hlinkClick>
                        </a:rPr>
                        <a:t>אנצל</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3" action="ppaction://hlinksldjump" tooltip="">
                            <a:extLst>
                              <a:ext uri="{A12FA001-AC4F-418D-AE19-62706E023703}">
                                <ahyp:hlinkClr xmlns:ahyp="http://schemas.microsoft.com/office/drawing/2018/hyperlinkcolor" val="tx"/>
                              </a:ext>
                            </a:extLst>
                          </a:hlinkClick>
                        </a:rPr>
                        <a:t>ארץ הצבר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4" action="ppaction://hlinksldjump" tooltip="">
                            <a:extLst>
                              <a:ext uri="{A12FA001-AC4F-418D-AE19-62706E023703}">
                                <ahyp:hlinkClr xmlns:ahyp="http://schemas.microsoft.com/office/drawing/2018/hyperlinkcolor" val="tx"/>
                              </a:ext>
                            </a:extLst>
                          </a:hlinkClick>
                        </a:rPr>
                        <a:t>ארץ חדשה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5" action="ppaction://hlinksldjump" tooltip="">
                            <a:extLst>
                              <a:ext uri="{A12FA001-AC4F-418D-AE19-62706E023703}">
                                <ahyp:hlinkClr xmlns:ahyp="http://schemas.microsoft.com/office/drawing/2018/hyperlinkcolor" val="tx"/>
                              </a:ext>
                            </a:extLst>
                          </a:hlinkClick>
                        </a:rPr>
                        <a:t>ארץ טרופית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6" action="ppaction://hlinksldjump" tooltip="">
                            <a:extLst>
                              <a:ext uri="{A12FA001-AC4F-418D-AE19-62706E023703}">
                                <ahyp:hlinkClr xmlns:ahyp="http://schemas.microsoft.com/office/drawing/2018/hyperlinkcolor" val="tx"/>
                              </a:ext>
                            </a:extLst>
                          </a:hlinkClick>
                        </a:rPr>
                        <a:t>בארץ הזאת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7" action="ppaction://hlinksldjump" tooltip="">
                            <a:extLst>
                              <a:ext uri="{A12FA001-AC4F-418D-AE19-62706E023703}">
                                <ahyp:hlinkClr xmlns:ahyp="http://schemas.microsoft.com/office/drawing/2018/hyperlinkcolor" val="tx"/>
                              </a:ext>
                            </a:extLst>
                          </a:hlinkClick>
                        </a:rPr>
                        <a:t>בחברה להגנת הטבע</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8" action="ppaction://hlinksldjump" tooltip="">
                            <a:extLst>
                              <a:ext uri="{A12FA001-AC4F-418D-AE19-62706E023703}">
                                <ahyp:hlinkClr xmlns:ahyp="http://schemas.microsoft.com/office/drawing/2018/hyperlinkcolor" val="tx"/>
                              </a:ext>
                            </a:extLst>
                          </a:hlinkClick>
                        </a:rPr>
                        <a:t>בטי בם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9" action="ppaction://hlinksldjump" tooltip="">
                            <a:extLst>
                              <a:ext uri="{A12FA001-AC4F-418D-AE19-62706E023703}">
                                <ahyp:hlinkClr xmlns:ahyp="http://schemas.microsoft.com/office/drawing/2018/hyperlinkcolor" val="tx"/>
                              </a:ext>
                            </a:extLst>
                          </a:hlinkClick>
                        </a:rPr>
                        <a:t>ברחוב הנשמות הט…</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0" action="ppaction://hlinksldjump" tooltip="">
                            <a:extLst>
                              <a:ext uri="{A12FA001-AC4F-418D-AE19-62706E023703}">
                                <ahyp:hlinkClr xmlns:ahyp="http://schemas.microsoft.com/office/drawing/2018/hyperlinkcolor" val="tx"/>
                              </a:ext>
                            </a:extLst>
                          </a:hlinkClick>
                        </a:rPr>
                        <a:t>בתוך נייר עיתון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1" action="ppaction://hlinksldjump" tooltip="">
                            <a:extLst>
                              <a:ext uri="{A12FA001-AC4F-418D-AE19-62706E023703}">
                                <ahyp:hlinkClr xmlns:ahyp="http://schemas.microsoft.com/office/drawing/2018/hyperlinkcolor" val="tx"/>
                              </a:ext>
                            </a:extLst>
                          </a:hlinkClick>
                        </a:rPr>
                        <a:t>גוליית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2" action="ppaction://hlinksldjump" tooltip="">
                            <a:extLst>
                              <a:ext uri="{A12FA001-AC4F-418D-AE19-62706E023703}">
                                <ahyp:hlinkClr xmlns:ahyp="http://schemas.microsoft.com/office/drawing/2018/hyperlinkcolor" val="tx"/>
                              </a:ext>
                            </a:extLst>
                          </a:hlinkClick>
                        </a:rPr>
                        <a:t>גורל אחד</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3" action="ppaction://hlinksldjump" tooltip="">
                            <a:extLst>
                              <a:ext uri="{A12FA001-AC4F-418D-AE19-62706E023703}">
                                <ahyp:hlinkClr xmlns:ahyp="http://schemas.microsoft.com/office/drawing/2018/hyperlinkcolor" val="tx"/>
                              </a:ext>
                            </a:extLst>
                          </a:hlinkClick>
                        </a:rPr>
                        <a:t>דרך ארוכה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4" action="ppaction://hlinksldjump" tooltip="">
                            <a:extLst>
                              <a:ext uri="{A12FA001-AC4F-418D-AE19-62706E023703}">
                                <ahyp:hlinkClr xmlns:ahyp="http://schemas.microsoft.com/office/drawing/2018/hyperlinkcolor" val="tx"/>
                              </a:ext>
                            </a:extLst>
                          </a:hlinkClick>
                        </a:rPr>
                        <a:t>דרכנו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5" action="ppaction://hlinksldjump" tooltip="">
                            <a:extLst>
                              <a:ext uri="{A12FA001-AC4F-418D-AE19-62706E023703}">
                                <ahyp:hlinkClr xmlns:ahyp="http://schemas.microsoft.com/office/drawing/2018/hyperlinkcolor" val="tx"/>
                              </a:ext>
                            </a:extLst>
                          </a:hlinkClick>
                        </a:rPr>
                        <a:t>האהבה שלי היא ל…</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6" action="ppaction://hlinksldjump" tooltip="">
                            <a:extLst>
                              <a:ext uri="{A12FA001-AC4F-418D-AE19-62706E023703}">
                                <ahyp:hlinkClr xmlns:ahyp="http://schemas.microsoft.com/office/drawing/2018/hyperlinkcolor" val="tx"/>
                              </a:ext>
                            </a:extLst>
                          </a:hlinkClick>
                        </a:rPr>
                        <a:t>הזמן עושה את שלו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7" action="ppaction://hlinksldjump" tooltip="">
                            <a:extLst>
                              <a:ext uri="{A12FA001-AC4F-418D-AE19-62706E023703}">
                                <ahyp:hlinkClr xmlns:ahyp="http://schemas.microsoft.com/office/drawing/2018/hyperlinkcolor" val="tx"/>
                              </a:ext>
                            </a:extLst>
                          </a:hlinkClick>
                        </a:rPr>
                        <a:t>היא כל כך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8" action="ppaction://hlinksldjump" tooltip="">
                            <a:extLst>
                              <a:ext uri="{A12FA001-AC4F-418D-AE19-62706E023703}">
                                <ahyp:hlinkClr xmlns:ahyp="http://schemas.microsoft.com/office/drawing/2018/hyperlinkcolor" val="tx"/>
                              </a:ext>
                            </a:extLst>
                          </a:hlinkClick>
                        </a:rPr>
                        <a:t>היום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9" action="ppaction://hlinksldjump" tooltip="">
                            <a:extLst>
                              <a:ext uri="{A12FA001-AC4F-418D-AE19-62706E023703}">
                                <ahyp:hlinkClr xmlns:ahyp="http://schemas.microsoft.com/office/drawing/2018/hyperlinkcolor" val="tx"/>
                              </a:ext>
                            </a:extLst>
                          </a:hlinkClick>
                        </a:rPr>
                        <a:t>הימים עוברים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0" action="ppaction://hlinksldjump" tooltip="">
                            <a:extLst>
                              <a:ext uri="{A12FA001-AC4F-418D-AE19-62706E023703}">
                                <ahyp:hlinkClr xmlns:ahyp="http://schemas.microsoft.com/office/drawing/2018/hyperlinkcolor" val="tx"/>
                              </a:ext>
                            </a:extLst>
                          </a:hlinkClick>
                        </a:rPr>
                        <a:t>הכל מבינה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1" action="ppaction://hlinksldjump" tooltip="">
                            <a:extLst>
                              <a:ext uri="{A12FA001-AC4F-418D-AE19-62706E023703}">
                                <ahyp:hlinkClr xmlns:ahyp="http://schemas.microsoft.com/office/drawing/2018/hyperlinkcolor" val="tx"/>
                              </a:ext>
                            </a:extLst>
                          </a:hlinkClick>
                        </a:rPr>
                        <a:t>הכל עומד במקום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2" action="ppaction://hlinksldjump" tooltip="">
                            <a:extLst>
                              <a:ext uri="{A12FA001-AC4F-418D-AE19-62706E023703}">
                                <ahyp:hlinkClr xmlns:ahyp="http://schemas.microsoft.com/office/drawing/2018/hyperlinkcolor" val="tx"/>
                              </a:ext>
                            </a:extLst>
                          </a:hlinkClick>
                        </a:rPr>
                        <a:t>הכניסיני תחת כנ…</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3" action="ppaction://hlinksldjump" tooltip="">
                            <a:extLst>
                              <a:ext uri="{A12FA001-AC4F-418D-AE19-62706E023703}">
                                <ahyp:hlinkClr xmlns:ahyp="http://schemas.microsoft.com/office/drawing/2018/hyperlinkcolor" val="tx"/>
                              </a:ext>
                            </a:extLst>
                          </a:hlinkClick>
                        </a:rPr>
                        <a:t>הלוואי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4" action="ppaction://hlinksldjump" tooltip="">
                            <a:extLst>
                              <a:ext uri="{A12FA001-AC4F-418D-AE19-62706E023703}">
                                <ahyp:hlinkClr xmlns:ahyp="http://schemas.microsoft.com/office/drawing/2018/hyperlinkcolor" val="tx"/>
                              </a:ext>
                            </a:extLst>
                          </a:hlinkClick>
                        </a:rPr>
                        <a:t>הללויה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5" action="ppaction://hlinksldjump" tooltip="">
                            <a:extLst>
                              <a:ext uri="{A12FA001-AC4F-418D-AE19-62706E023703}">
                                <ahyp:hlinkClr xmlns:ahyp="http://schemas.microsoft.com/office/drawing/2018/hyperlinkcolor" val="tx"/>
                              </a:ext>
                            </a:extLst>
                          </a:hlinkClick>
                        </a:rPr>
                        <a:t>המגפיים של ברוך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6" action="ppaction://hlinksldjump" tooltip="">
                            <a:extLst>
                              <a:ext uri="{A12FA001-AC4F-418D-AE19-62706E023703}">
                                <ahyp:hlinkClr xmlns:ahyp="http://schemas.microsoft.com/office/drawing/2018/hyperlinkcolor" val="tx"/>
                              </a:ext>
                            </a:extLst>
                          </a:hlinkClick>
                        </a:rPr>
                        <a:t>הנה הוא בא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7" action="ppaction://hlinksldjump" tooltip="">
                            <a:extLst>
                              <a:ext uri="{A12FA001-AC4F-418D-AE19-62706E023703}">
                                <ahyp:hlinkClr xmlns:ahyp="http://schemas.microsoft.com/office/drawing/2018/hyperlinkcolor" val="tx"/>
                              </a:ext>
                            </a:extLst>
                          </a:hlinkClick>
                        </a:rPr>
                        <a:t>העץ הוא גבוה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8" action="ppaction://hlinksldjump" tooltip="">
                            <a:extLst>
                              <a:ext uri="{A12FA001-AC4F-418D-AE19-62706E023703}">
                                <ahyp:hlinkClr xmlns:ahyp="http://schemas.microsoft.com/office/drawing/2018/hyperlinkcolor" val="tx"/>
                              </a:ext>
                            </a:extLst>
                          </a:hlinkClick>
                        </a:rPr>
                        <a:t>הרדופים ליד החוף</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9" action="ppaction://hlinksldjump" tooltip="">
                            <a:extLst>
                              <a:ext uri="{A12FA001-AC4F-418D-AE19-62706E023703}">
                                <ahyp:hlinkClr xmlns:ahyp="http://schemas.microsoft.com/office/drawing/2018/hyperlinkcolor" val="tx"/>
                              </a:ext>
                            </a:extLst>
                          </a:hlinkClick>
                        </a:rPr>
                        <a:t>השיר שלנו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0" action="ppaction://hlinksldjump" tooltip="">
                            <a:extLst>
                              <a:ext uri="{A12FA001-AC4F-418D-AE19-62706E023703}">
                                <ahyp:hlinkClr xmlns:ahyp="http://schemas.microsoft.com/office/drawing/2018/hyperlinkcolor" val="tx"/>
                              </a:ext>
                            </a:extLst>
                          </a:hlinkClick>
                        </a:rPr>
                        <a:t>השמיים הכחולים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1" action="ppaction://hlinksldjump" tooltip="">
                            <a:extLst>
                              <a:ext uri="{A12FA001-AC4F-418D-AE19-62706E023703}">
                                <ahyp:hlinkClr xmlns:ahyp="http://schemas.microsoft.com/office/drawing/2018/hyperlinkcolor" val="tx"/>
                              </a:ext>
                            </a:extLst>
                          </a:hlinkClick>
                        </a:rPr>
                        <a:t>השמלה ממדריד</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2" action="ppaction://hlinksldjump" tooltip="">
                            <a:extLst>
                              <a:ext uri="{A12FA001-AC4F-418D-AE19-62706E023703}">
                                <ahyp:hlinkClr xmlns:ahyp="http://schemas.microsoft.com/office/drawing/2018/hyperlinkcolor" val="tx"/>
                              </a:ext>
                            </a:extLst>
                          </a:hlinkClick>
                        </a:rPr>
                        <a:t>התחנה הישנה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3" action="ppaction://hlinksldjump" tooltip="">
                            <a:extLst>
                              <a:ext uri="{A12FA001-AC4F-418D-AE19-62706E023703}">
                                <ahyp:hlinkClr xmlns:ahyp="http://schemas.microsoft.com/office/drawing/2018/hyperlinkcolor" val="tx"/>
                              </a:ext>
                            </a:extLst>
                          </a:hlinkClick>
                        </a:rPr>
                        <a:t>ואיך שלא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4" action="ppaction://hlinksldjump" tooltip="">
                            <a:extLst>
                              <a:ext uri="{A12FA001-AC4F-418D-AE19-62706E023703}">
                                <ahyp:hlinkClr xmlns:ahyp="http://schemas.microsoft.com/office/drawing/2018/hyperlinkcolor" val="tx"/>
                              </a:ext>
                            </a:extLst>
                          </a:hlinkClick>
                        </a:rPr>
                        <a:t>וביניהם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5" action="ppaction://hlinksldjump" tooltip="">
                            <a:extLst>
                              <a:ext uri="{A12FA001-AC4F-418D-AE19-62706E023703}">
                                <ahyp:hlinkClr xmlns:ahyp="http://schemas.microsoft.com/office/drawing/2018/hyperlinkcolor" val="tx"/>
                              </a:ext>
                            </a:extLst>
                          </a:hlinkClick>
                        </a:rPr>
                        <a:t>זה הכל בשבילך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6" action="ppaction://hlinksldjump" tooltip="">
                            <a:extLst>
                              <a:ext uri="{A12FA001-AC4F-418D-AE19-62706E023703}">
                                <ahyp:hlinkClr xmlns:ahyp="http://schemas.microsoft.com/office/drawing/2018/hyperlinkcolor" val="tx"/>
                              </a:ext>
                            </a:extLst>
                          </a:hlinkClick>
                        </a:rPr>
                        <a:t>זה מכבר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7" action="ppaction://hlinksldjump" tooltip="">
                            <a:extLst>
                              <a:ext uri="{A12FA001-AC4F-418D-AE19-62706E023703}">
                                <ahyp:hlinkClr xmlns:ahyp="http://schemas.microsoft.com/office/drawing/2018/hyperlinkcolor" val="tx"/>
                              </a:ext>
                            </a:extLst>
                          </a:hlinkClick>
                        </a:rPr>
                        <a:t>זמר נוגה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8" action="ppaction://hlinksldjump" tooltip="">
                            <a:extLst>
                              <a:ext uri="{A12FA001-AC4F-418D-AE19-62706E023703}">
                                <ahyp:hlinkClr xmlns:ahyp="http://schemas.microsoft.com/office/drawing/2018/hyperlinkcolor" val="tx"/>
                              </a:ext>
                            </a:extLst>
                          </a:hlinkClick>
                        </a:rPr>
                        <a:t>חורף שבעים ושלוש</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9" action="ppaction://hlinksldjump" tooltip="">
                            <a:extLst>
                              <a:ext uri="{A12FA001-AC4F-418D-AE19-62706E023703}">
                                <ahyp:hlinkClr xmlns:ahyp="http://schemas.microsoft.com/office/drawing/2018/hyperlinkcolor" val="tx"/>
                              </a:ext>
                            </a:extLst>
                          </a:hlinkClick>
                        </a:rPr>
                        <a:t>חלומות אחרים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0" action="ppaction://hlinksldjump" tooltip="">
                            <a:extLst>
                              <a:ext uri="{A12FA001-AC4F-418D-AE19-62706E023703}">
                                <ahyp:hlinkClr xmlns:ahyp="http://schemas.microsoft.com/office/drawing/2018/hyperlinkcolor" val="tx"/>
                              </a:ext>
                            </a:extLst>
                          </a:hlinkClick>
                        </a:rPr>
                        <a:t>יה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1" action="ppaction://hlinksldjump" tooltip="">
                            <a:extLst>
                              <a:ext uri="{A12FA001-AC4F-418D-AE19-62706E023703}">
                                <ahyp:hlinkClr xmlns:ahyp="http://schemas.microsoft.com/office/drawing/2018/hyperlinkcolor" val="tx"/>
                              </a:ext>
                            </a:extLst>
                          </a:hlinkClick>
                        </a:rPr>
                        <a:t>יום שישי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2" action="ppaction://hlinksldjump" tooltip="">
                            <a:extLst>
                              <a:ext uri="{A12FA001-AC4F-418D-AE19-62706E023703}">
                                <ahyp:hlinkClr xmlns:ahyp="http://schemas.microsoft.com/office/drawing/2018/hyperlinkcolor" val="tx"/>
                              </a:ext>
                            </a:extLst>
                          </a:hlinkClick>
                        </a:rPr>
                        <a:t>יונתן סע הביתה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3" action="ppaction://hlinksldjump" tooltip="">
                            <a:extLst>
                              <a:ext uri="{A12FA001-AC4F-418D-AE19-62706E023703}">
                                <ahyp:hlinkClr xmlns:ahyp="http://schemas.microsoft.com/office/drawing/2018/hyperlinkcolor" val="tx"/>
                              </a:ext>
                            </a:extLst>
                          </a:hlinkClick>
                        </a:rPr>
                        <a:t>יוצא לאור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4" action="ppaction://hlinksldjump" tooltip="">
                            <a:extLst>
                              <a:ext uri="{A12FA001-AC4F-418D-AE19-62706E023703}">
                                <ahyp:hlinkClr xmlns:ahyp="http://schemas.microsoft.com/office/drawing/2018/hyperlinkcolor" val="tx"/>
                              </a:ext>
                            </a:extLst>
                          </a:hlinkClick>
                        </a:rPr>
                        <a:t>יושבים בבית קפה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5" action="ppaction://hlinksldjump" tooltip="">
                            <a:extLst>
                              <a:ext uri="{A12FA001-AC4F-418D-AE19-62706E023703}">
                                <ahyp:hlinkClr xmlns:ahyp="http://schemas.microsoft.com/office/drawing/2018/hyperlinkcolor" val="tx"/>
                              </a:ext>
                            </a:extLst>
                          </a:hlinkClick>
                        </a:rPr>
                        <a:t>יצאנו לרקוד</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6" action="ppaction://hlinksldjump" tooltip="">
                            <a:extLst>
                              <a:ext uri="{A12FA001-AC4F-418D-AE19-62706E023703}">
                                <ahyp:hlinkClr xmlns:ahyp="http://schemas.microsoft.com/office/drawing/2018/hyperlinkcolor" val="tx"/>
                              </a:ext>
                            </a:extLst>
                          </a:hlinkClick>
                        </a:rPr>
                        <a:t>ירח כחול</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7" action="ppaction://hlinksldjump" tooltip="">
                            <a:extLst>
                              <a:ext uri="{A12FA001-AC4F-418D-AE19-62706E023703}">
                                <ahyp:hlinkClr xmlns:ahyp="http://schemas.microsoft.com/office/drawing/2018/hyperlinkcolor" val="tx"/>
                              </a:ext>
                            </a:extLst>
                          </a:hlinkClick>
                        </a:rPr>
                        <a:t>יש בי 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8" action="ppaction://hlinksldjump" tooltip="">
                            <a:extLst>
                              <a:ext uri="{A12FA001-AC4F-418D-AE19-62706E023703}">
                                <ahyp:hlinkClr xmlns:ahyp="http://schemas.microsoft.com/office/drawing/2018/hyperlinkcolor" val="tx"/>
                              </a:ext>
                            </a:extLst>
                          </a:hlinkClick>
                        </a:rPr>
                        <a:t>יש לך אותי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9" action="ppaction://hlinksldjump" tooltip="">
                            <a:extLst>
                              <a:ext uri="{A12FA001-AC4F-418D-AE19-62706E023703}">
                                <ahyp:hlinkClr xmlns:ahyp="http://schemas.microsoft.com/office/drawing/2018/hyperlinkcolor" val="tx"/>
                              </a:ext>
                            </a:extLst>
                          </a:hlinkClick>
                        </a:rPr>
                        <a:t>כאלו מילים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0" action="ppaction://hlinksldjump" tooltip="">
                            <a:extLst>
                              <a:ext uri="{A12FA001-AC4F-418D-AE19-62706E023703}">
                                <ahyp:hlinkClr xmlns:ahyp="http://schemas.microsoft.com/office/drawing/2018/hyperlinkcolor" val="tx"/>
                              </a:ext>
                            </a:extLst>
                          </a:hlinkClick>
                        </a:rPr>
                        <a:t>ככה את רצית אותי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1" action="ppaction://hlinksldjump" tooltip="">
                            <a:extLst>
                              <a:ext uri="{A12FA001-AC4F-418D-AE19-62706E023703}">
                                <ahyp:hlinkClr xmlns:ahyp="http://schemas.microsoft.com/office/drawing/2018/hyperlinkcolor" val="tx"/>
                              </a:ext>
                            </a:extLst>
                          </a:hlinkClick>
                        </a:rPr>
                        <a:t>ככה זה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2" action="ppaction://hlinksldjump" tooltip="">
                            <a:extLst>
                              <a:ext uri="{A12FA001-AC4F-418D-AE19-62706E023703}">
                                <ahyp:hlinkClr xmlns:ahyp="http://schemas.microsoft.com/office/drawing/2018/hyperlinkcolor" val="tx"/>
                              </a:ext>
                            </a:extLst>
                          </a:hlinkClick>
                        </a:rPr>
                        <a:t>כל יום מחדש</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3" action="ppaction://hlinksldjump" tooltip="">
                            <a:extLst>
                              <a:ext uri="{A12FA001-AC4F-418D-AE19-62706E023703}">
                                <ahyp:hlinkClr xmlns:ahyp="http://schemas.microsoft.com/office/drawing/2018/hyperlinkcolor" val="tx"/>
                              </a:ext>
                            </a:extLst>
                          </a:hlinkClick>
                        </a:rPr>
                        <a:t>כשאת בוכה את לא…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4" action="ppaction://hlinksldjump" tooltip="">
                            <a:extLst>
                              <a:ext uri="{A12FA001-AC4F-418D-AE19-62706E023703}">
                                <ahyp:hlinkClr xmlns:ahyp="http://schemas.microsoft.com/office/drawing/2018/hyperlinkcolor" val="tx"/>
                              </a:ext>
                            </a:extLst>
                          </a:hlinkClick>
                        </a:rPr>
                        <a:t>כשזה עמוק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5" action="ppaction://hlinksldjump" tooltip="">
                            <a:extLst>
                              <a:ext uri="{A12FA001-AC4F-418D-AE19-62706E023703}">
                                <ahyp:hlinkClr xmlns:ahyp="http://schemas.microsoft.com/office/drawing/2018/hyperlinkcolor" val="tx"/>
                              </a:ext>
                            </a:extLst>
                          </a:hlinkClick>
                        </a:rPr>
                        <a:t>לא עוזב את העיר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6" action="ppaction://hlinksldjump" tooltip="">
                            <a:extLst>
                              <a:ext uri="{A12FA001-AC4F-418D-AE19-62706E023703}">
                                <ahyp:hlinkClr xmlns:ahyp="http://schemas.microsoft.com/office/drawing/2018/hyperlinkcolor" val="tx"/>
                              </a:ext>
                            </a:extLst>
                          </a:hlinkClick>
                        </a:rPr>
                        <a:t>לא פראיירים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7" action="ppaction://hlinksldjump" tooltip="">
                            <a:extLst>
                              <a:ext uri="{A12FA001-AC4F-418D-AE19-62706E023703}">
                                <ahyp:hlinkClr xmlns:ahyp="http://schemas.microsoft.com/office/drawing/2018/hyperlinkcolor" val="tx"/>
                              </a:ext>
                            </a:extLst>
                          </a:hlinkClick>
                        </a:rPr>
                        <a:t>לבן על לבן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8" action="ppaction://hlinksldjump" tooltip="">
                            <a:extLst>
                              <a:ext uri="{A12FA001-AC4F-418D-AE19-62706E023703}">
                                <ahyp:hlinkClr xmlns:ahyp="http://schemas.microsoft.com/office/drawing/2018/hyperlinkcolor" val="tx"/>
                              </a:ext>
                            </a:extLst>
                          </a:hlinkClick>
                        </a:rPr>
                        <a:t>לוקח ת'זמן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9" action="ppaction://hlinksldjump" tooltip="">
                            <a:extLst>
                              <a:ext uri="{A12FA001-AC4F-418D-AE19-62706E023703}">
                                <ahyp:hlinkClr xmlns:ahyp="http://schemas.microsoft.com/office/drawing/2018/hyperlinkcolor" val="tx"/>
                              </a:ext>
                            </a:extLst>
                          </a:hlinkClick>
                        </a:rPr>
                        <a:t>לילה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0" action="ppaction://hlinksldjump" tooltip="">
                            <a:extLst>
                              <a:ext uri="{A12FA001-AC4F-418D-AE19-62706E023703}">
                                <ahyp:hlinkClr xmlns:ahyp="http://schemas.microsoft.com/office/drawing/2018/hyperlinkcolor" val="tx"/>
                              </a:ext>
                            </a:extLst>
                          </a:hlinkClick>
                        </a:rPr>
                        <a:t>לך איתה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1" action="ppaction://hlinksldjump" tooltip="">
                            <a:extLst>
                              <a:ext uri="{A12FA001-AC4F-418D-AE19-62706E023703}">
                                <ahyp:hlinkClr xmlns:ahyp="http://schemas.microsoft.com/office/drawing/2018/hyperlinkcolor" val="tx"/>
                              </a:ext>
                            </a:extLst>
                          </a:hlinkClick>
                        </a:rPr>
                        <a:t>לקחת את ידי בידך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2" action="ppaction://hlinksldjump" tooltip="">
                            <a:extLst>
                              <a:ext uri="{A12FA001-AC4F-418D-AE19-62706E023703}">
                                <ahyp:hlinkClr xmlns:ahyp="http://schemas.microsoft.com/office/drawing/2018/hyperlinkcolor" val="tx"/>
                              </a:ext>
                            </a:extLst>
                          </a:hlinkClick>
                        </a:rPr>
                        <a:t>מה עושות האיילות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3" action="ppaction://hlinksldjump" tooltip="">
                            <a:extLst>
                              <a:ext uri="{A12FA001-AC4F-418D-AE19-62706E023703}">
                                <ahyp:hlinkClr xmlns:ahyp="http://schemas.microsoft.com/office/drawing/2018/hyperlinkcolor" val="tx"/>
                              </a:ext>
                            </a:extLst>
                          </a:hlinkClick>
                        </a:rPr>
                        <a:t>מה תאמרי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4" action="ppaction://hlinksldjump" tooltip="">
                            <a:extLst>
                              <a:ext uri="{A12FA001-AC4F-418D-AE19-62706E023703}">
                                <ahyp:hlinkClr xmlns:ahyp="http://schemas.microsoft.com/office/drawing/2018/hyperlinkcolor" val="tx"/>
                              </a:ext>
                            </a:extLst>
                          </a:hlinkClick>
                        </a:rPr>
                        <a:t>מהרי נא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5" action="ppaction://hlinksldjump" tooltip="">
                            <a:extLst>
                              <a:ext uri="{A12FA001-AC4F-418D-AE19-62706E023703}">
                                <ahyp:hlinkClr xmlns:ahyp="http://schemas.microsoft.com/office/drawing/2018/hyperlinkcolor" val="tx"/>
                              </a:ext>
                            </a:extLst>
                          </a:hlinkClick>
                        </a:rPr>
                        <a:t>מחכים למשיח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6" action="ppaction://hlinksldjump" tooltip="">
                            <a:extLst>
                              <a:ext uri="{A12FA001-AC4F-418D-AE19-62706E023703}">
                                <ahyp:hlinkClr xmlns:ahyp="http://schemas.microsoft.com/office/drawing/2018/hyperlinkcolor" val="tx"/>
                              </a:ext>
                            </a:extLst>
                          </a:hlinkClick>
                        </a:rPr>
                        <a:t>מישהו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7" action="ppaction://hlinksldjump" tooltip="">
                            <a:extLst>
                              <a:ext uri="{A12FA001-AC4F-418D-AE19-62706E023703}">
                                <ahyp:hlinkClr xmlns:ahyp="http://schemas.microsoft.com/office/drawing/2018/hyperlinkcolor" val="tx"/>
                              </a:ext>
                            </a:extLst>
                          </a:hlinkClick>
                        </a:rPr>
                        <a:t>מישהו שומע אותי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8" action="ppaction://hlinksldjump" tooltip="">
                            <a:extLst>
                              <a:ext uri="{A12FA001-AC4F-418D-AE19-62706E023703}">
                                <ahyp:hlinkClr xmlns:ahyp="http://schemas.microsoft.com/office/drawing/2018/hyperlinkcolor" val="tx"/>
                              </a:ext>
                            </a:extLst>
                          </a:hlinkClick>
                        </a:rPr>
                        <a:t>מכה אפורה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9" action="ppaction://hlinksldjump" tooltip="">
                            <a:extLst>
                              <a:ext uri="{A12FA001-AC4F-418D-AE19-62706E023703}">
                                <ahyp:hlinkClr xmlns:ahyp="http://schemas.microsoft.com/office/drawing/2018/hyperlinkcolor" val="tx"/>
                              </a:ext>
                            </a:extLst>
                          </a:hlinkClick>
                        </a:rPr>
                        <a:t>מכונת הזמן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0" action="ppaction://hlinksldjump" tooltip="">
                            <a:extLst>
                              <a:ext uri="{A12FA001-AC4F-418D-AE19-62706E023703}">
                                <ahyp:hlinkClr xmlns:ahyp="http://schemas.microsoft.com/office/drawing/2018/hyperlinkcolor" val="tx"/>
                              </a:ext>
                            </a:extLst>
                          </a:hlinkClick>
                        </a:rPr>
                        <a:t>מסע ומתן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1" action="ppaction://hlinksldjump" tooltip="">
                            <a:extLst>
                              <a:ext uri="{A12FA001-AC4F-418D-AE19-62706E023703}">
                                <ahyp:hlinkClr xmlns:ahyp="http://schemas.microsoft.com/office/drawing/2018/hyperlinkcolor" val="tx"/>
                              </a:ext>
                            </a:extLst>
                          </a:hlinkClick>
                        </a:rPr>
                        <a:t>מקום לדאגה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2" action="ppaction://hlinksldjump" tooltip="">
                            <a:extLst>
                              <a:ext uri="{A12FA001-AC4F-418D-AE19-62706E023703}">
                                <ahyp:hlinkClr xmlns:ahyp="http://schemas.microsoft.com/office/drawing/2018/hyperlinkcolor" val="tx"/>
                              </a:ext>
                            </a:extLst>
                          </a:hlinkClick>
                        </a:rPr>
                        <a:t>מתחת לשמיים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3" action="ppaction://hlinksldjump" tooltip="">
                            <a:extLst>
                              <a:ext uri="{A12FA001-AC4F-418D-AE19-62706E023703}">
                                <ahyp:hlinkClr xmlns:ahyp="http://schemas.microsoft.com/office/drawing/2018/hyperlinkcolor" val="tx"/>
                              </a:ext>
                            </a:extLst>
                          </a:hlinkClick>
                        </a:rPr>
                        <a:t>נגד הרוח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4" action="ppaction://hlinksldjump" tooltip="">
                            <a:extLst>
                              <a:ext uri="{A12FA001-AC4F-418D-AE19-62706E023703}">
                                <ahyp:hlinkClr xmlns:ahyp="http://schemas.microsoft.com/office/drawing/2018/hyperlinkcolor" val="tx"/>
                              </a:ext>
                            </a:extLst>
                          </a:hlinkClick>
                        </a:rPr>
                        <a:t>נואיבה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5" action="ppaction://hlinksldjump" tooltip="">
                            <a:extLst>
                              <a:ext uri="{A12FA001-AC4F-418D-AE19-62706E023703}">
                                <ahyp:hlinkClr xmlns:ahyp="http://schemas.microsoft.com/office/drawing/2018/hyperlinkcolor" val="tx"/>
                              </a:ext>
                            </a:extLst>
                          </a:hlinkClick>
                        </a:rPr>
                        <a:t>נולדתי לשלום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6" action="ppaction://hlinksldjump" tooltip="">
                            <a:extLst>
                              <a:ext uri="{A12FA001-AC4F-418D-AE19-62706E023703}">
                                <ahyp:hlinkClr xmlns:ahyp="http://schemas.microsoft.com/office/drawing/2018/hyperlinkcolor" val="tx"/>
                              </a:ext>
                            </a:extLst>
                          </a:hlinkClick>
                        </a:rPr>
                        <a:t>נח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7" action="ppaction://hlinksldjump" tooltip="">
                            <a:extLst>
                              <a:ext uri="{A12FA001-AC4F-418D-AE19-62706E023703}">
                                <ahyp:hlinkClr xmlns:ahyp="http://schemas.microsoft.com/office/drawing/2018/hyperlinkcolor" val="tx"/>
                              </a:ext>
                            </a:extLst>
                          </a:hlinkClick>
                        </a:rPr>
                        <a:t>ניצוצות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8" action="ppaction://hlinksldjump" tooltip="">
                            <a:extLst>
                              <a:ext uri="{A12FA001-AC4F-418D-AE19-62706E023703}">
                                <ahyp:hlinkClr xmlns:ahyp="http://schemas.microsoft.com/office/drawing/2018/hyperlinkcolor" val="tx"/>
                              </a:ext>
                            </a:extLst>
                          </a:hlinkClick>
                        </a:rPr>
                        <a:t>נפאל</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9" action="ppaction://hlinksldjump" tooltip="">
                            <a:extLst>
                              <a:ext uri="{A12FA001-AC4F-418D-AE19-62706E023703}">
                                <ahyp:hlinkClr xmlns:ahyp="http://schemas.microsoft.com/office/drawing/2018/hyperlinkcolor" val="tx"/>
                              </a:ext>
                            </a:extLst>
                          </a:hlinkClick>
                        </a:rPr>
                        <a:t>נפלת חזק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0" action="ppaction://hlinksldjump" tooltip="">
                            <a:extLst>
                              <a:ext uri="{A12FA001-AC4F-418D-AE19-62706E023703}">
                                <ahyp:hlinkClr xmlns:ahyp="http://schemas.microsoft.com/office/drawing/2018/hyperlinkcolor" val="tx"/>
                              </a:ext>
                            </a:extLst>
                          </a:hlinkClick>
                        </a:rPr>
                        <a:t>נשל הנחש</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1" action="ppaction://hlinksldjump" tooltip="">
                            <a:extLst>
                              <a:ext uri="{A12FA001-AC4F-418D-AE19-62706E023703}">
                                <ahyp:hlinkClr xmlns:ahyp="http://schemas.microsoft.com/office/drawing/2018/hyperlinkcolor" val="tx"/>
                              </a:ext>
                            </a:extLst>
                          </a:hlinkClick>
                        </a:rPr>
                        <a:t>נתתי לה חיי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2" action="ppaction://hlinksldjump" tooltip="">
                            <a:extLst>
                              <a:ext uri="{A12FA001-AC4F-418D-AE19-62706E023703}">
                                <ahyp:hlinkClr xmlns:ahyp="http://schemas.microsoft.com/office/drawing/2018/hyperlinkcolor" val="tx"/>
                              </a:ext>
                            </a:extLst>
                          </a:hlinkClick>
                        </a:rPr>
                        <a:t>סוף עונת התפוזים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3" action="ppaction://hlinksldjump" tooltip="">
                            <a:extLst>
                              <a:ext uri="{A12FA001-AC4F-418D-AE19-62706E023703}">
                                <ahyp:hlinkClr xmlns:ahyp="http://schemas.microsoft.com/office/drawing/2018/hyperlinkcolor" val="tx"/>
                              </a:ext>
                            </a:extLst>
                          </a:hlinkClick>
                        </a:rPr>
                        <a:t>סיון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4" action="ppaction://hlinksldjump" tooltip="">
                            <a:extLst>
                              <a:ext uri="{A12FA001-AC4F-418D-AE19-62706E023703}">
                                <ahyp:hlinkClr xmlns:ahyp="http://schemas.microsoft.com/office/drawing/2018/hyperlinkcolor" val="tx"/>
                              </a:ext>
                            </a:extLst>
                          </a:hlinkClick>
                        </a:rPr>
                        <a:t>סע לאט</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5" action="ppaction://hlinksldjump" tooltip="">
                            <a:extLst>
                              <a:ext uri="{A12FA001-AC4F-418D-AE19-62706E023703}">
                                <ahyp:hlinkClr xmlns:ahyp="http://schemas.microsoft.com/office/drawing/2018/hyperlinkcolor" val="tx"/>
                              </a:ext>
                            </a:extLst>
                          </a:hlinkClick>
                        </a:rPr>
                        <a:t>עברתי רק כדי לר…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6" action="ppaction://hlinksldjump" tooltip="">
                            <a:extLst>
                              <a:ext uri="{A12FA001-AC4F-418D-AE19-62706E023703}">
                                <ahyp:hlinkClr xmlns:ahyp="http://schemas.microsoft.com/office/drawing/2018/hyperlinkcolor" val="tx"/>
                              </a:ext>
                            </a:extLst>
                          </a:hlinkClick>
                        </a:rPr>
                        <a:t>עוד חוזר הניגון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7" action="ppaction://hlinksldjump" tooltip="">
                            <a:extLst>
                              <a:ext uri="{A12FA001-AC4F-418D-AE19-62706E023703}">
                                <ahyp:hlinkClr xmlns:ahyp="http://schemas.microsoft.com/office/drawing/2018/hyperlinkcolor" val="tx"/>
                              </a:ext>
                            </a:extLst>
                          </a:hlinkClick>
                        </a:rPr>
                        <a:t>עוד לילה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8" action="ppaction://hlinksldjump" tooltip="">
                            <a:extLst>
                              <a:ext uri="{A12FA001-AC4F-418D-AE19-62706E023703}">
                                <ahyp:hlinkClr xmlns:ahyp="http://schemas.microsoft.com/office/drawing/2018/hyperlinkcolor" val="tx"/>
                              </a:ext>
                            </a:extLst>
                          </a:hlinkClick>
                        </a:rPr>
                        <a:t>עונות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9" action="ppaction://hlinksldjump" tooltip="">
                            <a:extLst>
                              <a:ext uri="{A12FA001-AC4F-418D-AE19-62706E023703}">
                                <ahyp:hlinkClr xmlns:ahyp="http://schemas.microsoft.com/office/drawing/2018/hyperlinkcolor" val="tx"/>
                              </a:ext>
                            </a:extLst>
                          </a:hlinkClick>
                        </a:rPr>
                        <a:t>עכשיו הכל בסדר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0" action="ppaction://hlinksldjump" tooltip="">
                            <a:extLst>
                              <a:ext uri="{A12FA001-AC4F-418D-AE19-62706E023703}">
                                <ahyp:hlinkClr xmlns:ahyp="http://schemas.microsoft.com/office/drawing/2018/hyperlinkcolor" val="tx"/>
                              </a:ext>
                            </a:extLst>
                          </a:hlinkClick>
                        </a:rPr>
                        <a:t>על גגות תל אביב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1" action="ppaction://hlinksldjump" tooltip="">
                            <a:extLst>
                              <a:ext uri="{A12FA001-AC4F-418D-AE19-62706E023703}">
                                <ahyp:hlinkClr xmlns:ahyp="http://schemas.microsoft.com/office/drawing/2018/hyperlinkcolor" val="tx"/>
                              </a:ext>
                            </a:extLst>
                          </a:hlinkClick>
                        </a:rPr>
                        <a:t>ערב של יום בהיר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2" action="ppaction://hlinksldjump" tooltip="">
                            <a:extLst>
                              <a:ext uri="{A12FA001-AC4F-418D-AE19-62706E023703}">
                                <ahyp:hlinkClr xmlns:ahyp="http://schemas.microsoft.com/office/drawing/2018/hyperlinkcolor" val="tx"/>
                              </a:ext>
                            </a:extLst>
                          </a:hlinkClick>
                        </a:rPr>
                        <a:t>פנים אל מול פנים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3" action="ppaction://hlinksldjump" tooltip="">
                            <a:extLst>
                              <a:ext uri="{A12FA001-AC4F-418D-AE19-62706E023703}">
                                <ahyp:hlinkClr xmlns:ahyp="http://schemas.microsoft.com/office/drawing/2018/hyperlinkcolor" val="tx"/>
                              </a:ext>
                            </a:extLst>
                          </a:hlinkClick>
                        </a:rPr>
                        <a:t>פרי גנך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4" action="ppaction://hlinksldjump" tooltip="">
                            <a:extLst>
                              <a:ext uri="{A12FA001-AC4F-418D-AE19-62706E023703}">
                                <ahyp:hlinkClr xmlns:ahyp="http://schemas.microsoft.com/office/drawing/2018/hyperlinkcolor" val="tx"/>
                              </a:ext>
                            </a:extLst>
                          </a:hlinkClick>
                        </a:rPr>
                        <a:t>צא מזה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5" action="ppaction://hlinksldjump" tooltip="">
                            <a:extLst>
                              <a:ext uri="{A12FA001-AC4F-418D-AE19-62706E023703}">
                                <ahyp:hlinkClr xmlns:ahyp="http://schemas.microsoft.com/office/drawing/2018/hyperlinkcolor" val="tx"/>
                              </a:ext>
                            </a:extLst>
                          </a:hlinkClick>
                        </a:rPr>
                        <a:t>צילו של יום קיץ</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6" action="ppaction://hlinksldjump" tooltip="">
                            <a:extLst>
                              <a:ext uri="{A12FA001-AC4F-418D-AE19-62706E023703}">
                                <ahyp:hlinkClr xmlns:ahyp="http://schemas.microsoft.com/office/drawing/2018/hyperlinkcolor" val="tx"/>
                              </a:ext>
                            </a:extLst>
                          </a:hlinkClick>
                        </a:rPr>
                        <a:t>צל כבד</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7" action="ppaction://hlinksldjump" tooltip="">
                            <a:extLst>
                              <a:ext uri="{A12FA001-AC4F-418D-AE19-62706E023703}">
                                <ahyp:hlinkClr xmlns:ahyp="http://schemas.microsoft.com/office/drawing/2018/hyperlinkcolor" val="tx"/>
                              </a:ext>
                            </a:extLst>
                          </a:hlinkClick>
                        </a:rPr>
                        <a:t>צליל מכוון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8" action="ppaction://hlinksldjump" tooltip="">
                            <a:extLst>
                              <a:ext uri="{A12FA001-AC4F-418D-AE19-62706E023703}">
                                <ahyp:hlinkClr xmlns:ahyp="http://schemas.microsoft.com/office/drawing/2018/hyperlinkcolor" val="tx"/>
                              </a:ext>
                            </a:extLst>
                          </a:hlinkClick>
                        </a:rPr>
                        <a:t>קפה אצל ברטה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9" action="ppaction://hlinksldjump" tooltip="">
                            <a:extLst>
                              <a:ext uri="{A12FA001-AC4F-418D-AE19-62706E023703}">
                                <ahyp:hlinkClr xmlns:ahyp="http://schemas.microsoft.com/office/drawing/2018/hyperlinkcolor" val="tx"/>
                              </a:ext>
                            </a:extLst>
                          </a:hlinkClick>
                        </a:rPr>
                        <a:t>קפה בתחתית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0" action="ppaction://hlinksldjump" tooltip="">
                            <a:extLst>
                              <a:ext uri="{A12FA001-AC4F-418D-AE19-62706E023703}">
                                <ahyp:hlinkClr xmlns:ahyp="http://schemas.microsoft.com/office/drawing/2018/hyperlinkcolor" val="tx"/>
                              </a:ext>
                            </a:extLst>
                          </a:hlinkClick>
                        </a:rPr>
                        <a:t>רוצי שמוליק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1" action="ppaction://hlinksldjump" tooltip="">
                            <a:extLst>
                              <a:ext uri="{A12FA001-AC4F-418D-AE19-62706E023703}">
                                <ahyp:hlinkClr xmlns:ahyp="http://schemas.microsoft.com/office/drawing/2018/hyperlinkcolor" val="tx"/>
                              </a:ext>
                            </a:extLst>
                          </a:hlinkClick>
                        </a:rPr>
                        <a:t>רק אל תלכי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2" action="ppaction://hlinksldjump" tooltip="">
                            <a:extLst>
                              <a:ext uri="{A12FA001-AC4F-418D-AE19-62706E023703}">
                                <ahyp:hlinkClr xmlns:ahyp="http://schemas.microsoft.com/office/drawing/2018/hyperlinkcolor" val="tx"/>
                              </a:ext>
                            </a:extLst>
                          </a:hlinkClick>
                        </a:rPr>
                        <a:t>רק עם אופנוע</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3" action="ppaction://hlinksldjump" tooltip="">
                            <a:extLst>
                              <a:ext uri="{A12FA001-AC4F-418D-AE19-62706E023703}">
                                <ahyp:hlinkClr xmlns:ahyp="http://schemas.microsoft.com/office/drawing/2018/hyperlinkcolor" val="tx"/>
                              </a:ext>
                            </a:extLst>
                          </a:hlinkClick>
                        </a:rPr>
                        <a:t>שאריות של החיים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4" action="ppaction://hlinksldjump" tooltip="">
                            <a:extLst>
                              <a:ext uri="{A12FA001-AC4F-418D-AE19-62706E023703}">
                                <ahyp:hlinkClr xmlns:ahyp="http://schemas.microsoft.com/office/drawing/2018/hyperlinkcolor" val="tx"/>
                              </a:ext>
                            </a:extLst>
                          </a:hlinkClick>
                        </a:rPr>
                        <a:t>שוב היא כאן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5" action="ppaction://hlinksldjump" tooltip="">
                            <a:extLst>
                              <a:ext uri="{A12FA001-AC4F-418D-AE19-62706E023703}">
                                <ahyp:hlinkClr xmlns:ahyp="http://schemas.microsoft.com/office/drawing/2018/hyperlinkcolor" val="tx"/>
                              </a:ext>
                            </a:extLst>
                          </a:hlinkClick>
                        </a:rPr>
                        <a:t>שוב לא שקט</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6" action="ppaction://hlinksldjump" tooltip="">
                            <a:extLst>
                              <a:ext uri="{A12FA001-AC4F-418D-AE19-62706E023703}">
                                <ahyp:hlinkClr xmlns:ahyp="http://schemas.microsoft.com/office/drawing/2018/hyperlinkcolor" val="tx"/>
                              </a:ext>
                            </a:extLst>
                          </a:hlinkClick>
                        </a:rPr>
                        <a:t>שובי שובי לפרדס</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7" action="ppaction://hlinksldjump" tooltip="">
                            <a:extLst>
                              <a:ext uri="{A12FA001-AC4F-418D-AE19-62706E023703}">
                                <ahyp:hlinkClr xmlns:ahyp="http://schemas.microsoft.com/office/drawing/2018/hyperlinkcolor" val="tx"/>
                              </a:ext>
                            </a:extLst>
                          </a:hlinkClick>
                        </a:rPr>
                        <a:t>שיר אהבה בדואי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8" action="ppaction://hlinksldjump" tooltip="">
                            <a:extLst>
                              <a:ext uri="{A12FA001-AC4F-418D-AE19-62706E023703}">
                                <ahyp:hlinkClr xmlns:ahyp="http://schemas.microsoft.com/office/drawing/2018/hyperlinkcolor" val="tx"/>
                              </a:ext>
                            </a:extLst>
                          </a:hlinkClick>
                        </a:rPr>
                        <a:t>שיר הפרחה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9" action="ppaction://hlinksldjump" tooltip="">
                            <a:extLst>
                              <a:ext uri="{A12FA001-AC4F-418D-AE19-62706E023703}">
                                <ahyp:hlinkClr xmlns:ahyp="http://schemas.microsoft.com/office/drawing/2018/hyperlinkcolor" val="tx"/>
                              </a:ext>
                            </a:extLst>
                          </a:hlinkClick>
                        </a:rPr>
                        <a:t>שיר לאהבה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20" action="ppaction://hlinksldjump" tooltip="">
                            <a:extLst>
                              <a:ext uri="{A12FA001-AC4F-418D-AE19-62706E023703}">
                                <ahyp:hlinkClr xmlns:ahyp="http://schemas.microsoft.com/office/drawing/2018/hyperlinkcolor" val="tx"/>
                              </a:ext>
                            </a:extLst>
                          </a:hlinkClick>
                        </a:rPr>
                        <a:t>שלווה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1645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21" action="ppaction://hlinksldjump" tooltip="">
                            <a:extLst>
                              <a:ext uri="{A12FA001-AC4F-418D-AE19-62706E023703}">
                                <ahyp:hlinkClr xmlns:ahyp="http://schemas.microsoft.com/office/drawing/2018/hyperlinkcolor" val="tx"/>
                              </a:ext>
                            </a:extLst>
                          </a:hlinkClick>
                        </a:rPr>
                        <a:t>תחת שמי ים התיכ…</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22" action="ppaction://hlinksldjump" tooltip="">
                            <a:extLst>
                              <a:ext uri="{A12FA001-AC4F-418D-AE19-62706E023703}">
                                <ahyp:hlinkClr xmlns:ahyp="http://schemas.microsoft.com/office/drawing/2018/hyperlinkcolor" val="tx"/>
                              </a:ext>
                            </a:extLst>
                          </a:hlinkClick>
                        </a:rPr>
                        <a:t>תמיד יחכו 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23" action="ppaction://hlinksldjump" tooltip="">
                            <a:extLst>
                              <a:ext uri="{A12FA001-AC4F-418D-AE19-62706E023703}">
                                <ahyp:hlinkClr xmlns:ahyp="http://schemas.microsoft.com/office/drawing/2018/hyperlinkcolor" val="tx"/>
                              </a:ext>
                            </a:extLst>
                          </a:hlinkClick>
                        </a:rPr>
                        <a:t>תשאירי לי מקום …</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אמסטרדם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נוער שוליים</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והשקט איננו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בביתך מתחבא הוא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אוי אמסטרדם...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בחורות צהובות שיער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מסתורין של אירופה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פה מעבר לרובע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כשהגעת לאמסטרדם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מייד רצית לנסוע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מצאת מרגוע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אמסטרדם...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נוסע למצוא 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בנקודה מדויקת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תמצא את השקט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להודו הגעת כבר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אתה חולם על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יבשה מרוחקת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תמצא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תרמיל על הגב אתה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מתעכב קצת בדלת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אל הדרך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אוי אמסטרדם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ווי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קסם זר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בוא הביתה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עכשיו הכל בסדר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כהה הופך לבהיר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דיברנו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בחוץ הבוקר 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שהקרח נשבר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שהכל נאמר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תדאג אין מקום לחשש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לסיפור חדש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 אותי לדעת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רציתי בך לגעת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אתה נבהל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דיברנו ודיברנו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קשה להסביר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על גגות תל אביב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אלונה דניאל</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חפש אותי הלילה מחר זה מאוחר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זה חם עכשיו זה קר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פעם לא נגמר.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אומנם עכשיו זה סוף הסתיו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עיתוי נכון לא לא איחרת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תמצא אותי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תקבל אותי אחר כך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גגות תל אביב...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חפש אותי הלילה במקומות סגורים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חפש אותי בבית ובבתי זרים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אומנם עכשיו זה סוף הסתיו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עיתוי נכון ולא איחרת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תמצא אותי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תקבל אותי אחר כך.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גגות תל אביב משהו קורה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מחום לא מקור התחבאתי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גגות תל אביב מישהו רואה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צלליות שנעות על וילון לבן.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ערב של יום בהיר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אפרים שמיר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לילה בלי כוכב תסתכלו עליו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רץ יחף בין הטיפות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האוויר נקי והעולם חדש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תני לי רמז שאת 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יודעת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כבר די קרוב.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יש לי 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הגשמים סוגרים את האנשים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יוצאים מהבתים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אני יושב לבד ומתפלא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האווזים שטים.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הירח שט בין השלוליות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מהמסלול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העננים בוכים בבת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שלא יהיה מבול.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ושיר בא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פנים אל מול פנים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יהודה פוליקר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פנים אל מול פנים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רק פעם בחיים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סוגר עלינו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מעגל של שינויים.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מה עבר עלייך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מביא אותך 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את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חכי איתי לבוקר שיבוא.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אהבנו פעם באמת ובתמים...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פנים אל מול פנים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פגישה באמצע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הגענו אל עצמנו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ממקומות כל כך שונים.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העיר נראית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כאילו לא היינו 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את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חכי איתי לבוקר שיבוא.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אהבנו פעם באמת ובתמים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אהבנו כמו שילדים יודעים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עלי וגם עלייך רואים את השנים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יפה, פנים אל מול פנים.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פרי גנך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אביבה אבידן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מי לך יאמר ומי לך ישיב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 כאבך רודפים הימים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נותרת לבדך רוצה להאמין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שהנה קרבה אותה השעה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שבה הבטיח לשוב בחזרה,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שהנה קרבה אותה השעה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שבה הבטיח לשוב ולא שב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שהנה קרבה אותה השעה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שבה הבטיח לשוב בחזרה.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בדומיה עוטפת התוגה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ובליבך נותרה המשאלה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שעה חולפת יום ושנה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עדיין לו מחכה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שעה חולפת יום ושנה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עודך זוכרת ולא מאמינה.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פרי גנך את תבקשי...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פרי גנך את תבקשי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ליל כוכבים הסהר 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שם יושבת בוהה באפלה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שעה חולפת יום ושנה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עדיין לו מחכה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שעה חולפת יום ושנה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עודך אובדת שבויה באמונה.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פרי גנך את תבקשי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לך יאמר ומי לך ישיב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 כאבך רודפים הימים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נותרת לבדך רוצה להאמין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שהנה קרבה אותה השעה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שבה הבטיח לשוב בחזרה.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צא מזה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אולי תפסיק עם העולם לריב,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לא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מתוח ובועט,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מין גיל כזה,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אחד עובר את 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צא מזה, מה איתך,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מבשלת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תפסיק עם העולם לריב,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לא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מתוח ובועט,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מין גיל כזה,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אחד עובר את 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צא מזה, מה איתך,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מבשלת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בלי מנוחה,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משהו אוכל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כוס קפה,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אוחז ולא מרפה,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קח עכשיו ספר 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ודאי תמצא על מה לחשוב.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צילו של יום קיץ</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יזהר אשדות</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הולך ודועך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געגוע ישן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צליל לא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נותן לי מנוח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ריח אבק בשערך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אפלולית מבטך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בצילו של יום קיץ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ודועך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טעם הדם של צחוקך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עור הדבש של גופך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וצילו של יום קיץ</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הולך ודועך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טעם הדם של צחוקך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עור הדבש של גופך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וצילו של יום קיץ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ודועך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הכיעור מושל ברחובות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בחלונות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משתקפים עננים אפורים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מחפש אותך בכל 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פתאום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תוולדי מתוך רגע מקרי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המבט שלך הוא אש 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אישה זרה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שאת מתבוננת דרכי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האהבה שלך כל כך מרה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מיטה סתורה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מזכירה איך פלשת לתוכי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כשעצמתי 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ניסיתי לשוא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להזות את פנייך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ריח אבק בשערך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אפלולית מבטך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בצילו של יום קיץ</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צל כבד</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כשניקו תתחיל לדבר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כוכב כבוי ירח 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השתיקה סטירה בלחי הסדוקה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זרי פרחים בקרן אור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שמסמנים רק את שבילי דרכי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חצי ירח בחלון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מבצבץ מהוילון שלי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איש קטן בעיר של עוד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שקל לשכב או לעמוד איתה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איש קטן בעיר של עוד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שקל לשכב או לעמוד איתה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פרוצה בשוק סואן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זייפן שמנגן דרכה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לשמיכה כבדה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שהשמחה אבדה מכאן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באור שמיים אפורים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ועננים שמרטיבים בזמן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צל כבד ירח מתאבד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שלא נלמד למצוא את סוף המעגל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נוכל לאהוב את האמת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צליל מכוון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 כן...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נצא ביחד, בטח נהנה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שוברת לבבות קטנה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שוברת לבבות קטנה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אל המילים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הקצב, אל הצלילים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 חלום, הפכי למציאות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כואב להתאהב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עומד ומנגן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איתי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כך פשוט להיות מעשי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קפה אצל ברטה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יגאל בשן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אומר שלום ולא אפחד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ואז אני שואל אותה על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אומרת כן אבל לפני כן אכזבה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לא כדאי לך לדאוג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תראה רופא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תשמע אתה בחור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תשתה עוד כוס קפה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כשאני עומד כבר לעזוב...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תמיד כשאני עומד כבר לעזוב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מנסה לומר שיהיה עוד 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כמה צרות קטנות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פתאום תרגיש נפלא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תהיה לך שמחה גדולה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מילה של ברטה זאת מילה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אל ברטה פעם בשנה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ובינתיים שום דבר לא השתנה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תמיד אני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מראה לה את היד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ומקווה שיום אחד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כשאני שפוף ורע לי על הלב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אל ברטה ואצלה יושב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שותה קפה שחור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מראה לה את היד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אומרת לי אתה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תשים עשירייה בצד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ואז לפתע היא שותקת ורואה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כל מה שיקרה ומה שכבר 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רואה על מי אני חושב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אני רוצה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אומרת שגלגל חדש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יתחיל כשהשנה תצא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אני ואתה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ננסה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יהיה לנו רע, אין דבר זה לא נורא,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קפה בתחתית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גזוז</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פיספסת אה הו, אה הו, פיספסת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פיספסת, נפלת על פז'ו.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רוצה להתאבד נסה ליפול על שברולט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פיספסת, פיספסת אה הו.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עוד אצליח!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פיספסת, פיספסת אה הו.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לפני שנה במילואים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שרתנו יחד בקווים.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סלאמתק סלאמתק אה או.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נמאסתי והלכתי למגדל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עליתי על הגג.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ספרתי עד שלוש ובלי לעשות חשבון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צללתי כמו דג.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וכמו שאני נופל בסגנון חופשי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צנחתי על פז'ו.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נגש אלי ילדון חמוד ואדמוני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ופלט שורה כזו: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ספיחס, ספיחס אה או.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אספתי את עצמי מהשולחן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הלכתי לדרכי.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מצאתי לי ספסל בודד משקיף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סמוך למוגרבי.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וכמו שאני יושב שם מול ים אפור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הצרות שוטף,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הרגשתי איזה מישהו עומד מאחור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וטפיחה על הכתף.</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סלאמתק אה או, אה אה, סלאמתק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סלאמתק חביבי מה שלומו?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ישבתי לבדי בבית קפה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עצוב ומיואש.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הרגשתי שחיי חולפים ללא הווה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שיפור במרגש.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וכמו שבאה השמש היא שם עמדה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וצחורה.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ניגשה אלי ועל ראשי הניחה ידה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ובקול עדין אמרה: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ספיחס, אה או, אה או, ספיחס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ספיחס, באמת יפה מאד.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נראה כה מסופר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דווקא מתאים לך קצר.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רוצי שמוליק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עובר כל היום, את לא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זו סתם מציאות, או דמיון.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עוד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דוין דוין דוין...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ובערב כשאת חוזרת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מעיפה מבט חטוף מן החלון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עומד שם בפינה ומחכה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הלילה לא צריך יותר לחלום.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קמה בבוקר ומתלבשת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והשמש לך שולחת דרישת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במהרה במדרגות את יורדת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מספיקה לתפוס ת'אוטו האחרון,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מגיעה למשרד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מחכה 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רק אל תלכי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זקני צפת</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הבחורה שתיקח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הבחורה שתחזיר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לא יכול איתה אבל פשוט אמרת לה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אל תלכי אני אחזור שוב לעצמי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אך מתי תאמר סוף סוף לה די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היא הלכה כי פגעת 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אמרת לה שאתה לא אוהב אותה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ואז היא בכתה ושוב אמרת לה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אל תלכי אני אחזור שוב לעצמי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אך מתי תאמר סוף סוף לה די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רק עם אופנוע</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גזוז</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רק עם אופנוע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הרגשתי שאני הולך ומשתגע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השכנועים שלי חלפו ללא שומע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תשע ושלושים, רוצה לראות קולנוע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יכול כי לא דאגתי לאופנוע.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עם אופנוע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מה משחק...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בסוף אמרתי: "נועה בואי נשכח מסרט,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נסגור עניין יפה, נדחה לפעם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סגרתי טלפון, חייגתי חיש אל מונדה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היא סגרה עלי כי לא היה לי הונדה.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אמרה: "תודה לך, טלפן בעוד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עם אופנוע.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מה משחק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עניין של תחבורה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בגלל היסוס על כח סוס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ראיתי הצגה שנייה.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הסברתי לה שכאן הרכב לא קובע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ושיותר חשוב לאן אתה נוסע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נועה לא רצתה מילה אחת לשמוע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שאין בה זוג צמיגים, טנק דלק ומנוע.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עם אופנוע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ביום שני אני הולך אל הקולנוע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בטלפון ניסיתי להזמין את נועה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למרות שדי נעים לבד להיות בסרט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יותר נהוג ללכת עם גברת.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אמרתי לה יש סרט טוב על קזנובה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העיתונים כתבו ביקורת על הגובה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וכששאלתי אם אפשר איתה לקבוע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אמרה: "אבוא איתך אבל רק עם אופנוע".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הצעתי שאבי ילווה לי את הסטיישן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אמרה: "אנ'לא רוצה להיות כל כך אולד-פיישן"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במונית ניסע נגיע 'חת ושתיים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שאריות של החיים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הפרויקט של עידן רייכל</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להתחיל קצת לקלקל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ולתקן עוד פעם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הזמן מסמן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הכל שאריות של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ולחיות את הרגע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לאסוף את השברים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אצא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אתחיל קצת למהר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להסתדר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ולעשות קצת רעש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יותר בוער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 היא כאן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יוני רכטר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הפרידה נראית פתאום כמו חלום רחוק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מאבד 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מבולבלת ויפה היא לא השתנתה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בהיר אחד עזבה והנה חזרה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מרעידה בי בהלה מניסה שלווה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 אין עבר ואין 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הרגע החולף לא חוזר, יפה, 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פתאום אחר, מסוער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מהיר יותר, יפה יותר, אחר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כמו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אני עומד מולה בלי לומר מילה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מול חיוך בהיר שלה מול אותו הצחוק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 לא שקט</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רוקפור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לא שקט...</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דו דו דו דו דו,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 דו דו דו דו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לא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 דו דו דו דו,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 דו דו דו דו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 דו דו דו דו, 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אל ההיגיון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מקשה ללא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לסיום נכון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הטקסט שלא נגמר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 נגמר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בדרך אל ההיגיון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בורח למקום מוגן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משנה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אפשר היה לדעת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זמן עובר, חלפה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אל ההיגיון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בכלל לא שיר רומנטי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ללכת לכיוון נכון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סיפור שלא נגמר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זמן עבר, חלפה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לא שקט</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שובי שובי לפרדס</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ולרגלי הברוש ישבתי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בוא השקיעה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השיבר המטפטף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והזמזומים,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הלב המתגעגע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והדמדומים.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 הופעת פתאום בשביל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זר כלניות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הילקוט המתנדנד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 מרגניות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נבהלת בהתחלה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ואחר כך כבר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הטרנזיסטור הוא עודנו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כן ומה 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הבטחת לחזור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באותה שעה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עוד מחכה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הפריחה המשגעת והצל המפכה.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זוכרת איך נפגשנו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לפני 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יד השיבר המטפטף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הג'יפ שלי חנה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סתם ירדתי לנשום קצת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ולסדר ת'ראש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לשכב עם הטרנזיסטור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עץ הברוש.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אהבה בדואי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וכשפרצו השיטפונות שכח את כל מה שהבטיח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הצלילים של החליל הושיט ידיים בסופה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במחול טירוף בקני הסוף נסחף שיכור כמו חול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הסלעים פרשו כנפיים כמו אנפה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וכשחזר שוב על סוסו להעמיק את 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היריעות היא בחוטים ובצבעים מילים רקמה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שובך בוגד אחוז היטב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גם אותי סופה נודדת סחפה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צלילי חליל אל החולות של המדבר היה שולח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ליטף הוא את גופה הרך והסופה טרפה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חדל להיות כמו החולות אני רוצה אותך כמו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הבטיח לא לנדוד שוב כמו החול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כשהרוחות אותו ליטפו בעוז אחז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אוזניו אטם הוא לא לשמוע לא לנשום כלל את הצליל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נווד לחש מדבר אתה נקבר באוהל צר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והכבשים פעו בואדי כמו חליל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הפרחה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עופרה חזה</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2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פעם תיגמר המסיבה.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בסוף כל פרחה מסתתר שיכון קטן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בעל לדוגמה ואלף כיווני עשן.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בא לי לרקוד...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פנים שלא עושות חשבון,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וג'ינס בסטייל שכתוב בעיתון.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סלסול נצחי בשיערות,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ופוסטרים במקום קירות.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לאהוב כמו בסרטים,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חתיך שיבוא באנגלית וצבעים.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COME ON BABY המטוס מחכה,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חלום שלי ממריא לו ובוכה.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בא לי לרקוד...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כשיהיה לי זמן להיות גדולה,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אין לי ראש למילים ארוכות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מן מילה ארוכה שכזאת.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צ'או ידידי וד"ש לחייך,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בתקוה שתבין את הפרחה.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השמש של פראג' קורעת את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מפליגה בתוך הכפכפים.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שיקחו האורות אני 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הלקה, הליפסטיק ושאר דאוו'ין.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בא לי לרקוד, ובא לי שטויות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לי לצחוק ולא בא לי עליך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לי בימים ובא לי בלילות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לי לצעוק: "אני פרחה".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אני רוצה לזוז</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תומר יוסף</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371600"/>
                <a:gridCol w="1371600"/>
                <a:gridCol w="1371600"/>
                <a:gridCol w="1371600"/>
                <a:gridCol w="1371600"/>
                <a:gridCol w="1371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המוזיקה מפנקת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הקצב, הסגנון, הבחורות שבמועדון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הבמה, המיקרופון, התהילה, השעון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נגן לי DJ תקפיץ לי את הפיוז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תוסיף עוד פלפל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אני רוצה זוז</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משורר משנורר, סטורי טלר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קבצן של חרוזים עם מעיל קרוע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אוסף קצת חיים בין פיגוע לפיגוע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מעשן סמים קלים, הם מקלים לי על הרוח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רוקד ושר בלי לשאול מדוע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המוזיקה עוטפת אותי, משקפת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מסובבת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מנשבת, אוהבת, יושבת, שואבת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מנהלת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אף פעם לא מאכזבת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ההיפך רק מכוונת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מחרמנת אותי, משמנת אותי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נגן לי DJ, תגביר את ה-PA</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בלהזיז ת'ישבנים כבר קיבלת BA</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שחק במיקסר, סנוור בפליקר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ת'מיקרופון ושחרר לספיקר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שולט ברחבת הריקודים כבר 10 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הזזתי ישבנים עם מיקרופון עוד משנות ה-90</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יש לי קצב פנימי איתו קוצר על מקצבים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שקוצר את העשב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ים של חרוזים למלא את הכנרת,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לכתוב עוד מחברת, לחרוז לך שרשרת בובה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מתופף מילים עם תומר על סמפלר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בשביל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לחיות בעד עצמנו טוב לרקוד על שתי רגלינו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זה מה שימרח לי חיוך על השפתיים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זה לקום בבוקר ולפתוח את העיניים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כבר דיברנו יותר מדי.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דברו אלי עם הגוף זה, זה הרבה יותר כדאי,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יעשה את כל מה שזה צריך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תראה את כל מה שאתה צריך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תתקרבי אלי כי אני רוצה לרקוד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תפסיקי, ותתני לי קצת מקום כי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רוצה לזוז...</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שמח, קולח, רותח, צומח, שולח, פותח את הראש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רוצה לזוז,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לרקוד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אני רוצה לזוז,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לעוף אל תוך הלילה.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רוצה לצבא, לא רוצה למלחמה, לא רוצה למשטרה,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חייל בשביל שלא תבכי לי ילדה.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רוצה חיים בעצב,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מעדיף להזיז את התחת ולחיות חיים בקצב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מה עם הכסף?)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רוצה רגשי אשמה, בשביל מה טוב למות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מפסיק לרקוד, זה לא משאיר לי אף ברירה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שומע משהו, רוצה לרקוד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לחפש יותר מדי, לא מצדדי מאחורי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תתנו לי משהו להרגיש, יהיה פה חם לאלה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תדליק לי משהו, תמזוג, תשפריץ, תקפיץ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רוצה שכל מי שנכנס יוציא ת'מיץ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מספיק שיש לך את החשק לכופף את הברכיים,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להוציא את הידיים מהכיסים אל השמיים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קדימה 1,2,3,4,5,6,7</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נראה שזה הולך להיות עניין של דרך קבע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כשכל הגוונים רוקדים באושר על אותו הצבע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כנראה בטבע, וכנראה בתדרים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משהו פה מוציא מאיתנו רק דברים טובים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לאהבה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גאיה ודין דין אביב</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2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זמן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ורק אם נאמין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 שום דאווין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העולה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ונראה ת'אור שבשמיים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בתקווה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שהלב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חובק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ובקריאה גדולה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אימרו הכל אפשר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מאוחר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השחר כבר עלה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שלווה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להקת הנח"ל</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2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ופתרנו תשבצים בלי הרף</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מכתב ממך עוד לא הגיע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המפקד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ויחזור ודאי שוב להבטיח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בקרוב לרגילה אגיע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שתיקני שוב שניים ביציע.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על המחנה נדלק 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המאהל כוכב זורח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כמו גומי מתמרח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 שבת בלי טעם ובלי 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את הלב קורע.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ולא עושים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ועוד שבוע עבר.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השבת בכלל אינה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קראנו את עיתון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כבר שירי מגל וחרב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תפרנו את החור בגרב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תחת שמי ים התיכון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2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אותך מפה לשם,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אותי משם 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מנגינת בלט.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שישוב הים מזעפו,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נדע,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עולה עולה עולה לנו,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זה עולה לנו.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כמה זה עולה לנו.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שמי ים התיכון,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ידיך מלטפות אותי ליטוף נדיר,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יבואו בחירות,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חיה פוליטית - מזדהה עם מיעוטים.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יש את הזמן במזרחית,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חצי עולם כבר שר יוון,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בגוף שלי צמרמורת בלאו הכי,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מטרור ואהבה.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שמי ים התיכון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על אבטיחים יורד,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אשליות מתוקות,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זהבים על הצואר וזה זורק,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חצי עולם שונא חצי,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בגוף שלי צמרמורת.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מתערב מי אויב ומי ידיד.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שמי ים התיכון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על אבטיחים יורד,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אשליות מתוקות,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זהבים על הצואר וזה זורק,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אותך מפה לשם,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אותי משם 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מנגינת בלט.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שישוב הים מזעפו,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נדע,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עולה עולה עולה לנו,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תחת שמי ים התיכון,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עושה ירח הפוגה, ומתקפל.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"דאגות" אומר לי איש עם מכחול,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ומצייר אותך דומה, או לא, או 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יש את הזמן לשכב פרקדן,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חצי עולם לוקח סם.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בגוף שלי צמרמורת, שיר "רוקסן".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צמרמורת יש לי מקיפוח גם.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שמי ים התיכון,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לך זמן להתאפר ולהקסים.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יוצאת לרחוב בשמץ של ביטחון,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חוזרת בזנב מקופל בין הרגליים.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חצי עולם בדוחק מתקיים,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תמיד יחכו 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לאה שבת</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2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תמיד יחכו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כששקט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יושבת במרפסת לנגן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 געגוע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תשתדל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להגיע לכאן 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אני מבקשת בשקט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עבר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נסעת לחפש רחוק מכאן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מחכה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שלי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 אדם כמו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מחפש את האופק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כוכב מאיר בעיניים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מזכיר לי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נחליאלי לפני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צרצרים בשעות הערב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תשאירי לי מקום לחבק אותך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אבטיפוס</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2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שמח שאני 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נחמד שחולמים עליך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אם זה חלום קצר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זו 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אפילו עוד יותר נחמד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תחלמי, תחלמי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ותשאירי לי מקום לחבק אותך בחלום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אמרת לי 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שחלמת עלי בלילה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דבר כל כך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לדעת שמישהו חולם עליך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אם זה חלום קצר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זו 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אפילו עוד יותר נחמד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תחלמי, תחלמי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ותשאירי לי מקום לחבק אותך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כשאת 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ומחייכת לעצמך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אנצל</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מוש בן ארי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ובלילות זה רודף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ובימים זה הודף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והניצוץ מסנוור אותי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אוי, אוי אשליה מתוקה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שקר מר מביאה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כך צרה היא הווייתי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תמיד...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אבל תמיד כשאני צולל אל תוך עינייך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המתוק שבשפתייך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תמיד, תמיד אחזור אל זרועותייך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אל החום שבידייך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אנצל... אנצל...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זה זז בימים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מרפה בשנים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ולפעמים זה דוחף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והדברים משתנים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אף כל מה שבפנים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תוך בדידות זה גונב אותי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ואיך שאנ'לא מסתכל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וזה תמיד מבלבל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תמיד זה גונב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והימים כך עוברים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וכבר רואים בפנים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השנים שעברו איתי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וזה עולם די יהיר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רק כסף מהיר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ולפעמים זה רודף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מה נכון לא נכון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אנ'לא מוצא היגיון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בכל מה שקורה סביבי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הצבר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עוזי חיטמן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היתה או לא היתה...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כובע טמבל חאקי, פוני ותלתל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גזוז חמוץ מתוק, עמוד אחד חשמל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סרט ופלאפל, בקושי חצי מיל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חלב בתוך בקבוק כל בוקר כרגיל.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היתה או לא היתה...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קיפקא וטיארה מעל צמרות ברושים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לוקח בת בערב יום שישי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גוגואים ודודס, יו יו, מחבואים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היינו "ילדודס" ולא סתם ילדים.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ארץ ושמיים ירק ומדבר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ליד מגדל של מים בין שבילי עפר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אני נולדתי, שם ליבי נשבר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שבו לקחו לי את ארץ הצבר.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היתה או לא היתה,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עוד חי איתה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תחזירו לי אותה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שהיא היתה.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היתה או לא היתה,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עוד חי איתה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תחזירו לי אותה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ארץ הצבר.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חדשה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האם יתנו לנו בכלל להיכנס.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חברים למן מסע כזה בחורף כבר חסר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 ישן, זקן ומסתגר.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איתו הלכתי דרך העיניים שכבר אין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ילדי שלי איתי הולך.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 למה עוד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בחוץ שקיעה של יום שני,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בפנים אני והוא כמו איש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אביך הוא ימות גם יום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גן העדן לא קיים,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קיימת 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זה הכל היה ורוד,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 למה להתרפק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משהו חורק בזיכרון.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לשלטים,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עיניים יש כדי להסתכל.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תגיד שואל אותי האם,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חלב בשפע זה לא אומר ניסים,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שולף מצלמה של כיס,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חושב שגן העדן מדוייק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מכחיש שקר לו שמפחיד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ומצלם כדי שנזכור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קראתי בעיתון על אחת בת מאה,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שכל חייה עשתה מעשים טובים.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כל האנשים נולדו רעים.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מזמן, היא מתה די מזמן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עיניים יש לו רגישות, כן 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מוזר איך האויב הזר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נראה לו אנושי וגם פוחד.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ניסע, ניסע, אולי נגיע עד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נאט, לא נביט, לא נשים לב לפרטים,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לארץ חדשה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נגיע, נגיע לארץ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 כבשים עולות על אם הדרך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נדרוס אותן, אנחנו לא דורסים.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תל אביב חסומה וגם חיפה.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ושנינו נוסעים בדרכי עפר.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למה עוד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בחוץ שקיעה של יום שני,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וערבים מתפללים כי איזה חג.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 למן מסע כזה בחורף מסתכל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רגליו קצרות אבל ראשו חכם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במנוסה, הכל פה זז, אומר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גם אבא, אתה גם בן אדם.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טרופית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והחולצה שלי היא דגל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אהבה וקרנבל וכדורגל.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יש לי ארץ טרופית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שהשמש ליטפה,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ים לעולם, כל רגע.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בכל שנה יש קרנבל,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גיטרה די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ואהבה ששמה,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שמעת, תרזה.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בעצם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בכלל רק הלך מסכן,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אצלי בבית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ה"בוס", אני החוק,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המלך - כן, כן,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בארץ הזאת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עוזי חיטמן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טוב בשבילי מה טוב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אני למדתי בארץ הזאת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אהבת מולדת אהבה תמה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אני איבדתי על הארץ הזאת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חברים שהיו לי נחמה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אני ניגנתי בארץ הזאת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שירים שנבטו מאדמתה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אני הגנתי על הארץ הזאת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הסכמתי או לא המשכתי אתה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יש כאלה שלוקחים...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גם אני נולדתי בארץ הזאת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והלכתי לאורכה ולרוחבה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אבי חלם על הארץ הזאת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הרבה שנים לפני שהוא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אני ניגנתי בארץ הזאת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שירים שנבטו מאדמתה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אני הגנתי על הארץ הזאת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הסכמתי או לא הלכתי אתה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יש כאלה שלוקחים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מונופול על החכמה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יודעים יותר טוב ממני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יודעים יותר טוב ממך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בחברה להגנת הטבע</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בחברה להגנת הטבע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לשמור על החיות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שלאט נעלמות מן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בחברה להגנת הטבע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להשקות את הפרחים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לשתול כמה עצים כמו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לדני יש סימפטיה לנשים מבוגרות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משיכה מינית, משיכה פנימית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לו באמבטיה מצייר על הקירות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דחף לא ידוע ממש מנהג קבוע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רינה הזמינה אותי לחדרה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חשבתי לעצמי - זה בטח רציני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אביה איש ידוע ומקובל בחברה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יש פה סיכוי לקבל איזה מינוי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חבל איזה מן מזל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על הספסל ליד הסופרסל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בטי בם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נלך, נלך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שלום ואין כבר כוח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כבר אין, לאן לברוח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בגלויות הכל שטויות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מה לומר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היום אולי מחר.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אחד שלא בטוח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כמו נוצה, נוצה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קונה, מאמינה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וכל איש חשוב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הלך, הלך מבלי לשוב.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נלך, נלך לים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שערה על ראש קרח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כלב בלילות 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מסיבה שאיש לא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יושבת, בוכה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הלכתי לבקש סליחה.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נלך, נלך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אדם בתוך עצמו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ועם כל זאת, האם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אמצא אותך מחר?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קרוב אצל עצמו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 באיזה 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סופה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וביתו נשבר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לרוב,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גם לעצמו הוא זר.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ואת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טוב שבאת,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בלעדייך ריק הבית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והלילה קר.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שומר עלייך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שאפשר,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עצוב או מר הוא,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הוא 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פותח 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לקבל מכר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לרוב,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נסגר.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באיזו עיר סוערת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ברחוב הנשמות הטהורות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הנשמות הטהורות</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לכל רחוב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שם פרטי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אשר מעיד על טיב יושביו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בכל רחוב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תלויים שלטים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צדיקים ללא רבב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ברחוב הנשמות הטהורות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שלחו שלשה למאסר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מפני שלא ידעו מוסר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ועל השלט שהוסר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 את שם הרחוב הצר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 לדרך כל בשר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לכל רחוב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שם פרטי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אשר מעיד על טיב יושביו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בכל רחוב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תלויים שלטים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צדיקים ללא רבב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ברחוב הנשמות הטהורות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הנערים עושים צרות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ונטפלים לנערות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פותחים תיקים וחקירות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מלכלכים את הקירות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ברחוב הנשמות הטהורות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הקבצנים פושטים עורות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גורפים כספים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פורטים שטרות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חושפים מומים לעשרות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ומנגנים על כינורות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ברחוב הנשמות הטהורות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הפנסים ללא אורות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אזוב וטחב בקירות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הגנבים בחצרות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אוספים בשקט אוצרות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בתוך נייר עיתון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טיפקס</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של שימורים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אצלנו במטבח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 יה לא עלינו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זה בא הנה זה בא גם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 יה לא עלינו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זה בא הנה זה כאן גם אצלנו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הנה זה בא הנה זה בא גם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 יה לא עלינו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זה בא הנה זה כאן גם אצלנו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מדינה שמתחבאת מתחת איזה קו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 ווה ווה 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ויש סטטיסטיקה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שנכתבה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נייר עיתון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אנשים מגולגלים בתוך נייר עיתון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 ווה ווה 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חיים בתוך קופסה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שבור מחוף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ליד הים יש אנשים קופצים מבניינים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 ווה ווה 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סיפרו על זה בדיחה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וצוחקים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אצלנו בסלון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ובסלון שלנו אנשים מסוג חדש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 ווה ווה 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חיים בתוך שמיכה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ליד רמזור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איזה קו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 יה לא עלינו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הנה אנשים מגולגלים בתוך נייר עיתון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 ווה ווה 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חיים בתוך קופסה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שימורים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אצלנו במטבח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ובמטבח על השולחן יש איש בתוך קנקן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 ווה ווה 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מציץ מהזכוכית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ויום אחד נורה מתוך תותח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ובתותח יש אנשים שמקבלים סטירה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 ווה ווה 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זקנים ותינוקות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ליד בקבוק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גוליית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371600"/>
                <a:gridCol w="1371600"/>
                <a:gridCol w="1371600"/>
                <a:gridCol w="1371600"/>
                <a:gridCol w="1371600"/>
                <a:gridCol w="1371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תרצה להיות מלכנו,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תתקשר מחר בשש"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לא שמעו אותם אומרים,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ידרוך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יקפוץ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גוליית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חוץ משני גמלים וגדי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אז מיהו.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גוליית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אצלי על כף היד."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מדברים?"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שאל גוליית באשקלונית.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דוד מלך התעצבן,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"הרוגטקה תנגן!"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אבן לעברו ירה,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קלע לו בול בפוני.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אמר תודה והתרגש,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מקווה שגם הפעם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יחשוב אותי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מקוה שלא ידרוך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יעשה אותי גמד.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דוד מלך ישראל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קם בבוקר לטייל,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מרחוק רואה המון סואן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"הצילו!"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לחשוב יותר מיום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התייצב על המקום,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להביא הביתה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התאמן כל יום שעות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בלהפריע לחיות,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אומרים היה לו קול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נמוך מים המלח.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למדו חליל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בשקט מרחוק.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בחצר נולד תינוק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ומיד התחיל לצעוק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קוראים לי 'פריים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שמי גוליית ולא אחרת!"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זייפו ת'גיל.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"השד מאשקלון".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בגנון אמר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ילדים עברו לדום,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חמש וכבר הספיק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זהו שיר מאוד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הנושא כזה כאוב,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תשים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יעזור לך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הגיבור של הסיפור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להגיד אותו אסור,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נגלה רק שהשם שלו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אפריים.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אביב בכפר קטן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ציפורים שרות בגן,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נמלה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המנגינה נשארת.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גורל אחד</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עופרה חזה</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ניסינו לפרוח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באדמה זרה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יכולנו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לעזוב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גורל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אותנו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בארץ הזאת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גורל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אותנו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בארץ הזאת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ניסינו לברוח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ניסינו לשכוח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יכולנו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לעזוב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נסענו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מעבר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לנו 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חזרנו משם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דרך ארוכה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כרוח 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נלך איתה עד תום יחדיו.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דרך ארוכה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ציפור תלויה על 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הושט ידך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קרא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השיר שלי אבד.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 הרוח על המים...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שיר הרוח על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ולו הרבה גוונים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אני היום ומה 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בצלילים המשתנים בשיר?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כשהאור על פני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קשת של צבעים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אני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אני בשיר.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דרך 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ובסופה אתה ניצב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אבוא אליך חרש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דרך ארוכה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כעוף בנדודיו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כרוח חרש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ימים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שרה לה מסתיו אל סתיו.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דרך 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ציפור בליל סגריר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 בלי 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מול 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כשאבד לה סוף השיר.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דרכנו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בסן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הרים גבוהים, וצונני פסגות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רסיסים של אור בדמעותייך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וחיוך שוב מגשש דרכו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הטוב עודנו לפנייך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שימי ראש על כתפי, תני לי ידך בידי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יתם הנר לגווע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יובס השקט המבורך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המולת היום תתחיל לבקוע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תלכי לבדך, אני אהיה שם איתך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אור הנר נמהל באור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הכר שיערך שפוך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בחלון צמרת עץ פורח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חזר, רואים לפי החיוך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סערה היתה, הנה חלפה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ופנייך שוב רוגעות כפני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האור נוסיף ללכת הלאה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הדרך רבה, המסע עדיין לא תם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ועינייך לפעמים כה נוגות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שדות פורחים יש לפנינו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האהבה שלי היא לא האהבה שלו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ביום הדין על הכסא אני עומד ושר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כבר מהדקים לי את החבל לצוואר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אומרים: "אל תאבד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כשהכל נראה אבוד, למעלה התשובה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ובטח באלוהים", אמרתי: "למה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האהבה שלי היא לא האהבה שלו.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אמרת שהחיוך שלו מביא לך את האביב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 בצרה אז הוא תמיד מקשיב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ולמה רק איתי יוצא לריב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הוא אחד כזה שזבוב לא יעליב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והוא אוהב אותך, אמרתי: "למה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האהבה שלי היא לא האהבה שלו.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זוכרת בית קפה קטן ברחוב ההוא הריק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שתינו יין אדום, אדום אבל זורק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סגרתי אצבעות על ירכך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נתת מבט כזה גבוה ומחנך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אמרת לי: "אפלטון", אמרתי: "למה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האהבה שלי היא לא האהבה שלו.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הזמן עושה את שלו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אברהם טל</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כמה אהבה יש עוד לגלות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והמתנות בדרך הן כה רבות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מלאכים שמתגלים מתוך האנשים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אני נזכר איך היינו כל השנים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המחשבות באות ולא עוזבות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מרגיש כבר איך הזמן את הריפוי מביא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ושמח על הבחירה שבידי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ועל כל מה שהאל מביא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עושה את שלו...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ואולי גם קצת נביא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עושה את שלו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והוא מזור לכל שכואב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לאלוהים לקח שישה ימים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לברוא את כל מי שיש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אני שאמהר ואנסה לשנות את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הכל קורה ממילא בתחושה כזו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שכל דבר בא במקומו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כה שמח להמשיך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מחדש את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כה שמח להרגיש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אומר ומה אגיד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אנחנו כמה שיודעים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היה שם באמת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בשעות האלה שדיברנו יחד במרתף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היה צריך לרחף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מילה שנאמרה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היתה אמת שהאירה את הנשמה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אני נזכר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היינו כל השנים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המחשבות באות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עוזבות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יודע שהזמן את הריפוי יביא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ומודה על השנים שהייתי שוטה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היא כל כך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כוכבים מעל אומרים לא כדאי.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חיכיתי יותר מדי.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אני מתבייש לתת.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שנה חלפה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הבית היא עזבה,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 זאת לא אדע.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וקשה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למלא את החסר,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נותרה שושנה.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אני מתבייש לתת.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קורה רבות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במשפחות טובות,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 אוהב אישה.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בסוף תרגיש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שאני עומד בכביש,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ותפנה את ראשה.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כל כך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צובט בלב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בכאב עצום.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לא מבינה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שאני רוצה אותה,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אומרת לי כלום.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בגינה תשב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הטבע להתערבב,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והשושנים.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 מילים אולי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הגדר מאחורי,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אומץ מתאים.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היום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אהוד בנאי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כל כך הרבה זמן לא דיברנו שנינו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כל מה שעובר מעלינו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נצא לסיבוב בשכונה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נשב קצת ביחד על ספסל בגינה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נעשה משהו בלתי נשכח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שישאיר זיכרון של שמחה מבורך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אשלח יד ללטף את ראשך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אגרום לך סוף סוף לחייך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היום נעשה משהו בלתי נשכח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שישאיר זיכרון של שמחה מבורך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אשלח יד ללטף את ראשך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אגרום לך סוף סוף לחייך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אגרש את העצב מעינייך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אעשה את היום למאושר בחייך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תשמעי מה שעוד לא שמעת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אחדש לך חידוש ואדליק לך מבט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אבשל לך משהו טעים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אעשה את הכל שיהיה לך נעים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נכון, לא תמיד אני מראה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היום אני מבקש את הקירבה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אדם צובר זכרונות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אברהם טל</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והחגב בחורף שר לפתחים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לטעום מזכרונות העונה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העונה האהובה שבשירו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ממנו חמקה.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צובר זכרונות כמו נמלים...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צובר זכרונות כמו נמלים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בחדשי הקיץ.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בחדשי הקיץ כמו חגב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בעת הקיץ - ויש שאדם שר.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ובחורף הנמלים מתכנסות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מתנועעות ברכושן ומכלות לאט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הרכוש ואת החורף מכלות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נה, נה, נה, 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צובר זכרונות כמו נמלים...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הימים עוברים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אברהם טל</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ואיפה לא היינו מי שאנחנו באמת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הימים עוברים והשנים רצות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ואיפה את ואני באמת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ילדים הולכים אמהות בוכות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תגידי, מה פה חשוב באמת?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תלכי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בשנייה עולמי יקרוס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אלך לך תצטערי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הזמנים בהם היינו יחד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ושתקנו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הימים עוברים והשנים רצות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ואיפה את ואני באמת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ילדים הולכים אמהות בוכות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תגידי, מה פה חשוב באמת?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נתעסק עוד בכאב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וכמה נתעכב עוד על השונה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הכל מבינה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פורטרט</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והראש שלה סטנדרטי...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הכל מבינה...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ואין בעיה (איי איי איי)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יעצור (הו הו הו)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רק בשבילה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הטיפוס שלה אדיוטי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איזה מישהו רגיל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שלכל סימן בנאלי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יגמור וגם יתחיל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הרגש היא שומרת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לסרטים מצויירים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אף פעם לא שוכחת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להוסיף להם צבעים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שלג היא יורדת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לעומקה של בעיה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והצבע לבן שלה בוהק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נוחתת ברכות כזאת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לתת סימן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יודעת שהזמן שלה דוחק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והראש שלה סטנדרטי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המילים זורמות כמו כלום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הדמעות שלה סינתטיות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האמת בקול רדום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מבינה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הכל עומד במקום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פי התהום, כמו 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יפלו בגללך מילים ריקות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 כך יבואו שתיקות, בדידות ושנים ארוכות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העצב הוא רק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חדר, כסא ופסנתר, פרח ליד הגדר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הלילה, מצאו רסיסי כוכב נופל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אתה לא מסתכל, מעבר לצד האפל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עטף את עיניך צל שחור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פתי, ביישן וטהור, רצית לעוף כמו ציפור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 כאן ופתאום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הכניסיני תחת כנפך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נפשי נשרפה בלהבה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אהבה יש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זאת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רימו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חלום אך גם הוא עבר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עתה אין לי כלום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והיי לי אם ואחות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ויהי חיקך מקלט ראשי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קן תפילותי הנידחות.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ובעת רחמים בין השמשות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שחי ואגל לך סוד יסורי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יש בעולם נעורים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היכן נעורי?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רז אחד לך אתוודה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הלוואי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בועז שרעבי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ולא ישא עוד גוי אל גוי חרב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ננטוש את דרך התקווה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והאדם יהיה רחום עד 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שיש סיכוי אחד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ומענן תרד עלינו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שלעולם הזה יש תקנה...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ויום יצמח מתוך סופה גועשת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תאבד לעד המתנה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שהמדבר יצמיח עשב דשא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ועוד נשב בצל התאנה.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 ואיש אחיו יאהב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ויפתחו שוב שערי גן עדן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ויתמזגו מזרח ומערב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הלוואי ונחדש ימינו כאן כקדם.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הללויה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חלב ודבש</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והענבלים הגדולים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יהדהדו בהמון 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ואתנו הם יאמרו, 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 על מחר ואתמול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ותנו יד ביד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ושירו מלב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במילה אחת בודדה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הלב מלא בהמון תודה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והולם גם הוא - איזה עולם נפלא.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יום שמאיר,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שעוד לא היה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המגפיים של ברוך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ההוא אמר "סליחה",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קיפל את השמיכה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והלך הביתה בלי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ועד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בגשם גם בחום,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תפורות אצלו ישר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לעצמות. כי-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לא מאמין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תשאל את ברוך.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ופתאום בין השיחים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שמע שם לחשושים,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בזרועות בחור אחר ראה אותן.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 הוא מה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לצחוק או רק לבכות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שלא יהיה הוציא את המטפחת.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ההוא לצד לקח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ושלף את האקדח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שירה עליו כדור אחד בתחת. כי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רק מתוך נימוס נשמיט את התשובה.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תר בכפר ועיר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במצב מאוד שביר,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הדפרסיה במוחו השתוללה.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כשפנה חסר אונים, למדור חיפוש קרובים,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התרגז עליו פקיד הקבלה, כי-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ליד חוה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מילא ת'מימיה,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גילה עקבות שלא נעשו מזמן.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וגרביים לא 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מגפיים ומכנסיים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שתמיד קונים קומפלט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קשה מאוד להשיג אותם כעת.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נגני, נגני גיטרה...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לדרכו יצא יחף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מצונן וגם 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וכולו מודע לעומק הצרה.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כששאל עובר ושב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ראה את מגפיו,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קנה אותן בזול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היו מלאות בחול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ניקה אותן בספירט כל שעתיים.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האכיל אותן מרק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כשהקיאו הוא שתק,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לקח אותן לסרט כל יומיים.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יום אחד הוא קם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מנומנם,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חיפש ת'מגפיים בארון.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ובמקום שהן היו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גרביים נשארו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שסיפרו לו את הכל בהיגיון, 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הנה הוא בא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מוש בן ארי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כי זה הזמן להמשיך וללכת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להיכנס בפנים כי בחוץ שלכת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הימים ארוכים והלילות פה קצרים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ובלעדייך זה לא מרגיש נכון בפנים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תני לי יד ולכי איתי את הדרך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תני לי יד וביחד נמצא את הארץ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את הזמן רק האהבה תעצור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הזמן או ת'אהבה תעצור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ומלאכים עולים...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אחד לבד אך בליבנו רוצים אותה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הנה הנה הוא בא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והחלום מתעתע בך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כמה יפה הוא רק רוצה לאהוב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את אוספת שברים של חלומות מנופצים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על פנייך דמעה שפה מול שפה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זה הרגש מרגיש הוא אחד את השני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קרוב אל תוך תוכם מבקשים רק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ועמוק עמוק כמעוף ציפור שם נולדת תקווה מהקרבה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ומלאכים עולים...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הנה הנה הוא בא מסתכל לך בעיניים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דרך עברה ואת עוד פה בינתיים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 לבך הוא ימצא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איחזי אותו בשתי ידייך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עייף מן המסע וצמא הוא למים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הנה הנה הוא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פיתחי לו את הדלת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רפאי את פצעיו הניחי לו לשבת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מסע כבד עליו ולבד בדרך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והדרך מבלבלת והלילות קשים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ומלאכים עולים עולים שומעים אותנו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צוחקים בוכים מה שאנחנו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העץ הוא גבוה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אחרית הימים</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שהים הוא עמוק.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לא ישיר עוד שירים,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אם ישיר או ישתוק.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הים הוא עמוק,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לו לים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הרדופים ליד החוף</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אל קינו חזר בחושך מדרכי האלוהים.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הרדופים שלי, כמוני, וכמוך שכל ימייך,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פרחי האור שלנו את פיזרת לכל רועה.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עופות מרום אנחנו, ואל גובה השמיים,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אתם, גם אנוכי - לא נגיע כנראה.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בהר על קו הרכס מישהו מוסיף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הואדי והאבן, לרכסים, אל הרוחות.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אשר בכסות הערב, יחזור נוגה אלייך,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פכפוך פלגים, עם רחש הרדופים ליד החוף.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נפרח כבר פעמיים, והרוח על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יפזר דממה צוננת על פנינו החיוורות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שמה בין איבי הנחל, בשעה אחת נשכחת,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זכרונות אזוב שלנו מתרפקים על הקירות.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תוגה, כפופי צמרת, בלוריות שיבה נבדרת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באשר יפות התואר, בין שריקות העדרים.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תפנוקי גוון ירטיטו, בלכתן לרחוץ בזרם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נכלמים נשפיל עיננו, אל המים הקרירים.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נוסיפה עוד לנוע, משתאים נביט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הוא יחד עם המים, מפרקים את הסלעים.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תאנה חנטה פגיה, והנשר היגע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אהובתי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מחכה, איפה שתהיי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לקחת את נשמתי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תמיד, תמיד תהיי איתי.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שבאות והולכות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וכשהן חוזרות הן תמיד בוכות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קשה, הם אומרים, לכולם פנים דומות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עבר עוד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יודע את אולי שונה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מאבד כבר את האמונה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אנשים מצביעים - הוא לבד היא נעלמה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כמו שוטה שוב קורא בשמה, שוב קורא בשמה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השיר שלנו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אביב גפן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אדליק ת'שמיים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יאירו לך בלי סוף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אני ביקשתי את ליבך לקטוף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פרפר ביקש אל החופש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הציפורים ביקשו אל המעוף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ביקשתי את ליבך לקטוף</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זה לא יהיה השיר שלנו...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שדות ביקשו אל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הגלים ביקשו אל החוף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ביקשתי את ליבך לקטוף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התחלתי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אמרתי שיצא לי לחלוף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אני ביקשתי את ליבך לקטוף</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זה לא יהיה השיר שלנו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רק הכאב שמתעטף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ועם הזמן זה עוד יותר שורף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זה לא יהיה השיר שלנו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תדעי שכתבתי בשבילך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שבכיתי בגללך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השמיים הכחולים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אסף אמדורסקי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תפקחי את העיניים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עוד יום חדש בחוץ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מאוד מאוד נחוץ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להציל ממנו את מה שנשאר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ועכשיו יפה שלי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לטפי אותי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בוקר טוב אישה שלי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תפקחי את העיניים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השמיים הכחולים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מחכים רק בשבילך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תפקחי את העיניים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רגליים יחפות על שטיח צמרמר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אלי לטפי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ותפקחי את העיניים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השמיים הכחולים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מחכים רק בשבילך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השמלה ממדריד</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מוניקה סקס</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הרבה הרבה 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הראש מיפו השמלה ממדריד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מדברת, הוא לא מקשיב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נותנים ידיים בשדרה הגדולה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אחד בתוך בועה שקופה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הנעורים הם מפקד משוגע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מריץ אותה עד כלות הנשימה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חיים עפים בקצב מפחיד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דעתך על השמלה ממדריד?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הרבה הרבה זמן שהקרח לא נמס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נמס כאן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הראש מיפו השמלה ממדריד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מדברת, הוא לא מקשיב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כאב אצור בתוך עיניים יפות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תיקח סיכון, מה כבר יכול להיות?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הנעורים הם מפקד משוגע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מריץ אותה עד כלות הנשימה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חיים עפים בקצב מפחיד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דעתך על השמלה ממדריד?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הרבה הרבה זמן שהקרח לא נמס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נמס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הרבה הרבה 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התחנה הישנה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טיפקס</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עוצר במציאות הסדוקה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פיתה עם זעתר וביצה בצד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ספק רבנים ספק פושטי 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בעשרה שקלים שלוש קלטות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ושירים מוכרים מכל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והבוץ השחור על כל מדרכה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ונהג מפטיר חצי ברכה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פתאום אני שייך ולפעמים אני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עולם צפוף וממהר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בשדרות הנעליים הזולות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בדוכני פלאפל עם כל התוספות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שירותים ציבוריים שריחם למרחוק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נהגי מוניות שלא למדו לשתוק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שיכור ועיוור מסתכלים על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אברכים מרוויחים מצוות חינם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לתל אביב המבריקה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הירידה הזו לרחוב החם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היתה בשבילי נתיב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שיכור מוכר מלבי קר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בוטנים וסירופ אדום של סוכר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חגורה בעשר וקלטת 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מיץ ענבים ועיתון להמתנה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קולנוע שמקרין סרטים של זימה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וכובע של פרסי עם רקמה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הייתה לי מדינה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מדינה של מציאות בהמתנה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כשגשם יורד וכשהשמש בוערת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ואיך שלא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ללכת שבי אחריה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לשמוע את הציפורים שרות.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גלים עולים, חולות נעים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ותפילותי לרוח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נענות.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שקט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וכל אחד עסוק בענייניו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הרופא הכי טוב במדינה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בכדי לחשוף עד הסוף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התמונה לא משתנה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מילים מילים ואת משמעותן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יבוא לו גל לשטוף אותן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אני כרוך אחריה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מחכה לי בלילות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שומרת לי היא אמונים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מתרוצצת בגנים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אני בין הבריות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מתפתה לאחרות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גלים עולים, חולות נעים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ובלילות ובלילות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עולות עולות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וזרם דק קולח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וביניהם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בנאי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על שפת הים שקט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ואז ברחוב סתם נהנה,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את זה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השקיעות הוא מספר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וידידו, זה מהעיר,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עכבר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 מספר, בין בניינים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שהלילות שבעירו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החיים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שדה, כך לי 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ריח מתוק של פרדסים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העיקר.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הכל בשבילך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סנדרסון ומזי כהן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נתגבר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אל תהיה כל כך תמים,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בעולם ילד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מקום לסתם חולמים.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תתעורר למעני,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או כך תישאר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האביר שלי.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אמצא לי עבודה,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אלך לעבוד בבית 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כסף שאחסוך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אבנה לנו ארמון,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הכל בשבילך...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הכל בשבילך,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הביטי לשקיעה,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עבר זמנה.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זורחים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חינם כל השנה.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הברווזים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עפים כשהאגם קפוא?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יום קורים ניסים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לנו עוד יקרו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מכבר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אושיק לוי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על פרשת הדרכים הקרובה אותה תחנה.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מחר אני אתעורר ואפקח את עיני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אלוהים אדירים.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מכבר אין איש מחכה לי 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אין ים, הרי אין גם ספינה.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החוג צומצם.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מותי עוד יהיה משהו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יאהב מישהו. מישהו ישנא.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החשבון לא הושלם.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הטל נופל, ערב צונן על פני.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זמר נוגה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החלונות הגבוהים</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כְּחַכּוֹת רָחֵל לְדוֹדָהּ.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הֲתִשְׁמַע קוֹלִי, רְחוֹקִי שֶׁלִּי,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הֲתִשְׁמַע קוֹלִי, בַּאֲשֶׁר הִנְּךָ –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קוֹרֵא בְּעֹז, קוֹל בּוֹכֶה בִּדְמִי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וּמֵעַל לַזְּמַן מְצַוֶּה בְּרָכָה?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תֵּבֵל זוֹ רַבָּה וּדְרָכִים בָּה רָב.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נִפְגָּשׁוֹת לְדַק, נִפְרָדוֹת לָעַד.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מְבַקֵּשׁ אָדָם, אַךְ כּוֹשְׁלוֹת רַגְלָיו,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יוּכַל לִמְצֹא אֶת אֲשֶׁר אָבַד.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אַחֲרוֹן יָמַי כְּבָר קָרוֹב אוּלַי,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קָרוֹב הַיּוֹם שֶׁל דִּמְעוֹת פְּרִידָה,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עַד יִכְבּוּ חַיַּי,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חורף שבעים ושלוש</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להקת חיל חינוך</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כשהיינו קטנים אמרתם: הבטחות צריך לקיים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דרוש לכם כח ניתן, לא נחסוך, רק רצינו ללחוש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הילדים של החורף ההוא שנת שבעים ושלוש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הבטחתם יונה...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הבטחתם יונה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עלה של זית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הבטחתם שלום בבית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הבטחתם אביב ופריחות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הבטחתם לקיים הבטחות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הבטחתם 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הילדים של חורף שנת שבעים ושלוש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גדלנו, אנחנו עכשיו בצבא עם הנשק, קסדה על הראש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אנחנו יודעים לעשות אהבה, צוחקים ויודעים לבכות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אנחנו גברים, גם אנחנו נשים, גם אנחנו חולמים תינוקות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ולכן לא נלחץ, ולכן לא נדרוש, ולכן לא נאיים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אנחנו הילדים של חורף שנת שבעים ושלוש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חלמתם אותנו לראשונה עם שחר, בתום הקרבות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הייתם גברים עייפים שהודו למזלם הטוב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הייתן נשים צעירות מודאגות ורציתן כל כך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וכשהריתם אותנו באהבה בחורף שבעים ושלוש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רציתם למלא בגופכם את מה שחיסרה המלחמה.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כשנולדנו היתה הארץ פצועה ועצובה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הבטתם בנו, חיבקתם אותנו, ניסיתם למצוא נחמה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כשנולדנו ברכו הזקנים בעיניים דומעות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הילדים האלה הלואי לא ילכו אל הצבא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ופניכם בתצלום הישן מוכיחות שדיברתם מכל הלב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כשהבטחתם לעשות בשבילנו הכל להפוך אויב לאוהב.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אור הירח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אביב גפן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הילדים מתעופפים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כדורים כחולים סגולים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והאור שמלווה אותו צונח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רק אור הירח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הילדים במשברים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ההורים כחולים סגולים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והאור שמלווה אותו צורח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רק אור הירח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הילדים נעלמים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עמודים בעיתונים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והאור שמלווה אותו צונח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רק אור הירח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כשאלוהים ברא ת'חושך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ברא לנו 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שיראו איך אנחנו פוחדים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הירח שם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 נוכל לנגוע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ויש כמה שעדיין מנסים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כשאלוהים ברא ת'חושך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ברא לנו 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שיראו איך אנחנו בודדים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הירח שם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 נוכל לנגוע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ויש כמה שעדיין מנסים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ילדים מתעופפים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כדורים כחולים סגולים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והאור שמלווה אותו צונח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רק אור הירח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חלומות אחרים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בנאי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אותי מוביל.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בכביש המהיר חולף בטיסה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הנוף מתרחק מאחור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עוזב את העיר יוצא למסע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מכונית כמו שיכור.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רוצה להקשיב לקולות...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זאת הדרך שאני בה נוסע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חלומות אחרים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הקסם שאני בו נוגע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והוא אותי מוביל.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יוצא אל הכביש,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הרחובות רחוק מעבר לחלון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והאורות הנוצצים משחקים עם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הדמיון.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שלטי נאון ופרצופים זרים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מסנוורים מבלבלים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הלילה הם לא מנצחים.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רוצה להקשיב לקולותƔ.</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זאת הדרך שאני בה נוסע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חלומות אחרים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הקסם שאני בו נוגע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הולך ברחובות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איבדתי עניין בכל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הבנינים עלי סוגרים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יותר פשוט לא יכול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ניגש למכונית פותח אותה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סביב הכל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יודע, זה הזמן לצאת.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רוצה להקשיב לקולות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שקוראים לי עכשיו לעצור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הרגע הזה מחכה לי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בלי לדעת לאן.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מוש בן ארי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תמיד הוא בא בזמן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 תגיד זה אני הולך ונעלם כמעט בלי לדעת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עצבני בשני העולמות מגשר על הפער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הנחמד בכל זה שכך די מעניין לדעת ת'רגע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תן להיות עם הכל בלי לעשות עניין מגזע וצבע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זה אולי בראשי שפה הכל הפוך ואין פה שום 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הנכון לא קיים אינטרסים של ממון ואי צדק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הנסתר הוא בכל מה שצריך לקרות יקרה בכל דרך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מה נשאר פה לשאול רק לקבל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שזה יה יה יה...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היי אתה אדוני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מסתובב ברחוב כמו אין לך 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תסתכל גם אני קיים פה לידך ביחד או שניים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אלוהים הוא מעל ואנחנו כאן הורסים את הסדר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אולי בלי אבל זה רק בנו שיהיה פה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הזמן פה קצר ומלאכה רבה קיימת בדרך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מפה ועד שם רק לא לעצור תמשיך את הדרך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האמת בנמצא וזה תמיד קיים לאן שנגיע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פקח עיניים סביבך ותקבל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שזה יה יה 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נהיה יה 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וכשהוא בא בא בא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יום שישי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בנזין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שוב מיובש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חדש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בעיות, עניינים,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חדשות, עיתונים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שגרתי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שיעמום אמיתי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עכשיו אני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מעביר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דרך לברוח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יודע לאן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מחטא יבלות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ומרים משקולות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משחרר כיווצים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ומותח קפיצים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כשהראש מסודר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איכפת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כבר מגיע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השבוע נגמר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כשעובר יום 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זז לאט</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בעיר מסיבה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נשארים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הבוקר הבא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והיום במיוחד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תירצי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שלנו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מטלפן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מתכנן מתכונן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מתקלח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מתבונן במראה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השבוע מתחיל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מאוחר כרגיל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כח לקום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חשק לכלום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ראשון דיכאון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שני עצבני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שלישי לא ניגמר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רביעי מיותר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וביום חמישי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מצב רוח חופשי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כבר סוף השבוע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ומחר יום שישי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יונתן סע הביתה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אושיק לוי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קח תרמיל קח מקל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וסע לארץ ישראל.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לארץ ישראל)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יונתן סע הביתה.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הראה לי את העיר ומאיה שגדלה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האנשים בריאים אבל השמש כאן חולה.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יונתן סע הביתה...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הלכנו למקום גדול לשתות אתם יודעים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ומנגנים שם רוקנרול בכל מיני צבעים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החורף בא לכאן מוקדם האור כבר לא עליז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ניסע לאמסטרדם לרומא או פאריס.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יונתן סע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קח רכבת קח אוירון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קח מתנה קטנה לילד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עיר גדולה בלי חיילים ואי אפשר לישון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פעמונים מצלצלים בבוקר יום ראשון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ירח קר על מגדלים וחורף אמיתי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מרגיש פשוט נפלא, אבל זה לא ביתי.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יונתן סע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קח רכבת, קח אוירון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קח מתנה קטנה לילד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(אוירון)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יונתן לך לישון.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מייקל בא ושם תקליט ברק נדלק בחוץ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ושלום מדבר אנגלית כמו שבקיבוץ</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יוצא לאור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אהוד בנאי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ממשיך על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ממשיך גם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חותך באויר, בין אנשים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יוצא אל האור, אל חיים חדשים.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עליו...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לך עליו, עלה עליו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מלאכי ציפורים מעליך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מלווים את צעדיך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מרחוק נדלק אור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תסטה כדי שתוכל לחזור.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השיר הזה מתחיל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כחול על הדף הלבן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גמור, לא תמיד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השיר הזה מתחיל 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חוצה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עולה על ההר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השביל הזה מתחיל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סניף בנק למעין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סלול, לא תמיד מסומן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השביל הזה מתחיל 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חוצה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עולה על ההר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ממשיך על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ממשיך גם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חותך באויר, בין הבתים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יוצא אל האור, אל חיים חדשים.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עליו, עלה עליו עכשיו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יושבים בבית קפה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טיפקס</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יושבים בבית קפה...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לא עשינו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איפה טעינו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תיכף מבול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בתוך הג'יפ שלך...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בתוך הטריפ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קוראת לי רומיאו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אצלך זה סגריר ובחוץ יש שרב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בתוך הג'יפ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לא שומעת רדיו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לא יודעת כמה רע לי עכשיו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ומונו בחוץ בשחור ולבן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בתוך הג'יפ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לא פותחת רדיו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שחבל לך על הזמן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יושבים בבית קפה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ומדברים על המצב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לא עשינו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איפה טעינו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יושבים בבית קפה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ומרגישים כמו בחו"ל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יושבים בבית קפה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ומרגישים בתוך בועה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לא עשינו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איפה טעינו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נשתנה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יושבים בבית קפה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מזמין עוגת גבינה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לא עשינו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איפה טעינו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הלכה המדינה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בתוך הג'יפ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שומעת סטריאו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יצאנו לרקוד</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הדורבנים</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 מסתובבת...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לי מה לעשות, רק מחכה לסוף...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כשנכנסים, צלליות של אלף אנשים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ברחבה היא את עצמה תשים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מקסים, אין לי מושג מה עושים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העשן מתפתח משהו לא מובן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כבר נעלמה - נשארתי בלי חמצן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מסוכן, איך לא הייתי מוכן?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מסתובבת...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יצאנו לרקוד, לי באוזן את לוחשת סוד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שמחר בכלל לא בא לך לעבוד או לעמוד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להיות איתך עוד"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יצאנו לרקוד, לי באוזן את לוחשת סוד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שמחר בכלל לא בא לך לעבוד או לעמוד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להיות איתך עוד"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לשם, לנו לא איכפת מהעולם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שמתחשק עושים לפני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מושלם, "כייף להיות איתך סתם"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מסתובבת, את מסובבת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לא מוטרדת, יש לך את כל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מהפנטת את כל מי שמביט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את רוקדת ואין לי מה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מחכה לסוף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ירח כחול</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גן חיות</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החזיקי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קרוב אל הלב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 ניפרד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 אתאכזב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לומד אהבה משגיאות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תני לי עוד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תני לי עוד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אלך, בשבילך...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איך לחיות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לחיות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אלך, בשבילך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קצה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יבשה וגם 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ואקטוף בשבילנו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ירח כחול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שיאיר על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וישמור על כל האנשים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החזקים החלשים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שבינינו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שבין שנינו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החזיקי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לפני שאפול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גבר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בעולם הגדול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לומד כל יום משגיאות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לחיות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לחיות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החזיקי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 אשבר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הזמן מסתובב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וחוזר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לומד כל יום משגיאות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יש בי 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בין הילדות לזקנה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תדעו שיש פתרון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הזיוף לאמת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כל מה שחי למת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ישנה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תתעורר ותיגע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תנצח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השפיות לשינה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בין האפל לנסתר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בעולמנו המר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האוצר לתחתית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הבלבול לאסון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יש לך אותי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בסן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ממקומות אחרים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תשכחי...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לכי ילדה אהובה אל חופים רחוקים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חלומות אחרים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עוד דרכים נסתרות להגיע דרכן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לכי איתן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תשכחי...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לא, אל תשכחי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כשעצוב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לך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תשכחי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תכעסי אהובה, אם נתנו לך לחשוב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כאן מקום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היה זה 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שאליו מגיעים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לכי ילדה אהובה אל חופים רחוקים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חלומות אחרים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עוד דרכים שאותן לא עברו מעולם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לכי לשם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קחי לך ילדה אהובה את תרמיל האתמול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בו כמעט את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לכי ילדה אהובה, כי עוד לא מאוחר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המחר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אחכה לך בשדות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תאהבי אותי פעם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שנייה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תאהבי אותי פעם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תאהבי אותי פעם שניה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שדות כותנה ויש גם שדות ייאוש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ולמצוא אותך זה כמו לקצור בשדה נטוש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מתייאש, אני מתייאש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מביט בעיר ומקלל שילכו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אמרה אצלי זה יהיה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טשרניחובסקי שש שעה חמש רק תבוא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מוצא, אני לא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התיאור שלך לוטה בערפל לא צריך להתנצל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כן העיר גדולה, וזה אותי מרשים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לחצות אותה זה כמו לחרוש בשדה מוקשים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רוצה, ואני רוצה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לחבק אותך חזק בזרועותי, אם תרצי לבוא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אהההההה 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כאלו מילים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תומר יוסף</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תתני איזו 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לפחות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אצבע מהיד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מסתבכות המחשבות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רוצה עכשיו להסתבך איתך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מוכן לבכות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את רק תחייכי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רוצה להתקרב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שאת תתרחקי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אני עושה שעכשיו...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ומתעכלת לה גם דרך לא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לא מסתכלת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מחביאה את הברור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כשאת לא מוותרת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רוצה מה שאסור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אני עושה שעכשיו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יהיה לך טוב להיות כאן איתי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לא נשאר כיוון שאליו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פניתי, כבר הכל ניסיתי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מחכה שיחזור הקסם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איך כאלו מילים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דוקרות כשיש כזאת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מחכים לנו ריבים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ומלחמות ואכזבה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כל כך אוהב אותך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כשאת צריכה 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חשבתי שאני מכיר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סקרן היום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זה בחיים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איתך זה ככה, במיוחד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מתעקלות להן דרכים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ככה את רצית אותי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ככה את רצית אותי...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ככה את רצית אותי...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לא רוצה להתאמץ,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הגג אני שורץ,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מתנשא מעל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ומפציץ מן האוויר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רואה ולא מכיר.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את רצית אותי...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שומע, לא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ובדרך כלל טועה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יודעת זה נכון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 אמרת לי שאני מבולבל ועצבני,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שומע, לא רואה, ובדרך כלל טועה.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יודעת - זה נכון.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את רצית אותי, קחי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עם כל מה שיש בי.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אמרת לי לעזוב,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עכשיו אני ברחוב.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בית, אין לי 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היום אני אשם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היום אני רושם.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ככה זה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ברי סחרוף</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כי ככה זה לאהוב אותך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תסתכל לה בעיניים תנשך את השפתיים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שזה יכאב לך קצת, בתוך תוכך היא מחכה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שתקפוץ לתוך המים ותפתח את העיניים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שזה ישרוף לך קצת, בתוך תוכך תדע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אל תחפש רחוק תישאר קרוב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ככה זה לאהוב את עצמך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מול המראה, תיכנס לתוך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זה יכול להעיר אותך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תסתכל לה בעיניים תנשך את השפתיים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שזה יכאב לך קצת, בתוך תוכך היא מחכה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שתקפוץ לתוך המים, תפקח את העיניים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שזה ישרוף לך קצת, בתוך תוכך תדע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 בוא ותעזור לשפוך טיפה של אור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החור החשוך הזה רק אל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תיסע רחוק, לא אל תעזוב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כל יום מחדש</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התקווה 6</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עולמך עולמי יהיה ועולמי עולמך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מעולם לא נפלתי כך, מעולם לידיעתך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אם שנים נגור יחד ואם עוד שנים נלך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אמשיך ואמשיך לנסות לכבוש את ליבך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יום מחדש...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אפתח לך כל דלת...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אודה בנימוס ואקרב את כיסאך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שולחן ערוך יפה בתבשילים לטעמך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אם תגלי לי עד כמה אהבתך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אמשיך ואמשיך לנסות למצוא חן לליבך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ובזמן שנשב מחובקים בגינתך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אצביע לעננים ואסמן את שמך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אם תאמרי לי שאת בטוחה איתי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אמשיך ואמשיך לנסות למכור לך את ליבי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אפתח לך כל דלת...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אפתח לך כל דלת ואנגן נגן נגן נגן לך איזה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אביא לך זר פרחים אני אתן אתן אתן אתן לך להוביל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אלווה אותך הביתה ואמן אמן אמן אמן ואשאר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אשאר איתך ללילה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אצייר לך חיים טובים ואתעכב על דמותך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בשלל צבעי זהר יפים אצבע את שיערך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בציור יהיה נעים וקל להקשיב לצליל קולך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אני אהיה לי שם, מחזר אחר ליבך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ומדי בוקר אגיש תה ופרי למיטתך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אקנה לך ציפור שיר יפה שתשיר לך בחדרך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אם אצחיק אותך ואזכה בחיוכך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אמשיך ואמשיך לנסות להרשים את ליבך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כשאת בוכה את לא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בוקר - לחי יבשה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שמש - כמו ביצה קשה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 למה את צריכה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כשאת בוכה 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הו די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 הנה הוא כבר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 אין לך שום סיבה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שקט - לחם עם ריבה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כשזה עמוק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 וענבל פרלמוטר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שלגים של כעס בתוכך בין רגע נמסים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וזיכרון אשר דוהה בתוך הלב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ובפנים שוב שלג יורד.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כשזה עמוק עוצר כל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קוטפת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מרגישה שלתמונה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נוספו המון צבעים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שנשאר בסוף זאת רק השתיקה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כשהוא רחוק את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כמו נושאת אותך למקומות זרים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לא עוזב את העיר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שמות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והוא פתאום מבטיח,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מתוך חלום זהיר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נשענים אל 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למות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על קו רקיע,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מתוחה כמו עיר קטנה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דמוית שרב.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ביננו אלוהים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עבורי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שתיקה דקה,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וכך או 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גם אותך".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ואחר כך משום שתכלת,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הרדיו מעודד,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סימני החוף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מעוררים ספק.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מתוך סיום שואלת: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יהיה מדי?"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היא פתאום תפרוץ בבכי לא מתאפק.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סוגר כבר את השער.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מרפה מן העניין,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חומק אל תוך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לפני סיום שואלת: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אתה נשאר?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השיר ימנע מבעדנו להמשיך?"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אומר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"עבור אף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שניים תמיד,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לא פראיירים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הדג נחש</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להתנתק, לעשות הכל רק לא להידפק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לעשות הכל רק לא להידפק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(ונעשה מילואים) נשלם המיסים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(ונעמוד בפקקים) אותנו לא דופקים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בטח, בטח, בטח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בטח לא פראיירים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ולפעמים הכל נראה פשוט מוזר, לא מחובר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נזירה בבית בושת או זונה במנזר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הולך מדחי אל דחי)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(דמעה נוצרת מהעין, מתגלשת על הלחי)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אני בוכה על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בוכה על כך שיכול היה להיות פה גדול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(יכלה להיות הרמוניה)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בית כנסת לשכפ"ץ למסגד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קניון, כנסייה, הכל היה יכול להיות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במקום זה יש הרגשה של (הצילו)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חיים בתחושה של כזה (כאילו)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להסתכל למציאות בפרצוף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להתקדם, רק לנסות לצוף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שם יש עוד זביל (זביל)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משנה מי יירש את ג'ורדן, קטש או שאקיל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פה שטח אש, שם יש מוקש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משנה אם אני משלם בצ'ק, קרדיט או קש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ועם שבע מאות מים ואלפיים ארנונה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בטח שאני משתתף במבצע של...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שמאלה, ימינה, תסתכלו לצדדים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(ונעשה מילואים) נשלם המיסים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(ונעמוד בפקקים) אותנו לא דופקים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בטח, בטח, בטח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בטח לא פראיירים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הייתי בהלויה וגם הלכתי אליו באבל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גדול עלי לשבור את מעגל הסבל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(ונעשה מילואים) נשלם המיסים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(ונעמוד בפקקים) אותנו לא דופקים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בטח, בטח, בטח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בטח לא פראיירים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אומרים: מספיק, תפסיק להיות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לא מתנגד אבל המצב אבסורדי)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(נסו לתפוס ת'דוגמאות)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תצליחו חכו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אם) פה נפל טיל (טיל)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(עד מתי)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בחלומות נפליג, כמו מיג נשקיף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מלמעלה סירחון ממרחק ביטחון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שהוא חמש דקות מכפר סבא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מתי)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נעצום עיניים למתרחש מתחת לאף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ונעמיד פנים שהכל סבבה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בירה מהמקרר נביאה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לערוץ אחר נסיע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מתי)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נחשוב על שאכטות, דרינקים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זיונים עד תום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מה אם השכן שלי דני יתום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לבן על לבן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דן תורן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אי אפשר עד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מוכן אני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בטח חסרות לי מילים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מוגן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 אפשר עד כאן.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בא איתך במשא ומתן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שאני אצחיק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אנ'לא בא איתך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לאן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תגידי רוצה מכות?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רוצה לעשות מעצמי מסכן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למרות שיש לי זכות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עכשיו אני כל כך מתבייש בעצמי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 לי למות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לא יכולה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לבן על לבן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יודעת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שירדו לה דמעות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סימן לחבק בשבילי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בא ועושה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צוחקת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מזל שאף אחד לא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בטח חסרות לי מילים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מובן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מוגן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לא יכולה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לבן על לבן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 אפשר עד כאן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לוקח ת'זמן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אומרים לי שאני טועה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אפילו לא מתחיל להתווכח.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מספרים לי שהתחילה מלחמה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מיד עובר לצד שמנצח.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זקן,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אשמע בעצתו.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אני רואה חתול,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לטובתו.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 בשקט על ספסל לא ציבורי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שואל את אף אחד מתי תורי.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נשען על הירח ומביט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העולם מסתובב כמו תקליט.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טיפוסים שמתייחסים אל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אל טיול מאורגן,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אני לא נוסע,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אני רואה אישה פנויה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שואל אותה מה בנוגע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שואלים אותי מה השעה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טוען שאני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גנב,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נגנב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בסיבוב ניגש אלי שוטר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מושיט לאזיקים את הידיים.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מתחשק לי לא להיות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נוסע לכיוון ירושלים.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 שם בלב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דבש ניגר, ושדה יסמין,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מאמין.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החברים נותנים לו אור,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נותנים לו אור,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נותנים לו אור.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צריך, עושים לו צל,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לא נובל.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משקים אותו,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משקים אותו,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משקים אותו.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כמעיין ביום שרב,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מאוהב.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גבעולו, על עלעליו,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חי עכשיו.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לילה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הלילה הזה...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החלה רוח שורקת אלף 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חצר פניה מליטה, עוצרת את נשימתה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בא אורח.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הסהר מעגל את פיו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במן חיוך כל כך חביב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ומסתרק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"אתה קירח"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 הלילה וצוחק.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הזה...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מספר מעשיות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והוא חושב שילדים מאמינים לזה,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לילה שכזה,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כזה.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בחלונות כבו מזמן כל האורות,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ושתי עיניים ירוקות שולחות סימפוניות אנקות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סולם מינורי.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בביתני התינוקות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מיללים בהפסקות.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נצבט הלב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"היי אמא, עורי"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 הלילה ושוכב.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מעל הצמרות עדים העננים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כשהירח אל הגן מניד ראשו, נותן סימן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"אפשר לשבת"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בפינה אותו ספסל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קלט את כל כמות הטל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והתרטב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"תיקח מגבת"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 הלילה ושוכב.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הזה,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שום סימן הוא לא נותן.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מעוור, הוא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התנועה בשלל גחליליות.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לך איתה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אילנה רובינא</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רואה שוב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כולה, כולה שלך, כולה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היא אמרה שהיא...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לך לשם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היא אמרה שהיא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לך איתה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לך איתה לשם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שוב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האתמול שלך רק היא איתך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איך בידיה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ראשך כל כך בחום ליטפה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בזרועותיך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ראשה בזרועותיך נח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רואה שוב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שהיית שוב איתה 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איך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והיא עכשיו לבד,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שוב את פניך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מביטות בי באותו מבט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אוחזת בידיך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בידיך הקלות כמעט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היא אמרה שהיא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לך איתה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לקחת את ידי בידך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ובאת, באת לי בזמן.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לבדי ודרכי אבדה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 לי יד, הראית לי דרך להרבה 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הבאת חיוך יפה כמו פרח וכח להאמין.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את השיר ששרת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החלק הטוב מכל מה שאמרת.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 מלאך ושטן, התשוב לעצור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נרד אל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ניגנת לי שיר על הגיטרה וקולך רעד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בי קמה, רוח שרה, והזמן כאילו עמד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כל טעם וריח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חלקת השדה לאור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התן מן הואדי וכובד הפרי בבוסתן,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לבדי ודרכי אבדה 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מה עושות האיילות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יוני רכטר ויהודית רביץ</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ובכל, בכל זכו האילות.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מעיר אותן עם שחר משנתן?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הפיל, ולא הקוף, ולא התן,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ארנבת, לא שכוי ולא שפן,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איילת השחר חברתן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מעירה אותן בבוקר משנתן.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עושות האיילות בלילות?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עוצמות את עיניהן הגדולות.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שולבות את רגליהן הקלות,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ישנות האיילות בלילות.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שומר על חלומן המתוק?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הירח הלבן מרחוק.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מביט אל תוך הגן בבת צחוק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ואומר לכוס ותן: נום ושתוק!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חולמות האיילות בלילות?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חולמות כי הפילות הגדולות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שיחקו איתן בג'ולים וגולות,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מה תאמרי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יזהר אשדות</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ואשק על לחייך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יאמר אז לבך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תאמרי מה תגידי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תתני לי לחכות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תעשי איך תגיבי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תני לי את עצמך לראות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תאמרי אם אפגוש בך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לפתע פתאום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ואומר לך 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תאמרי אם אלחש על אוזנך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ואשק על לחייך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יאמר אז לבך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תאמרי אם פתאום אחייך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ואקח את ידך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ולסרט נלך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תאמרי אם אלחש על אוזנך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מהרי נא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אהוד בנאי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ומביא את אהבת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 עכשיו מול כוכב, מנצנץ במרחק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חזרת אל ביתי, כן עכשיו את איתי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קורא בשמך לביתי.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כשאמא באה ואומרת: "יש לך מכתב"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הניצוץ חוזר לפתע אל עיניו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מריח באוויר את הגשם מתקרב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איך שמחתי על הגשם הראשון.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מובטל מעבודה ואהבה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אבל עדיין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יעשה כשיגמור את הצבא.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"בוא קצת לסלון"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מדף התקליטים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"תשתה משהו חם"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ארון הספרים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סיפורים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 והניחי על ליבי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בטרם תשכיביני לישון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וספרי לי על הילד שהייתי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מחכים למשיח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175657"/>
                <a:gridCol w="1175657"/>
                <a:gridCol w="1175657"/>
                <a:gridCol w="1175657"/>
                <a:gridCol w="1175657"/>
                <a:gridCol w="1175657"/>
                <a:gridCol w="1175657"/>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האזרח הקטן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נאלץ לשלם בגדול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ואותי מעניינת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ירדנה יותר מהכל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למילואים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וסופר את הכסף שאין.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ומשיח לא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משיח גם לא מטלפן...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כן משיח גם לא מטלפן.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וירדנה היפה ממלמלת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יתכן.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משיח לא יבוא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משיח גם לא יטלפן...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דצמבר המר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זעקו כותרות בעיתון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ושר האוצר נתן במבט ראיון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הציבור מטומטם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ולכן הציבור משלם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שבא בקלות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באותה הקלות יעלם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תאונה למי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שואל ארציאלי הבן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תאונה למדינה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עונה השוטר המסכן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הבורסה נפלה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אנשים קופצים מהגג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משיח קפץ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והודיעו שהוא נהרג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אבוד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בוכה עזרא דהן הקבלן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משיח 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ואנחנו בלי הכסף כאן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חותך בעשן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ארציאלי הבן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אביו מהצד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ובפתח מתגלה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שוטר עם הכובע ביד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ויהודה אומר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משהו בטח 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 לו ירוחם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סתם לא שולחים משטרה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 השוטר הייתה תאונה.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ולכן משיח לא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משיח גם לא מטלפן...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הנה כי כן מתחלפת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שעה בשעה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זקן ארציאלי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שהוא לא טעה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נוטף זיעה ומרעים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בקולו על הבן.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משיח לא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משיח גם לא מטלפן...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פעמון הכניסה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מנסר את אוושת המזגן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מקפיץ את ירוחם לדלת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תביאי לנו קפה.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משיח לא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משיח גם לא מטלפן...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שתיקה כללית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חמישה אנשים מתוחים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הדלת נפתחת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וירדנה כולה חיוכים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השחור ליהודה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התה לארציאלי הבן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ירדנה יוצאת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עזרא לא מפסיק לעשן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יושבים שעות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מחכים שמשיח יבוא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משיח איש מפתח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ידו בכל ויד כל בו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ענן סמיך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וירוחם ממצמץ בשפתיו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יהודה מסתכל בשעון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ומפלבל בעיניו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משרד בצפון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ארציאלי בע"מ יועץ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 הצהריים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ובחוץ העולם מתרוצץ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לוחץ זמזם עונה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אביב חלף, קיץ נאסף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והגשם שב.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ואסף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השיב אותם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והדליק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נופלים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ולילה לאורכן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עייפים ורעבים ומחכים 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בנתיבי אבק וזמן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נפגש בסוף דרכים ושאלות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 בתום ימים רבים,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בתום הרבה 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יודע שגם את קרבה עכשיו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 שומע אותי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מקשיב לי, שומע אותי...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אדם לשתות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להעביר איתו את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הלילה הזה מתקרב לקיצו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מתמעט והולך.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מכה אפורה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מוניקה סקס</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זוכר שהיא אמרה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זוכר איך הכל התפורר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את זוכרת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את אומרת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את אומרת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גם אמצא איזה נושא לכתיבה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משהו חשוב משהו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סיפור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מטאפורות ובלי דימויים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הגיבור יהיה שיכור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שאני בחיים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כאב יפה...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שאתה בחיים.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כאב יפה שעובר 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כשאני רוצה לא להיזכר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אני עמדתי 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אני אמרתי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את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שאת צריכה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שאני רוצה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וככה זה יהיה.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קרה בסתיו של השנה שעברה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יורד כמו מכה אפורה על העיר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אמרה לי תראה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החיים די קלים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נשכור לנו חדר בדרום תל אביב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ונחיה כמו גדולים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ונחיה מדקה לדקה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נמצא עבודה זמנית לא רצינית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נחתום בלשכה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גם תמצא איזה נושא לכתיבה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משהו עמוק משהו מתוק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סיפור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המון מטאפורות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המון דימויים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הגיבור יהיה שיכור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איך זה שכוכב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איך זה שכוכב אחד לבד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הוא מעז, למען השם.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 אחד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הייתי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בעצם, לא לבד.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מכונת הזמן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רוקפור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שמנצנץ מעלי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מכוון את דרכי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מבוך מפותל של מציאות מדומה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מחשבה היא אור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ידיעה היא ערך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אורח חיים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ודרך אמות מידה שונות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אותות ומופתים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מוסר כליות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מבעד דורות נראים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בני החושך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בני האור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בחברות נבדלות בתקופות שונות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מכונת הזמן תעשיות בע"מ...</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כוכב הצפון במדבר שומם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אורח חיים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ודרך אמות מידה שונות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אותות ומופתים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מוסר כליות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מבעד דורות נראים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בני החושך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בני האור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בחברות נבדלות בתקופות שונות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מכונת הזמן תעשיות בע"מ</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גאה מאוד להציג מאה עשרים ואחת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אלה המראות שמהתלות במוחי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בנגיעה אחת אל מציאות אחרת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מסע ומתן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מוש בן ארי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כשבינינו משהו נקרע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הבוקר מתגלה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בגוף את מתרחקת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וכמה שבפנים 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רוצה זה רק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וזה הזמן שלא מרפה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האש אשר דועכת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וזה הזמן שמרפא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אם  נשאר בין אם ללכת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לפעמים במסע ומתן...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שותה עוד כוס קפה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מולי כך את יושבת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זה מבפנים עולה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מוכרח לדעת מה את חושבת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זה בלילות הרבה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נופלים לריק  שמן  הפחד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זה כל כך מפתה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לשים ת'קץ אל מה שיחד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לפעמים במסע ומתן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מורידים אותנו נמוך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וזה קורה ביני ובינה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והנשמה קוראת רק לצאת ולעוף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מקום לדאגה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בקצה השמיים ובסוף המדבר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רחוק מלא פרחי 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קטן, עלוב ומשוגע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רחוק, מקום לדאגה.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שם מה שיקרה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וחושבים על כל מה שקרה.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אלוהים שם יושב ורואה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ושומר על כל מה שברא.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ודואג ודואג נורא.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מתחת לשמיים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דיויד ברוזה</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ולמרות הכאב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הצער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שלם ועגול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שלם וגדול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אתן לך לתת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לתת לי לתת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הפער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והמיטה רחבה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לתת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והחיוך מתנצל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שהוא מתעצל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זוג עיניים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עוד 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נגד הרוח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שתעלה השמש,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לבושה בשחור היא הופיעה מתוך החושך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מלכת חלומותיי באה אלי משוגעת על כל הראש 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איבדנו אויר בטנגו מהיר עצרנו את עצמנו בקושי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איתה זה תמיד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לא יודע אם היא אמת או 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היא גן עדן ופעם היא רכבת אל הגהנום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חמה כמו האדמה ואני נאבק לנשום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אין מה לעשות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השעה מאוחרת, הרחובות ריקים מאדם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לאורך הטיילת הפנסים דולקים ואפשר לראות את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מרגיש, שאתה האיש הכי בודד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מוצא את עצמך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מכונית לא עוברת גשם שוטף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מתגברת ועושה שמות ברחוב שאתה מכיר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שיכור שרועד מקור ונכנס עם הראש בקיר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לא היחיד שהולך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נואיבה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גרוניך ודני רובס</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במרחק אופק דק,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פס זהב, זכר ל -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שמש גדולה נפלה, צללה לה לה לה...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שמש גדולה נפלה, צללה לה לה לה...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שקט, ים, חופש שם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במרחק, אופק דק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פס זהב, זכר ל -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שמש גדולה נפלה, צללה לה לה לה...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סתם בן אדם אוכל שותה נרדם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זימים ובלי כנפים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אחר הצהרים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תגלי את המחבוא שלי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נלך למים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נתחבק בינתיים בתוך צדפה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שקט, ים, חופש שם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שמש של בוקר אני מתעצל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ששוקעת שוכב לי בצל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רגע של שקט שלא מסתיים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סוד שלחשתי פתאום מתקיים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סתם בן אדם אוכל שותה נרדם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זימים ובלי כנפיים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אחר הצהרים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תגלי את המחבוא שלי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יבואו מים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נתחבא בינתיים בתוך צדפה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שקט, ים, חופש שם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במרחק, אופק דק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פס זהב, זכר ל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נולדתי לשלום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עוזי חיטמן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שהנה הוא יבוא אחרי שלושים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לאומה ולה שנים אלפיים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שמורה לה אדמה ולה חלקת 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רואה צופה הנה עולה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והשעה יפה זוהי שעת 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אל המנגינות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השירים של 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ללשון וגם למקום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למעט להמון שיושיט יד לשלום.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יבוא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רוצה אני רוצה להיות כבר בו.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אל החלום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 אני רואה שיבוא השלום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לרצון ולאמונה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נח - היונה כבר שבה עם עלה של זית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תן לנו לצאת ולחזור לבית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כבר נמאסנו זה על 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על הממותה, הגמל על 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ונעוף לתכלת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עם היונה.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וגם להיפופוטם.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מה אתה דואג, הן כבר חדל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פתח את החלון, אולי הופיעה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ויראו אותה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נח - לא שכחנו איך בגשם ובסער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לתיבה אספת את חיות היער.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שתיים, שתיים מכל 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פתחת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באה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כמה זמן נמשיך לשוט על פני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כל החלונות סגורים כמעט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וכבר אין לנו אויר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לאריה ולממותה לגמל ולשיבוטה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ניצוצות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רמי פורטיס וברי סחרוף</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מנסה לברוח ותמיד, תמיד חוזר.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כמו לרקוד עם שד שמחבק ולא עוזב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תמיד רעב. אני הולך ומתרחק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כן, אנחנו שניים, האויב שהוא חבר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התחפושת ובפנים אדם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אל הירח, בוכה ומקלל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מסתובב כמו כלב, מוכה ומילל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כמו מכת חשמל, וזה זורם ומעוות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חוש הזמן לאן? אני הולך ומסתבך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הפחד מטפטף כמו רעל ונספג כמו נשיקה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המלכודת שבוי בלא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לפתוח דלת, נסגר ולא יוצא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נפאל</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371600"/>
                <a:gridCol w="1371600"/>
                <a:gridCol w="1371600"/>
                <a:gridCol w="1371600"/>
                <a:gridCol w="1371600"/>
                <a:gridCol w="1371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תמיד אישה יושבת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ולוטשת מבטה.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יוכלו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את מימי המזרקה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יעלם הרשע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ישתלם הפשע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יגיע תור השפע,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כל חסרי הישע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ידעו עוד מצוקה.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ומנגד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מבזבזת את מימיה מזרקה.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ממימי המזרקה.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מעבר לשיירת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ההרים המתקמרת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ניצב מקדש תפארת,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זאת אומרת,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שכמוהו עוד עינך לא ראתה.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כלואה ציפור הפלא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שבאבן מפוסלת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צמאים פילי האבן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אם אתה בסביבה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דע לך שכאן הזמן לא הכרחי.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הנפח את הפח חתך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כמה חורים 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בונה חלון לבית המלון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מתפרנס.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גברת שמידט אשתו של הקצב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אומרת "זה המצב"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עשבים שוטים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כלבים וחתולים.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רחוב ישן בצהרי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לצידיו בתים עם גג אדום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במספרה ממול יושב אדון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מסתפר.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פסי רכבת חוצים שדה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וגשר מעל הפסים חוצה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מכולת בית 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בית דואר בלי חלון.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תעצור אולי תראה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נמצא כבר בסביבה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נפלת חזק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ובוערת בוערת בה אש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מתפתה ואתה כבר אבוד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לך מה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צריך את הסם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למרות שעכשיו הוא 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נפלת חזק...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נפלת חזק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ותודה שאתה בכלל לא שולט בחיים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משותק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רגשני מנותק תודה שנפלת חזק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שהכל אבוד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אליך תחזור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תשים את ראשה בחיקך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בה 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נישאר ידידים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אותך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נשחק בלהיות רחוקים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אישה שאומרים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תיקח ממנה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היא תמכור לך סם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אהבת אמת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בסמים תיפול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נופלים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תעזוב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תישבר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כבר גדול מספיק להבין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איננה עוד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תתבגר ותכיר בעובדות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שאין אהבת אמת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נשל הנחש</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אריאל</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מי צריך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בכלל זוכר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תתחיל למצוא שוב את הקשר.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ואבא חוזר ואומר: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קפצת ממנה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שעתיים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חלפו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היתה לי בחורה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פראית קצת לא ברורה.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לא הגיע לה שאשתגע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במכונית שכורה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הרסתי לה את הצורה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ועכשיו אני מתגעגע.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מוצץ גבעול מתחת איזה גשר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כשהתאוצה שמעלי שוב ושוב דורסת.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עני ורש ומרושרש,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בנשל הנחש.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 רק יכולתי גם אני כך להגיח.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בהשילי בלי כל 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תרבות של עור אשר יבש,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וכמו חדש למחוז חפצי אגיע.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אבא בשם אומרו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קפצת עליה היום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ואבא תמיד אומר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קפצת ממנה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צולל חופשי ללא מצנח,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לכל הכיוונים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והתשוקה לכל כיוון אותי הורסת,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שבינתיים אני 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כמו שאני מונח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אני מוצץ גבעול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גשר מט ליפול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כשמעלי העגלות בתנועה מתמדת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אני מתחיל לשאול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לרצות מה לאכול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כשהנמלה העניינית אותי מודדת.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אחת לאיזה זמן מוגבל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נשמט אביון ודל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ממירוץ הכרכרה המשתקשקת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נפלט משצף מעגל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וכמו שוקע תחת גל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כשההמולה הסחרחרה אט מתרחקת.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נתתי לה חיי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מה בא קודם - הביצה או התפוח,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אומר שנגמרים לו השמיים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כשיש מספיק אוויר למדינה או שתיים.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בכל זאת נסתדר,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תרצה אז נתגבר,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מנעה כל גישה,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 כש...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מאז עברו הרבה גשרים מעל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וכבר הספיקו להמציא ת'צהריים.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הם על הגלובוס מה צורה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מרובע הוא, אם עגול, או איך שבא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דבר אחד ידעו,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זה מיד קבעו,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סירבה - אין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תמצא שהנושא לכל ויכוח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בימים הראשונים של ההיסטוריה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כשהעולם היה קיים רק בתיאוריה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הבדילו בין מחר, שלשום ואמש,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 רבים איפה כדאי לשים ת'שמש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דבר אחד הוסכם,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עקשן הבן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סיכוי, אין פיצוי,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ירדתי על ברכי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יאמינו לי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למדתי מה זה סתם ונעלבתי.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סוף עונת התפוזים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תמוז</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צריך ניתוח רק זריקה קטנה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וזה חולף".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כן זה חולף.</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מחירי סוף העונה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התחנה האחרונה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התחנה שלא עונה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 ולמה שמה.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מחירי סוף העונה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סוף עונת האהבה.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סוף עונת האהבה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אנ'לא בוכה זה רק נדמה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לא אחכה לך - זה סיגריות זה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שזה ניחר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כן זה ניחר.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סוף עונת הרחצה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הדמעה שלחצה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השקט שחצה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אותי את שירלי.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כן, כן, עבר שבוע קצת מתוח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חשש מה שממה שמה זה דולף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הרופא אישר אמר: "בטוח,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סוף עונת התפוזים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וניצה אחוזים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וניצה חרוזים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וניצה.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סוף עונת הרחצה עם שירלי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מחנק מריח מרחקים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שירלי על החוף שוב לא תשיר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אולי תשאיר לי רק צביטה קטנה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מיתרים דקים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קומץ נשיקות בחול ומלח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שירלי טסה חזרה מחר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סוף עונת התפוזים עם ניצה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דבש ניגר מריח הדרים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ניצה בחלון חדרי הציצה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חושי הקיצה ופתאום...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זרועות וצווארים.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שמש בוקר באה צהריימה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הימה צבע דבש טהור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בגניבה בא - הנחיריימה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השמימה על סוסים של 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הור ההור.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עד הור ההור.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סיון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יגאל בשן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נפרדנו בתקווה ששוב את חוזרת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חלפה שנה, לא שמעתי ממך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השארת תמונה עם חיוך במסגרת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נשארתי גם אצלך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תזכרי אותי סיון...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כשתגדלי ותהיי לגברת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ניסיון שרכשת בחיים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היש סיכוי שאותי את זוכרת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 לנו זמנים יפים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נפגשנו במסיבה, היית נהדרת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שיער גולש ועיניים תמימות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ניגשתי, את אמרת: לא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 אותך בין השורות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תזכרי אותי סיון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תקדישי לי קצת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כשאת הרחק מכאן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סע לאט</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 לתוך הלילה הרטוב...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שגילו כוכב שיש עליו 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עוד מעט זה עזה, ורק שלא יעוף איזה רימון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ונלך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מחר אני אקום מוקדם,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תראה יהיה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שקשה לו לנשום ונגמרו לו הטיפות,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אני חושב עלייך, ואיך שאת יודעת לפנק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זוכר שנסענו לאילת,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ירדנו אל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כולם היו בראש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ביטלס בקולות.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הלילה יירד ברד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אצלי הלך הוישר.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שקר לו בראש, תסגור איזה 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הפועל שוב הפסידה, ואיזה מסכנים האוהדים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שאוכלים להם ת'לב.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שגשמים כאלה מזיקים לחקלאות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כמה חם בבית, ואיזה מסכנים החיילים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ששוכבים עכשיו בבוץ.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ברדיו - החלפון של הגשש,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פתאום התחילו חדשות.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עברתי רק כדי לראות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תומר יוסף ובן הנדלר</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אין נהר בלי 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עברתי רק כדי לראות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הקירות סדוקים, הכל קפא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יושב בראש זקוף וכבר מוכן לשלוט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קח את שתי ידי וראה בשתי עינייך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הכל בוער פחות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אין טירה אל תביט עליה...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כאן היה מכחול ואנו שניים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מציירים ציור בתוך צבעים, שלא יוכלו לדהות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כאן היתה טירה ונהר זורם בלי 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עברתי רק כדי לראות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הטירה עמדה בראש הגבע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בתוכה נפלו הרבה מילים, שאיש עוד לא 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הפרחים שרקו מין מזמור מחמיא לטבע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הוא שיר מאוד מוכר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אין טירה אל תביט עליה, היא איננה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מה לרוץ ככה, אין יותר 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הגבירה כבר מתה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עוד חוזר הניגון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ברי סחרוף</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וצמרת גשומת עפעפיים.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חוזר הניגון שזנחת לשווא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והדרך עודנה נפקחת לאורך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וענן בשמיו ואילן בגשמיו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מצפים עוד לך, עובר אורח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והרוח תקום ובטיסת נדנדות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יעברו הברקים מעליך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וכבשה ואיילת תהיינה עדות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שליטפת אותן והוספת ללכת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שידיך ריקות ועירך 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פעם סגדת אפיים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לחורשה ירוקה ואישה בצחוקה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עוד לילה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הדורבנים</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והאל לא חס שאחד יוצא השני נכנס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פיה נוטף פרי אהבה אסור וגס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לילה עבר...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חם והלב רעב לשיר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מבקש שלווה מחכה למוזה הטובה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זה לא בא שוקע מאבד תקווה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לילה עבר...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יד מרחפת על האור החשוף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נגיעה ליטוף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הפיתוי הוא רק משחק שקוף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סם ממכר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רגע הנאה לגוף</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חום, מועקה, הנשימה חנוקה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והצימאון נע בין הטירוף לשיגעון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והולך ולא מוצא ת'הגיון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לילה עבר...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רעה שורפת היא הקנאה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חם והלב רעב לשיר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מבקש שלווה, מחכה למוזה הטובה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זה לא בא, שוקע מאבד תקווה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בירה ריקה מאפרה מלאה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רגש שגאה נהפך לשיטפון נורא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התאווה ליופי שעוד לא נראה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לילה עבר והירח 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לילה עבר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לילה עבר ושום דבר לא נשאר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לילה עבר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עונות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אביב גפן</a:t>
            </a:r>
            <a:endParaRPr lang="en-US" sz="1300" dirty="0"/>
          </a:p>
        </p:txBody>
      </p:sp>
      <p:sp>
        <p:nvSpPr>
          <p:cNvPr id="5"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יקירתי אנא סלחי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יודע שטעיתי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הטבע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ללב ארבע עונות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שהביט בי ובשתי עיניו עצבות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תחזור לאמא הוא לחש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פתאום הרגשתי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החופש אט הופך לו לבדידות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בחלון משפחה מטיילת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וילדי כבר נרדם על ספה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ופתאום את חסרה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בליבי האור כבה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עם הסתיו חזרתי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ועל צווארך הנחתי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שרשרת הבטחות אמיתיות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וחיכינו כבר לילד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כשנולד אני קראתי לו אביב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הוא סימל תקופת ביניים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כשחיכיתי בינתיים כבר לחופש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ששום איש אינו משיב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בכית כשעזבתי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לטובת ערוגות שבכפר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זרעתי 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קצרתי משפחה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קיץ שכוב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בגינה ליד הילד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 הגעת שלובה עם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חיוך בשתי עינייך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הסתכלת עלי וכבר הבנתי איך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שלכת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נופלת על אדמת חיינו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עושים עכשיו שאל אותי ליבך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יודעים על כל שמתרחש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עושים עניין לזמן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אכפת לנו לאן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היית באיזה חודש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124</Slides>
  <Notes>124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124</vt:i4>
      </vt:variant>
    </vt:vector>
  </HeadingPairs>
  <TitlesOfParts>
    <vt:vector size="12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2024-04-06T13:14:54Z</dcterms:created>
  <dcterms:modified xsi:type="dcterms:W3CDTF">2024-04-06T13:14:54Z</dcterms:modified>
</cp:coreProperties>
</file>