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shironet.mako.co.il/artist?type=lyrics&amp;lang=1&amp;prfid=960&amp;wrkid=39" TargetMode="External"/><Relationship Id="rId2" Type="http://schemas.openxmlformats.org/officeDocument/2006/relationships/hyperlink" Target="https://shironet.mako.co.il/artist?type=lyrics&amp;lang=1&amp;prfid=686&amp;wrkid=78" TargetMode="External"/><Relationship Id="rId3" Type="http://schemas.openxmlformats.org/officeDocument/2006/relationships/hyperlink" Target="https://shironet.mako.co.il/artist?type=lyrics&amp;lang=1&amp;prfid=686&amp;wrkid=142" TargetMode="External"/><Relationship Id="rId4" Type="http://schemas.openxmlformats.org/officeDocument/2006/relationships/hyperlink" Target="https://shironet.mako.co.il/artist?type=lyrics&amp;lang=1&amp;prfid=862&amp;wrkid=8862" TargetMode="External"/><Relationship Id="rId5" Type="http://schemas.openxmlformats.org/officeDocument/2006/relationships/hyperlink" Target="https://shironet.mako.co.il/artist?type=lyrics&amp;lang=1&amp;prfid=688&amp;wrkid=173" TargetMode="External"/><Relationship Id="rId6" Type="http://schemas.openxmlformats.org/officeDocument/2006/relationships/hyperlink" Target="https://shironet.mako.co.il/artist?type=lyrics&amp;lang=1&amp;prfid=169&amp;wrkid=322" TargetMode="External"/><Relationship Id="rId7" Type="http://schemas.openxmlformats.org/officeDocument/2006/relationships/hyperlink" Target="https://shironet.mako.co.il/artist?type=lyrics&amp;lang=1&amp;prfid=712&amp;wrkid=358" TargetMode="External"/><Relationship Id="rId8" Type="http://schemas.openxmlformats.org/officeDocument/2006/relationships/hyperlink" Target="https://shironet.mako.co.il/artist?type=lyrics&amp;lang=1&amp;prfid=166&amp;wrkid=400" TargetMode="External"/><Relationship Id="rId9" Type="http://schemas.openxmlformats.org/officeDocument/2006/relationships/hyperlink" Target="https://shironet.mako.co.il/artist?type=lyrics&amp;lang=1&amp;prfid=975&amp;wrkid=464" TargetMode="External"/><Relationship Id="rId10" Type="http://schemas.openxmlformats.org/officeDocument/2006/relationships/hyperlink" Target="https://shironet.mako.co.il/artist?type=lyrics&amp;lang=1&amp;prfid=462&amp;wrkid=465" TargetMode="External"/><Relationship Id="rId11" Type="http://schemas.openxmlformats.org/officeDocument/2006/relationships/hyperlink" Target="https://shironet.mako.co.il/artist?type=lyrics&amp;lang=1&amp;prfid=162&amp;wrkid=612" TargetMode="External"/><Relationship Id="rId12" Type="http://schemas.openxmlformats.org/officeDocument/2006/relationships/hyperlink" Target="https://shironet.mako.co.il/artist?type=lyrics&amp;lang=1&amp;prfid=162&amp;wrkid=622" TargetMode="External"/><Relationship Id="rId13" Type="http://schemas.openxmlformats.org/officeDocument/2006/relationships/hyperlink" Target="https://shironet.mako.co.il/artist?type=lyrics&amp;lang=1&amp;prfid=563&amp;wrkid=813" TargetMode="External"/><Relationship Id="rId14" Type="http://schemas.openxmlformats.org/officeDocument/2006/relationships/hyperlink" Target="https://shironet.mako.co.il/artist?type=lyrics&amp;lang=1&amp;prfid=308&amp;wrkid=917" TargetMode="External"/><Relationship Id="rId15" Type="http://schemas.openxmlformats.org/officeDocument/2006/relationships/hyperlink" Target="https://shironet.mako.co.il/artist?type=lyrics&amp;lang=1&amp;prfid=547&amp;wrkid=925" TargetMode="External"/><Relationship Id="rId16" Type="http://schemas.openxmlformats.org/officeDocument/2006/relationships/hyperlink" Target="https://shironet.mako.co.il/artist?type=lyrics&amp;lang=1&amp;prfid=563&amp;wrkid=1059" TargetMode="External"/><Relationship Id="rId17" Type="http://schemas.openxmlformats.org/officeDocument/2006/relationships/hyperlink" Target="https://shironet.mako.co.il/artist?type=lyrics&amp;lang=1&amp;prfid=268&amp;wrkid=1121" TargetMode="External"/><Relationship Id="rId18" Type="http://schemas.openxmlformats.org/officeDocument/2006/relationships/hyperlink" Target="https://shironet.mako.co.il/artist?type=lyrics&amp;lang=1&amp;prfid=166&amp;wrkid=1125" TargetMode="External"/><Relationship Id="rId19" Type="http://schemas.openxmlformats.org/officeDocument/2006/relationships/hyperlink" Target="https://shironet.mako.co.il/artist?type=lyrics&amp;lang=1&amp;prfid=183&amp;wrkid=1132" TargetMode="External"/><Relationship Id="rId20" Type="http://schemas.openxmlformats.org/officeDocument/2006/relationships/hyperlink" Target="https://shironet.mako.co.il/artist?type=lyrics&amp;lang=1&amp;prfid=405&amp;wrkid=1146" TargetMode="External"/><Relationship Id="rId21" Type="http://schemas.openxmlformats.org/officeDocument/2006/relationships/hyperlink" Target="https://shironet.mako.co.il/artist?type=lyrics&amp;lang=1&amp;prfid=563&amp;wrkid=1152" TargetMode="External"/><Relationship Id="rId22" Type="http://schemas.openxmlformats.org/officeDocument/2006/relationships/hyperlink" Target="https://shironet.mako.co.il/artist?type=lyrics&amp;lang=1&amp;prfid=1261&amp;wrkid=4444" TargetMode="External"/><Relationship Id="rId23" Type="http://schemas.openxmlformats.org/officeDocument/2006/relationships/hyperlink" Target="https://shironet.mako.co.il/artist?type=lyrics&amp;lang=1&amp;prfid=429&amp;wrkid=1284" TargetMode="External"/><Relationship Id="rId24" Type="http://schemas.openxmlformats.org/officeDocument/2006/relationships/hyperlink" Target="https://shironet.mako.co.il/artist?type=lyrics&amp;lang=1&amp;prfid=162&amp;wrkid=1299" TargetMode="External"/><Relationship Id="rId25" Type="http://schemas.openxmlformats.org/officeDocument/2006/relationships/hyperlink" Target="https://shironet.mako.co.il/artist?type=lyrics&amp;lang=1&amp;prfid=606&amp;wrkid=1308" TargetMode="External"/><Relationship Id="rId26" Type="http://schemas.openxmlformats.org/officeDocument/2006/relationships/hyperlink" Target="https://shironet.mako.co.il/artist?type=lyrics&amp;lang=1&amp;prfid=1943&amp;wrkid=1340" TargetMode="External"/><Relationship Id="rId27" Type="http://schemas.openxmlformats.org/officeDocument/2006/relationships/hyperlink" Target="https://shironet.mako.co.il/artist?type=lyrics&amp;lang=1&amp;prfid=85&amp;wrkid=1351" TargetMode="External"/><Relationship Id="rId28" Type="http://schemas.openxmlformats.org/officeDocument/2006/relationships/hyperlink" Target="https://shironet.mako.co.il/artist?type=lyrics&amp;lang=1&amp;prfid=339&amp;wrkid=1386" TargetMode="External"/><Relationship Id="rId29" Type="http://schemas.openxmlformats.org/officeDocument/2006/relationships/hyperlink" Target="https://shironet.mako.co.il/artist?type=lyrics&amp;lang=1&amp;prfid=187&amp;wrkid=1537" TargetMode="External"/><Relationship Id="rId30" Type="http://schemas.openxmlformats.org/officeDocument/2006/relationships/hyperlink" Target="https://shironet.mako.co.il/artist?type=lyrics&amp;lang=1&amp;prfid=166&amp;wrkid=1626" TargetMode="External"/><Relationship Id="rId31" Type="http://schemas.openxmlformats.org/officeDocument/2006/relationships/hyperlink" Target="https://shironet.mako.co.il/artist?type=lyrics&amp;lang=1&amp;prfid=166&amp;wrkid=1780" TargetMode="External"/><Relationship Id="rId32" Type="http://schemas.openxmlformats.org/officeDocument/2006/relationships/hyperlink" Target="https://shironet.mako.co.il/artist?type=lyrics&amp;lang=1&amp;prfid=3049&amp;wrkid=1790" TargetMode="External"/><Relationship Id="rId33" Type="http://schemas.openxmlformats.org/officeDocument/2006/relationships/hyperlink" Target="https://shironet.mako.co.il/artist?type=lyrics&amp;lang=1&amp;prfid=975&amp;wrkid=1835" TargetMode="External"/><Relationship Id="rId34" Type="http://schemas.openxmlformats.org/officeDocument/2006/relationships/hyperlink" Target="https://shironet.mako.co.il/artist?type=lyrics&amp;lang=1&amp;prfid=547&amp;wrkid=1904" TargetMode="External"/><Relationship Id="rId35" Type="http://schemas.openxmlformats.org/officeDocument/2006/relationships/hyperlink" Target="https://shironet.mako.co.il/artist?type=lyrics&amp;lang=1&amp;prfid=107&amp;wrkid=3685" TargetMode="External"/><Relationship Id="rId36" Type="http://schemas.openxmlformats.org/officeDocument/2006/relationships/hyperlink" Target="https://shironet.mako.co.il/artist?type=lyrics&amp;lang=1&amp;prfid=688&amp;wrkid=2012" TargetMode="External"/><Relationship Id="rId37" Type="http://schemas.openxmlformats.org/officeDocument/2006/relationships/hyperlink" Target="https://shironet.mako.co.il/artist?type=lyrics&amp;lang=1&amp;prfid=57&amp;wrkid=2073" TargetMode="External"/><Relationship Id="rId38" Type="http://schemas.openxmlformats.org/officeDocument/2006/relationships/hyperlink" Target="https://shironet.mako.co.il/artist?type=lyrics&amp;lang=1&amp;prfid=688&amp;wrkid=2140" TargetMode="External"/><Relationship Id="rId39" Type="http://schemas.openxmlformats.org/officeDocument/2006/relationships/hyperlink" Target="https://shironet.mako.co.il/artist?type=lyrics&amp;lang=1&amp;prfid=110&amp;wrkid=2139" TargetMode="External"/><Relationship Id="rId40" Type="http://schemas.openxmlformats.org/officeDocument/2006/relationships/hyperlink" Target="https://shironet.mako.co.il/artist?type=lyrics&amp;lang=1&amp;prfid=688&amp;wrkid=2221" TargetMode="External"/><Relationship Id="rId41" Type="http://schemas.openxmlformats.org/officeDocument/2006/relationships/hyperlink" Target="https://shironet.mako.co.il/artist?type=lyrics&amp;lang=1&amp;prfid=301&amp;wrkid=2261" TargetMode="External"/><Relationship Id="rId42" Type="http://schemas.openxmlformats.org/officeDocument/2006/relationships/hyperlink" Target="https://shironet.mako.co.il/artist?type=lyrics&amp;lang=1&amp;prfid=960&amp;wrkid=3391" TargetMode="External"/><Relationship Id="rId43" Type="http://schemas.openxmlformats.org/officeDocument/2006/relationships/hyperlink" Target="https://shironet.mako.co.il/artist?type=lyrics&amp;lang=1&amp;prfid=778&amp;wrkid=2282" TargetMode="External"/><Relationship Id="rId44" Type="http://schemas.openxmlformats.org/officeDocument/2006/relationships/hyperlink" Target="https://shironet.mako.co.il/artist?type=lyrics&amp;lang=1&amp;prfid=688&amp;wrkid=2292" TargetMode="External"/><Relationship Id="rId45" Type="http://schemas.openxmlformats.org/officeDocument/2006/relationships/hyperlink" Target="https://shironet.mako.co.il/artist?type=lyrics&amp;lang=1&amp;prfid=916&amp;wrkid=2303" TargetMode="External"/><Relationship Id="rId46" Type="http://schemas.openxmlformats.org/officeDocument/2006/relationships/hyperlink" Target="https://shironet.mako.co.il/artist?type=lyrics&amp;lang=1&amp;prfid=268&amp;wrkid=2328" TargetMode="External"/><Relationship Id="rId47" Type="http://schemas.openxmlformats.org/officeDocument/2006/relationships/hyperlink" Target="https://shironet.mako.co.il/artist?type=lyrics&amp;lang=1&amp;prfid=110&amp;wrkid=2330" TargetMode="External"/><Relationship Id="rId48" Type="http://schemas.openxmlformats.org/officeDocument/2006/relationships/hyperlink" Target="https://shironet.mako.co.il/artist?type=lyrics&amp;lang=1&amp;prfid=605&amp;wrkid=2345" TargetMode="External"/><Relationship Id="rId49" Type="http://schemas.openxmlformats.org/officeDocument/2006/relationships/hyperlink" Target="https://shironet.mako.co.il/artist?type=lyrics&amp;lang=1&amp;prfid=563&amp;wrkid=2348" TargetMode="External"/><Relationship Id="rId50" Type="http://schemas.openxmlformats.org/officeDocument/2006/relationships/hyperlink" Target="https://shironet.mako.co.il/artist?type=lyrics&amp;lang=1&amp;prfid=166&amp;wrkid=2421" TargetMode="External"/><Relationship Id="rId51" Type="http://schemas.openxmlformats.org/officeDocument/2006/relationships/hyperlink" Target="https://shironet.mako.co.il/artist?type=lyrics&amp;lang=1&amp;prfid=202&amp;wrkid=2473" TargetMode="External"/><Relationship Id="rId52" Type="http://schemas.openxmlformats.org/officeDocument/2006/relationships/hyperlink" Target="https://shironet.mako.co.il/artist?type=lyrics&amp;lang=1&amp;prfid=462&amp;wrkid=3252" TargetMode="External"/><Relationship Id="rId53" Type="http://schemas.openxmlformats.org/officeDocument/2006/relationships/hyperlink" Target="https://shironet.mako.co.il/artist?type=lyrics&amp;lang=1&amp;prfid=157&amp;wrkid=2590" TargetMode="External"/><Relationship Id="rId54" Type="http://schemas.openxmlformats.org/officeDocument/2006/relationships/hyperlink" Target="https://shironet.mako.co.il/artist?type=lyrics&amp;lang=1&amp;prfid=459&amp;wrkid=2635" TargetMode="External"/><Relationship Id="rId55" Type="http://schemas.openxmlformats.org/officeDocument/2006/relationships/hyperlink" Target="https://shironet.mako.co.il/artist?type=lyrics&amp;lang=1&amp;prfid=166&amp;wrkid=2679" TargetMode="External"/><Relationship Id="rId56" Type="http://schemas.openxmlformats.org/officeDocument/2006/relationships/hyperlink" Target="https://shironet.mako.co.il/artist?type=lyrics&amp;lang=1&amp;prfid=547&amp;wrkid=2702" TargetMode="External"/><Relationship Id="rId57" Type="http://schemas.openxmlformats.org/officeDocument/2006/relationships/hyperlink" Target="https://shironet.mako.co.il/artist?type=lyrics&amp;lang=1&amp;prfid=162&amp;wrkid=2824" TargetMode="External"/><Relationship Id="rId58" Type="http://schemas.openxmlformats.org/officeDocument/2006/relationships/hyperlink" Target="https://shironet.mako.co.il/artist?type=lyrics&amp;lang=1&amp;prfid=1333&amp;wrkid=22224" TargetMode="External"/><Relationship Id="rId59" Type="http://schemas.openxmlformats.org/officeDocument/2006/relationships/hyperlink" Target="https://shironet.mako.co.il/artist?type=lyrics&amp;lang=1&amp;prfid=489&amp;wrkid=4614" TargetMode="External"/><Relationship Id="rId60" Type="http://schemas.openxmlformats.org/officeDocument/2006/relationships/hyperlink" Target="https://shironet.mako.co.il/artist?type=lyrics&amp;lang=1&amp;prfid=169&amp;wrkid=2910" TargetMode="External"/><Relationship Id="rId61" Type="http://schemas.openxmlformats.org/officeDocument/2006/relationships/hyperlink" Target="https://shironet.mako.co.il/artist?type=lyrics&amp;lang=1&amp;prfid=547&amp;wrkid=2942" TargetMode="External"/><Relationship Id="rId62" Type="http://schemas.openxmlformats.org/officeDocument/2006/relationships/hyperlink" Target="https://shironet.mako.co.il/artist?type=lyrics&amp;lang=1&amp;prfid=2723&amp;wrkid=2998" TargetMode="External"/><Relationship Id="rId63" Type="http://schemas.openxmlformats.org/officeDocument/2006/relationships/hyperlink" Target="https://shironet.mako.co.il/artist?type=lyrics&amp;lang=1&amp;prfid=578&amp;wrkid=3064" TargetMode="External"/><Relationship Id="rId64" Type="http://schemas.openxmlformats.org/officeDocument/2006/relationships/hyperlink" Target="https://shironet.mako.co.il/artist?type=lyrics&amp;lang=1&amp;prfid=575&amp;wrkid=3185" TargetMode="Externa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invalidUrl="" action="" tgtFrame="" tooltip="" history="1" highlightClick="0" endSnd="0">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invalidUrl="" action="" tgtFrame="" tooltip="" history="1" highlightClick="0" endSnd="0">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invalidUrl="" action="" tgtFrame="" tooltip="" history="1" highlightClick="0" endSnd="0">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invalidUrl="" action="" tgtFrame="" tooltip="" history="1" highlightClick="0" endSnd="0">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invalidUrl="" action="" tgtFrame="" tooltip="" history="1" highlightClick="0" endSnd="0">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invalidUrl="" action="" tgtFrame="" tooltip="" history="1" highlightClick="0" endSnd="0">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invalidUrl="" action="" tgtFrame="" tooltip="" history="1" highlightClick="0" endSnd="0">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invalidUrl="" action="" tgtFrame="" tooltip="" history="1" highlightClick="0" endSnd="0">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invalidUrl="" action="" tgtFrame="" tooltip="" history="1" highlightClick="0" endSnd="0">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invalidUrl="" action="" tgtFrame="" tooltip="" history="1" highlightClick="0" endSnd="0">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invalidUrl="" action="" tgtFrame="" tooltip="" history="1" highlightClick="0" endSnd="0">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invalidUrl="" action="" tgtFrame="" tooltip="" history="1" highlightClick="0" endSnd="0">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invalidUrl="" action="" tgtFrame="" tooltip="" history="1" highlightClick="0" endSnd="0">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invalidUrl="" action="" tgtFrame="" tooltip="" history="1" highlightClick="0" endSnd="0">
                            <a:extLst>
                              <a:ext uri="{A12FA001-AC4F-418D-AE19-62706E023703}">
                                <ahyp:hlinkClr xmlns:ahyp="http://schemas.microsoft.com/office/drawing/2018/hyperlinkcolor" val="tx"/>
                              </a:ext>
                            </a:extLst>
                          </a:hlinkClick>
                        </a:rPr>
                        <a:t>האהבה שלי היא לא האהבה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invalidUrl="" action="" tgtFrame="" tooltip="" history="1" highlightClick="0" endSnd="0">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invalidUrl="" action="" tgtFrame="" tooltip="" history="1" highlightClick="0" endSnd="0">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invalidUrl="" action="" tgtFrame="" tooltip="" history="1" highlightClick="0" endSnd="0">
                            <a:extLst>
                              <a:ext uri="{A12FA001-AC4F-418D-AE19-62706E023703}">
                                <ahyp:hlinkClr xmlns:ahyp="http://schemas.microsoft.com/office/drawing/2018/hyperlinkcolor" val="tx"/>
                              </a:ext>
                            </a:extLst>
                          </a:hlinkClick>
                        </a:rPr>
                        <a:t>הכניסיני תחת כנפך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invalidUrl="" action="" tgtFrame="" tooltip="" history="1" highlightClick="0" endSnd="0">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invalidUrl="" action="" tgtFrame="" tooltip="" history="1" highlightClick="0" endSnd="0">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invalidUrl="" action="" tgtFrame="" tooltip="" history="1" highlightClick="0" endSnd="0">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invalidUrl="" action="" tgtFrame="" tooltip="" history="1" highlightClick="0" endSnd="0">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invalidUrl="" action="" tgtFrame="" tooltip="" history="1" highlightClick="0" endSnd="0">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invalidUrl="" action="" tgtFrame="" tooltip="" history="1" highlightClick="0" endSnd="0">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invalidUrl="" action="" tgtFrame="" tooltip="" history="1" highlightClick="0" endSnd="0">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invalidUrl="" action="" tgtFrame="" tooltip="" history="1" highlightClick="0" endSnd="0">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invalidUrl="" action="" tgtFrame="" tooltip="" history="1" highlightClick="0" endSnd="0">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invalidUrl="" action="" tgtFrame="" tooltip="" history="1" highlightClick="0" endSnd="0">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invalidUrl="" action="" tgtFrame="" tooltip="" history="1" highlightClick="0" endSnd="0">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invalidUrl="" action="" tgtFrame="" tooltip="" history="1" highlightClick="0" endSnd="0">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invalidUrl="" action="" tgtFrame="" tooltip="" history="1" highlightClick="0" endSnd="0">
                            <a:extLst>
                              <a:ext uri="{A12FA001-AC4F-418D-AE19-62706E023703}">
                                <ahyp:hlinkClr xmlns:ahyp="http://schemas.microsoft.com/office/drawing/2018/hyperlinkcolor" val="tx"/>
                              </a:ext>
                            </a:extLst>
                          </a:hlinkClick>
                        </a:rPr>
                        <a:t>כשאת בוכה את לא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invalidUrl="" action="" tgtFrame="" tooltip="" history="1" highlightClick="0" endSnd="0">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invalidUrl="" action="" tgtFrame="" tooltip="" history="1" highlightClick="0" endSnd="0">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invalidUrl="" action="" tgtFrame="" tooltip="" history="1" highlightClick="0" endSnd="0">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invalidUrl="" action="" tgtFrame="" tooltip="" history="1" highlightClick="0" endSnd="0">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invalidUrl="" action="" tgtFrame="" tooltip="" history="1" highlightClick="0" endSnd="0">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invalidUrl="" action="" tgtFrame="" tooltip="" history="1" highlightClick="0" endSnd="0">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invalidUrl="" action="" tgtFrame="" tooltip="" history="1" highlightClick="0" endSnd="0">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invalidUrl="" action="" tgtFrame="" tooltip="" history="1" highlightClick="0" endSnd="0">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invalidUrl="" action="" tgtFrame="" tooltip="" history="1" highlightClick="0" endSnd="0">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invalidUrl="" action="" tgtFrame="" tooltip="" history="1" highlightClick="0" endSnd="0">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invalidUrl="" action="" tgtFrame="" tooltip="" history="1" highlightClick="0" endSnd="0">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invalidUrl="" action="" tgtFrame="" tooltip="" history="1" highlightClick="0" endSnd="0">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invalidUrl="" action="" tgtFrame="" tooltip="" history="1" highlightClick="0" endSnd="0">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invalidUrl="" action="" tgtFrame="" tooltip="" history="1" highlightClick="0" endSnd="0">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invalidUrl="" action="" tgtFrame="" tooltip="" history="1" highlightClick="0" endSnd="0">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invalidUrl="" action="" tgtFrame="" tooltip="" history="1" highlightClick="0" endSnd="0">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invalidUrl="" action="" tgtFrame="" tooltip="" history="1" highlightClick="0" endSnd="0">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invalidUrl="" action="" tgtFrame="" tooltip="" history="1" highlightClick="0" endSnd="0">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invalidUrl="" action="" tgtFrame="" tooltip="" history="1" highlightClick="0" endSnd="0">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invalidUrl="" action="" tgtFrame="" tooltip="" history="1" highlightClick="0" endSnd="0">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invalidUrl="" action="" tgtFrame="" tooltip="" history="1" highlightClick="0" endSnd="0">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invalidUrl="" action="" tgtFrame="" tooltip="" history="1" highlightClick="0" endSnd="0">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invalidUrl="" action="" tgtFrame="" tooltip="" history="1" highlightClick="0" endSnd="0">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invalidUrl="" action="" tgtFrame="" tooltip="" history="1" highlightClick="0" endSnd="0">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invalidUrl="" action="" tgtFrame="" tooltip="" history="1" highlightClick="0" endSnd="0">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invalidUrl="" action="" tgtFrame="" tooltip="" history="1" highlightClick="0" endSnd="0">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invalidUrl="" action="" tgtFrame="" tooltip="" history="1" highlightClick="0" endSnd="0">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invalidUrl="" action="" tgtFrame="" tooltip="" history="1" highlightClick="0" endSnd="0">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invalidUrl="" action="" tgtFrame="" tooltip="" history="1" highlightClick="0" endSnd="0">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invalidUrl="" action="" tgtFrame="" tooltip="" history="1" highlightClick="0" endSnd="0">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invalidUrl="" action="" tgtFrame="" tooltip="" history="1" highlightClick="0" endSnd="0">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invalidUrl="" action="" tgtFrame="" tooltip="" history="1" highlightClick="0" endSnd="0">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invalidUrl="" action="" tgtFrame="" tooltip="" history="1" highlightClick="0" endSnd="0">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2024-01-31T09:20:44Z</dcterms:created>
  <dcterms:modified xsi:type="dcterms:W3CDTF">2024-01-31T09:20:44Z</dcterms:modified>
</cp:coreProperties>
</file>