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אהבת נעורי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C    G7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בלילות עצוב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Dm  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משוטט לבד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  F    C      G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 נתתי לאיש לדעת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Am      Bm7b5            Am    E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היית אהבת נעורי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C        G7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בימים חולם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Dm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מנגן ושר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F    C          G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מדמה לי שאת שומעת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G7    Am  Bm7b5  Am    E    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השיר הראשון בחיי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D      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מסתכל איך את רוקדת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  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מסתובבת ונצמדת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G7        Am  D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רק אני צופה מהצד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D      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אני נשאר ואת עוזבת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רחוקה לא מתקרבת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C      G7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זיכרון שעולה בי שוב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F      C    G7    Dm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פרדס רטוב יללת התנים ואת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Am    E  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שהיית אהבת נעורי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ולא הייתי איתך כמעט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כל כך מעט ואמרת לי שאת נוסעת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ואולי לא אראה אותך שוב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בלילות עצוב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משוטט לבד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 נתתי לאיש לדעת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היית אהבת נעורי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גיטרה וכינור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בדירה קטנה, חשוכה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 רחוק מכאן, בסימטה בצד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גר בחור אחד עם אישה אחת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חיים מכל הבא ליד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נישאים הם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גיטרה, היא 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מחליפים מיתר כשהחורף בא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היא תולה מבט, הוא שוקע בה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ואחר כך יד, נגיעה קלה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נשיקה באויר הוא שולח לה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מסתלסלת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כמו גיטרה וכינור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על זמן והיא על אור.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בלילות שישי, במוצאי שבת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אוהבים הרבה, מדברים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מנגנים דואט ובבת אחת,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הצלילים עולים והלב נרעד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נישאים הם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גיטרה היא 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כשהקיץ בא הם פורשים כנף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בעקבות חלום שחלמו בסתיו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והם לא אמרו אם הם יחזרו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מהרי נפאל, מערבות פרו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נודדים שם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על זמן והיא על אור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עם גיטרה וכינור.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בדירה קטנה, חשוכה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 רחוק מכאן בסימטה בצד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גר בחור אחד עם אישה אחת...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עוד חוזר הניגון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עוד חוזר הניגון שזנחת לשווא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והדרך עודנה נפקחת לאורך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וענן בשמיו ואילן בגשמיו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מצפים עוד לך, עובר אורח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והרוח תקום ובטיסת נדנדות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יעברו הברקים מעליך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וכבשה ואיילת תהיינה עדות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שליטפת אותן והוספת ללכת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שידיך ריקות ועירך רחוקה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ולא פעם סגדת אפיים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לחורשה ירוקה ואישה בצחוקה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וצמרת גשומת עפעפיים.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2024-01-30T21:38:43Z</dcterms:created>
  <dcterms:modified xsi:type="dcterms:W3CDTF">2024-01-30T21:38:43Z</dcterms:modified>
</cp:coreProperties>
</file>