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slideMasters/slideMaster37.xml" ContentType="application/vnd.openxmlformats-officedocument.presentationml.slideMaster+xml"/>
  <Override PartName="/ppt/slides/slide37.xml" ContentType="application/vnd.openxmlformats-officedocument.presentationml.slide+xml"/>
  <Override PartName="/ppt/slideMasters/slideMaster38.xml" ContentType="application/vnd.openxmlformats-officedocument.presentationml.slideMaster+xml"/>
  <Override PartName="/ppt/slides/slide38.xml" ContentType="application/vnd.openxmlformats-officedocument.presentationml.slide+xml"/>
  <Override PartName="/ppt/slideMasters/slideMaster39.xml" ContentType="application/vnd.openxmlformats-officedocument.presentationml.slideMaster+xml"/>
  <Override PartName="/ppt/slides/slide39.xml" ContentType="application/vnd.openxmlformats-officedocument.presentationml.slide+xml"/>
  <Override PartName="/ppt/slideMasters/slideMaster40.xml" ContentType="application/vnd.openxmlformats-officedocument.presentationml.slideMaster+xml"/>
  <Override PartName="/ppt/slides/slide40.xml" ContentType="application/vnd.openxmlformats-officedocument.presentationml.slide+xml"/>
  <Override PartName="/ppt/slideMasters/slideMaster41.xml" ContentType="application/vnd.openxmlformats-officedocument.presentationml.slideMaster+xml"/>
  <Override PartName="/ppt/slides/slide41.xml" ContentType="application/vnd.openxmlformats-officedocument.presentationml.slide+xml"/>
  <Override PartName="/ppt/slideMasters/slideMaster42.xml" ContentType="application/vnd.openxmlformats-officedocument.presentationml.slideMaster+xml"/>
  <Override PartName="/ppt/slides/slide42.xml" ContentType="application/vnd.openxmlformats-officedocument.presentationml.slide+xml"/>
  <Override PartName="/ppt/slideMasters/slideMaster43.xml" ContentType="application/vnd.openxmlformats-officedocument.presentationml.slideMaster+xml"/>
  <Override PartName="/ppt/slides/slide43.xml" ContentType="application/vnd.openxmlformats-officedocument.presentationml.slide+xml"/>
  <Override PartName="/ppt/slideMasters/slideMaster44.xml" ContentType="application/vnd.openxmlformats-officedocument.presentationml.slideMaster+xml"/>
  <Override PartName="/ppt/slides/slide44.xml" ContentType="application/vnd.openxmlformats-officedocument.presentationml.slide+xml"/>
  <Override PartName="/ppt/slideMasters/slideMaster45.xml" ContentType="application/vnd.openxmlformats-officedocument.presentationml.slideMaster+xml"/>
  <Override PartName="/ppt/slides/slide45.xml" ContentType="application/vnd.openxmlformats-officedocument.presentationml.slide+xml"/>
  <Override PartName="/ppt/slideMasters/slideMaster46.xml" ContentType="application/vnd.openxmlformats-officedocument.presentationml.slideMaster+xml"/>
  <Override PartName="/ppt/slides/slide46.xml" ContentType="application/vnd.openxmlformats-officedocument.presentationml.slide+xml"/>
  <Override PartName="/ppt/slideMasters/slideMaster47.xml" ContentType="application/vnd.openxmlformats-officedocument.presentationml.slideMaster+xml"/>
  <Override PartName="/ppt/slides/slide47.xml" ContentType="application/vnd.openxmlformats-officedocument.presentationml.slide+xml"/>
  <Override PartName="/ppt/slideMasters/slideMaster48.xml" ContentType="application/vnd.openxmlformats-officedocument.presentationml.slideMaster+xml"/>
  <Override PartName="/ppt/slides/slide48.xml" ContentType="application/vnd.openxmlformats-officedocument.presentationml.slide+xml"/>
  <Override PartName="/ppt/slideMasters/slideMaster49.xml" ContentType="application/vnd.openxmlformats-officedocument.presentationml.slideMaster+xml"/>
  <Override PartName="/ppt/slides/slide49.xml" ContentType="application/vnd.openxmlformats-officedocument.presentationml.slide+xml"/>
  <Override PartName="/ppt/slideMasters/slideMaster50.xml" ContentType="application/vnd.openxmlformats-officedocument.presentationml.slideMaster+xml"/>
  <Override PartName="/ppt/slides/slide50.xml" ContentType="application/vnd.openxmlformats-officedocument.presentationml.slide+xml"/>
  <Override PartName="/ppt/slideMasters/slideMaster51.xml" ContentType="application/vnd.openxmlformats-officedocument.presentationml.slideMaster+xml"/>
  <Override PartName="/ppt/slides/slide51.xml" ContentType="application/vnd.openxmlformats-officedocument.presentationml.slide+xml"/>
  <Override PartName="/ppt/slideMasters/slideMaster52.xml" ContentType="application/vnd.openxmlformats-officedocument.presentationml.slideMaster+xml"/>
  <Override PartName="/ppt/slides/slide52.xml" ContentType="application/vnd.openxmlformats-officedocument.presentationml.slide+xml"/>
  <Override PartName="/ppt/slideMasters/slideMaster53.xml" ContentType="application/vnd.openxmlformats-officedocument.presentationml.slideMaster+xml"/>
  <Override PartName="/ppt/slides/slide53.xml" ContentType="application/vnd.openxmlformats-officedocument.presentationml.slide+xml"/>
  <Override PartName="/ppt/slideMasters/slideMaster54.xml" ContentType="application/vnd.openxmlformats-officedocument.presentationml.slideMaster+xml"/>
  <Override PartName="/ppt/slides/slide54.xml" ContentType="application/vnd.openxmlformats-officedocument.presentationml.slide+xml"/>
  <Override PartName="/ppt/slideMasters/slideMaster55.xml" ContentType="application/vnd.openxmlformats-officedocument.presentationml.slideMaster+xml"/>
  <Override PartName="/ppt/slides/slide55.xml" ContentType="application/vnd.openxmlformats-officedocument.presentationml.slide+xml"/>
  <Override PartName="/ppt/slideMasters/slideMaster56.xml" ContentType="application/vnd.openxmlformats-officedocument.presentationml.slideMaster+xml"/>
  <Override PartName="/ppt/slides/slide56.xml" ContentType="application/vnd.openxmlformats-officedocument.presentationml.slide+xml"/>
  <Override PartName="/ppt/slideMasters/slideMaster57.xml" ContentType="application/vnd.openxmlformats-officedocument.presentationml.slideMaster+xml"/>
  <Override PartName="/ppt/slides/slide57.xml" ContentType="application/vnd.openxmlformats-officedocument.presentationml.slide+xml"/>
  <Override PartName="/ppt/slideMasters/slideMaster58.xml" ContentType="application/vnd.openxmlformats-officedocument.presentationml.slideMaster+xml"/>
  <Override PartName="/ppt/slides/slide58.xml" ContentType="application/vnd.openxmlformats-officedocument.presentationml.slide+xml"/>
  <Override PartName="/ppt/slideMasters/slideMaster59.xml" ContentType="application/vnd.openxmlformats-officedocument.presentationml.slideMaster+xml"/>
  <Override PartName="/ppt/slides/slide59.xml" ContentType="application/vnd.openxmlformats-officedocument.presentationml.slide+xml"/>
  <Override PartName="/ppt/slideMasters/slideMaster60.xml" ContentType="application/vnd.openxmlformats-officedocument.presentationml.slideMaster+xml"/>
  <Override PartName="/ppt/slides/slide60.xml" ContentType="application/vnd.openxmlformats-officedocument.presentationml.slide+xml"/>
  <Override PartName="/ppt/slideMasters/slideMaster61.xml" ContentType="application/vnd.openxmlformats-officedocument.presentationml.slideMaster+xml"/>
  <Override PartName="/ppt/slides/slide61.xml" ContentType="application/vnd.openxmlformats-officedocument.presentationml.slide+xml"/>
  <Override PartName="/ppt/slideMasters/slideMaster62.xml" ContentType="application/vnd.openxmlformats-officedocument.presentationml.slideMaster+xml"/>
  <Override PartName="/ppt/slides/slide62.xml" ContentType="application/vnd.openxmlformats-officedocument.presentationml.slide+xml"/>
  <Override PartName="/ppt/slideMasters/slideMaster63.xml" ContentType="application/vnd.openxmlformats-officedocument.presentationml.slideMaster+xml"/>
  <Override PartName="/ppt/slides/slide63.xml" ContentType="application/vnd.openxmlformats-officedocument.presentationml.slide+xml"/>
  <Override PartName="/ppt/slideMasters/slideMaster64.xml" ContentType="application/vnd.openxmlformats-officedocument.presentationml.slideMaster+xml"/>
  <Override PartName="/ppt/slides/slide64.xml" ContentType="application/vnd.openxmlformats-officedocument.presentationml.slide+xml"/>
  <Override PartName="/ppt/slideMasters/slideMaster65.xml" ContentType="application/vnd.openxmlformats-officedocument.presentationml.slideMaster+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notesMasterIdLst>
    <p:notesMasterId r:id="rId6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presProps" Target="presProps.xml"/><Relationship Id="rId69" Type="http://schemas.openxmlformats.org/officeDocument/2006/relationships/viewProps" Target="viewProps.xml"/><Relationship Id="rId70" Type="http://schemas.openxmlformats.org/officeDocument/2006/relationships/theme" Target="theme/theme1.xml"/><Relationship Id="rId7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3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7.xml"/>
		</Relationships>
</file>

<file path=ppt/notesSlides/_rels/notesSlide3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8.xml"/>
		</Relationships>
</file>

<file path=ppt/notesSlides/_rels/notesSlide3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9.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4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0.xml"/>
		</Relationships>
</file>

<file path=ppt/notesSlides/_rels/notesSlide4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1.xml"/>
		</Relationships>
</file>

<file path=ppt/notesSlides/_rels/notesSlide4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2.xml"/>
		</Relationships>
</file>

<file path=ppt/notesSlides/_rels/notesSlide4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3.xml"/>
		</Relationships>
</file>

<file path=ppt/notesSlides/_rels/notesSlide4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4.xml"/>
		</Relationships>
</file>

<file path=ppt/notesSlides/_rels/notesSlide4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5.xml"/>
		</Relationships>
</file>

<file path=ppt/notesSlides/_rels/notesSlide4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6.xml"/>
		</Relationships>
</file>

<file path=ppt/notesSlides/_rels/notesSlide4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7.xml"/>
		</Relationships>
</file>

<file path=ppt/notesSlides/_rels/notesSlide4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8.xml"/>
		</Relationships>
</file>

<file path=ppt/notesSlides/_rels/notesSlide4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9.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5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0.xml"/>
		</Relationships>
</file>

<file path=ppt/notesSlides/_rels/notesSlide5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1.xml"/>
		</Relationships>
</file>

<file path=ppt/notesSlides/_rels/notesSlide5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2.xml"/>
		</Relationships>
</file>

<file path=ppt/notesSlides/_rels/notesSlide5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3.xml"/>
		</Relationships>
</file>

<file path=ppt/notesSlides/_rels/notesSlide5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4.xml"/>
		</Relationships>
</file>

<file path=ppt/notesSlides/_rels/notesSlide5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5.xml"/>
		</Relationships>
</file>

<file path=ppt/notesSlides/_rels/notesSlide5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6.xml"/>
		</Relationships>
</file>

<file path=ppt/notesSlides/_rels/notesSlide5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7.xml"/>
		</Relationships>
</file>

<file path=ppt/notesSlides/_rels/notesSlide5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8.xml"/>
		</Relationships>
</file>

<file path=ppt/notesSlides/_rels/notesSlide5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9.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6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0.xml"/>
		</Relationships>
</file>

<file path=ppt/notesSlides/_rels/notesSlide6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1.xml"/>
		</Relationships>
</file>

<file path=ppt/notesSlides/_rels/notesSlide6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2.xml"/>
		</Relationships>
</file>

<file path=ppt/notesSlides/_rels/notesSlide6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3.xml"/>
		</Relationships>
</file>

<file path=ppt/notesSlides/_rels/notesSlide6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4.xml"/>
		</Relationships>
</file>

<file path=ppt/notesSlides/_rels/notesSlide6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5.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פתיחה: G/G/C/D
G G
גשם יורד וזה חורף
EM EM
ת"א חסומה וגם חיפה
G G
שב ילד שב אני אומר לך שב
D C
ושנינו נוסעים בדרכי עפר
C G
מביט מבעד לזגוגית 
C G 
יש לנו ארץ למה עוד אחת
EM G
בחוץ שקיעה של יום שני
D C
ערבים מתפללים כי איזה חג
חבר למין מסע כזה בחורף מסתכל בי
רגליו קצרות אבל ראשו חכם
שנינו במנוסה הכל פה זז הוא אומר לי
אתה גם אבא אתה גם בן אדם
מביט מבעד לזגוגית עיינים יש לו רגישות
כן כן, מוזר איך האויב עזב נראה לו אנושי וגם פוחד
B7 C
יש לי אישה זו האמא שלך 
EM
ניסע ניסע אולי נגיע עד מחר
G
אם לא נאט לא נביט לא נשים לב לפרטים
D EM C G D C 
לא נגיע לארץ חדשה לא נגיע נגיע נגיע לארץ חדשה.
D C G G
או או או או או או...........לארץ חדשה</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C7 C
יש לי 
F    C7    C    G 
ארץ טרופית יפה,
Am          G 
שהשמש ליטפה,
Dm 
יש לי ים 
G 
לעולם, 
G Dm Am 
כל רגע.
F C7 C 
בכל שנה
F C7 C G
יש קרנבל,
Am              G 
יש גיטרה די טובה
Dm
ואהבה 
G 
ששמה, אם לא שמעת,
G Dm Am
טרזה.
F7
אולי בעצם אני בכלל רק הלך 
C7
מסכן,
F7
אבל אצלי בבית
C7 
אני ה"בוס", אני החוק, אני המלך - כן, כן,
F7
והחולצה שלי היא דגל
G 
אהבה וקרנבל וכדורגל.</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
לדני יש סימפטיה לנשים מבוגרות
Em
משיכה מינית משיכה פנימית
Am
יושב לו באמבטיה מצייר על הקירות
Em
דחף לא ידוע ממש מנהג קבוע
Am
רינה הזמינה אותי לחדרה
Em
חשבתי לעצמי - זה בטח רציני
Am
אביה איש ידוע ומקובל בחברה
Em
אולי יש פה סיכוי לקבל איזה מינוי
אבל חבל איזה מן מזל
                                   C
יושב על הספסל ליד הסופרסל
Em                      Am
רוצה להיות חבר של קבע
      D            Am
בחברה להגנת הטבע
        Em          C
לשמור על החיות
      Em    Am          G        F
שלאט נעלמות מן העולם
  Em                  Am
רוצה להיות חבר של קבע
      D              Am
בחברה להגנת הטבע
        Em          C
להשקות את הפרחים
        Am      G            F
לשתול כמה עצים כמו כולם.</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Cm7 Dm7 Bm
זהו שיר מאוד עצוב 
F Cm7 Dm7 Bm
הנושא כזה כאוב 
F               C             Gm        Bm
אם תשים תחבושת לא יעזור לך שנתיים
F Cm7 Dm7 Bm
הגיבור של הסיפור
F Cm7 Dm7 Bm
להגיד אותו אסור
F               C             Gm        Bm
נגלה רק שהשם שלו כמו אפריים
        F    C
.......כמו אפריים
Bm      Eb      Dm        Gm 
כל התנ"ך פחד ממנו כמו מפיל
Bm      Eb      Dm        Gm 
גיבורים ברחו הביתה לוחמים זייפו ת'גיל
      F                   Cm
הם קראו לו השד מאשקלון
F Cm7 Dm7 Bm
הנה בא אלינו בא אלינו גולי גולי ית
F Cm7 Dm7 Bm
מקווה שגם הפעם הוא יחשוב אותי נחמד
F Cm7 Dm7 Bm
הנה בא אלינו בא אלינו גולי גולי ית
F Cm7 Dm7 Bm
מקווה שלא ידרוך אליי יעשה אותי גמד
שוב בית ו-"כל התנ"ך פחד"...
סיום:
Cm             Dm
מקווה שלא ידרוך עליי
Bb               E
מקווה שלא יקפוץ עליי
Bm         F          F
הנה בא אלינו גולי  ית</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Gm    Bb    Dm7   אור הנר נמהל  באור הירח        Am    Gm      F   על הכר שערך שפוך      Bb    Dm    C    Bb   בחלון צמרת עץ פורח      Dm      C    Bb          C   והשקט חזר רואים לפי החיוךC    Gm    Bb      Dm7   סערה הייתה הנה חלפה לה      Am        Gm            F   ופנייך שוב רוגעות כפני הים        Bb    Dm      C      Bb   עם האור נוסיף  ללכת הלאה        Dm      Am7    Bb            C   עוד הדרך רבה  המסע עדיין לא תם        A  Bb    C          Dm   לא קלה היא לא קלה דרכנו      Dm          C        Bb   ועינייך לפעמים כה נוגות        C                F   עוד שדות פורחים יש לפנינו                A            Bb   עוד הרים גבוהים וצונני פסגות      C  Gm      Bb      Dm7   רסיסים של אור בדמעותייך      Am        Gm          F   וחיוך שוב מגשש דרכו אלי        Bb  Dm    C      Bb   כל הטוב עודנו לפנייך        Dm      C      Bb              C   שימי ראש על כתפי  תני לי ידך בידי        C    Gm    Bb    Dm7   עוד מעט ייתם הנר לגווע        Am        Gm          F   עוד מעט יובס השקט המבורך      Bb      Dm      C    Bb   המולת היום תתחיל לבקוע        Dm        Am7    Bb          Cלא תלכי לבדך אני אהיה שם איתך</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        B7        E
היא כל כך יפה  זה צובט בלב שלך   
Abm    E      B7  F#m
אך  בכאב עצום   
F#        A      Abm      C#m
היא לא מבינה  שאני רוצה אותה   
B7  F#m7  C#m      Abm    F#m
לא אומרת לי כלום   
A        F#        B7    E
בגינה תשב  עם הטבע להתערבב   
Abm    E    B7    F#m
היא והשושנים   
F#      A        Abm    C#m
שתי מילים אולי  הגדר מאחורי   
C#m      Abm      F#m
אין לי אומץ מתאים   
F        G    D      C
כל השבוע   חלון פתוח   
B        G          D  Am
כוכבים מעל ולב מתמוטט   
C#m          E      C#m      E
הייתי נותן לה שק של סנטימנטים   
B      A        
אך אני מתבייש לתת   
זה קורה רבות  גם במשפחות טובות   
ילד אוהב אישה. אבל בסוף תרגיש   
היא בסוף תרגיש  שאני עומד בכביש   
ותפנה את ראשה שאני עומד בכביש   
ותפנה את ראשה   
כבר שנה חלפה  את הבית היא עזבה   
לאן   זאת לא אדע. אבל קשה יותר   
וקשה יותר למלא את החסר   
רק נותרה שושנה   
C#m                E
לה  לה  לה  לה  לה   
C#m                E
לה  לה  לה  לה  לה   
C#      B        A      
חיכיתי יותר מידי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                  Dmהלילה, מצאו רסיסי כוכב נופל                  A        Em7b5            Gmאיך אתה לא מסתכל, מעבר לצד האפלAm                      Dmהלילה, עטף את עיניך צל שחור                Em7b5                Gmפתי, ביישן וטהור, רצית לעוף כמו ציפורDm          Aהכל עומד במקוםC            F/Cהזמן ממשיך ללכתCmהיית כאן ופתאוםAm7b5    G/Bהכל נטרף כמו חלוםDm        Gהכל עומד במקוםC              F/Cהזמן ממשיך ללכת  Cmהכל נטרף כמו חלום  G            F9        Gאל פי התהום, כמו חלוםהלילה, יפלו בגללך מילים ריקותאחר כך יבואו שתיקות, בדידות ושנים ארוכותהלילה, העצב הוא רק מקום אחרחדר, כסא ופסנתר, פרח ליד הגדרהכל עומד במקום...</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Cm          Ab
הכניסיני תחת כנפך
#Bbm    C
והיי לי אם ואחות
Eb             Ab
ויהי חיקך מקלט ראשי
Ab   Eb   Bbm
קן תפילותי הנידחות.
Cm     Fm    Cm     Fm
ובעת רחמים בין השמשות
#Cm          Ab      C
שחי ואגל לך סוד יסורי
#Eb     Bmb              C
אומרים יש בעולם נעורים
Ab   Eb   Bb
היכן נעורי?
הכניסיני תחת כנפך...
ועוד רז אחד לך אתוודה
נפשי נשרפה בלהבה
אומרים אהבה יש בעולם
מה זאת אהבה...
הכניסיני תחת כנפך...
הכוכבים רימו אותי
היה חלום אך גם הוא עבר
עתה אין לי כלום בעולם
אין לי דבר.
הכניסיני תחת כנפך...</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אדם בתוך עצמו הוא גר בתוך עצמו הוא גר
E                                                 
לפעמים עצוב ומר הוא לפעמים הוא שר
D                                A
לפעמים פותח דלת לקבל מכר
A                   E7  E4     A
אבל לרוב אדם בתוך עצמו נסגר
A
אדם בתוך עצמו הוא גר בתוך עצמו הוא גר
E                                          
או באיזה עיר סוערת או באיזה כפר
D                                    A
לפעמים סופה עוברת וביתו נשבר
A                     E7  E4     A
אבל לרוב אדם גם לעצמו הוא זר
D7+     A7+  E7  Bm7
ואת    ואת   כמה טוב שבאת
F#m7  F#m  C#m7      G#m7
בלעדייך ריק הבית   והלילה   קר
D7+     A7+  E7        Bm7   
אז אני שומר עלייך כמה   שאפשר
Dm/G     Dm6                    B7
ועם כל זאת האם אמצא אותך מחר
A                       E7        Bm         F#7
אדם קרוב אצל עצמו אדם בתוך עצמו הוא גר</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      B7  Am  Em  
הלוואי ומענן תרד עלינו קשת
B7    G        D7    Am  Em  
הלוואי שלעולם הזה יש תקנה...
Em        B7        Am  Em  
הלוואי ויום יצמח מתוך סופה גועשת
B7    G    D7          Am  Em
הלוואי ולא תאבד לעד המתנה
Em        B7        Am  Em  
הלוואי שהמדבר יצמיח עשב דשא
B  G          D7      Am  Em
הלוואי ועוד נשב בצל התאנה.
B7  G          D7          Am  Em
הלוואי שלא נכאב ואיש אחיו יאהב
Em    B7        Am  Em
הלוואי ויפתחו שוב שערי גן עדן
G      D7        Am  Em
הלוואי ויתמזגו מזרח ומערב
Em        B7    Am  Em    B7  
הלוואי הלוואי ונחדש ימינו כאן כקדם.
הלוואי ולא ישא עוד גוי אל גוי חרב
הלוואי ולא ננטוש את דרך התקווה
הלוואי והאדם יהיה רחום עד ערב
הלוואי שיש סיכוי אחד לאהבה.
הלוואי שלא נכאב...</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      D      G
הללויה   לעולם
D7  D    G    Bm
הללויה ישירו כולם
     C
במילה אחת בודדה
Em                G
הלב מלא בהמון תודה
      D                        Am
והולם גם הוא   איזה עולם נפלא
      G      D      G
הללויה   עם השיר
D7    D      G    Bm
הללויה על יום שמאיר
C
הללויה על מה שהיה
Em        G
ומה שעוד לא היה
D    Am
הללויה
הללויה לעולם
הללויה ישירו כולם
והענבלים הגדולים
יהדהדו בהמון צלילים
ואתנו הם יאמרו  הללויה
הללויה על הכל
הללו על מחר ואתמול
הללויה  ותנו יד ביד
ושירו מלב אחד
הללויה</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        
הוא קנה אותן בזול
Dm      
הן היו מלאות בחול
Am        E            F            
הוא ניקה אותן בספירט כל שעתיים.
Am
האכיל אותן מרק
Bb      
כשהקיאו הוא שתק,
Am      E            F          
הוא לקח אותן לסרט כל יומיים.
Am      
אבל יום אחד הוא קם
Dm
עדיין מנומנם,
Am  E          F      
חיפש ת'מגפיים בארון.
Am      
ובמקום שהן היו
Bb          
רק גרביים נשארו
Am      E            F        
שסיפרו לו את הכל בהיגיון, ש-
Am    E7    Dm
נעליים קונים מהר
Am  E7  Dm
וגרביים לא חסר.
Am      Dm        
אך מגפיים ומכנסיים
Am            Dm      
שתמיד קונים קומפלט
A7          E7            F      
קשה מאוד להשיג אותם כעת.
נגני, נגני גיטרה...
לדרכו יצא יחף
מצונן וגם עייף
וכולו מודע לעומק הצרה.
כששאל עובר ושב
אם ראה את מגפיו,
רק מתוך נימוס נשמיט את התשובה.
ברוך תר בכפר ועיר
במצב מאוד שביר,
הדפרסיה במוחו השתוללה.
כשפנה חסר אונים, למדור חיפוש קרובים,
התרגז עליו פקיד הקבלה, כי-
נעליים קונים מהר...
והנה ליד חוה
שם מילא ת'מימיה,
הוא גילה עקבות שלא נעשו מזמן.
ופתאום בין השיחים
הוא שמע שם לחשושים,
בזרועות בחור אחר ראה אותן.
לא ידע הוא מה לעשות,
אם לצחוק או רק לבכות
מה שלא יהיה הוציא את המטפחת.
את ההוא לצד לקח
ושלף את האקדח
שירה עליו כדור אחד בתחת. כי -
נעליים קונים מהר...
אז ההוא אמר "סליחה",
קיפל את השמיכה
והלך הביתה בלי לעשות
חכמות.
ומאז ועד היום
גם בגשם גם בחום,
הן תפורות אצלו ישר
לעצמות. כי-
נעליים קונים מהר...
ואם אתה לא מאמין
תשאל את ברוך.</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Gm9
הירידה הזו לרחוב החם
  Dm              Eb
היתה בשבילי מקום לעולם
        Cm/A    Cm
של שיכור מוכר מלבי קר
        Dm            Eb
עם בוטנים וסירופ אדום של סוכר
F              Gm9
חגורה בעשר וקלטת מתנה
Dm          Eb
מיץ ענבים ועיתון להמתנה
Cm/A          Cm
קולנוע שמקרין סרטים של זימה
  D              Eb
וכובע של פרסי עם רקמה
F  Bb    Eb        F    Bb
הייתי יורד בתחנה הישנה
F      Eb      F                Bb
והיא הייתה לי מדינה אחרת
F  Eb    Eb      F          Bb
מדינה של מציאות    בהמתנה
  Gm    Dm              Eb
כשגשם יורד וכשהשמש בוערת
פתאום אני שייך ולפעמים אני אחר
בתוך עולם צפוף וממהר
בשדרות הנעליים הזולות
בדוכני פלאפל עם כל התוספות
שירותים ציבוריים שריחם למרחוק
נהגי מוניות שלא למדו לשתוק
שיכור ועיוור מסתכלים על העולם
אברכים מרוויחים מצוות חינם
הייתי יורד בתחנה הישנה...
בדרך לתל אביב המבריקה
אני עוצר במציאות הסדוקה
של פיתה עם זעתר וביצה בצד
של ספק רבנים ספק פושטי יד
בעשרה שקלים שלוש קלטות
ושירים מוכרים מכל המדינות
והבוץ השחור על כל מדרכה
ונהג מפטיר חצי ברכה
הייתי יורד בתחנה הישנה...</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              Am
ואיך שלא אפנה לראות
C                F
תמיד איתה ארצה להיות
       G       Am
שומרת לי היא אמונים
      C      F
לא מתרוצצת בגנים
וגם אני בין הבריות
לא מתפתה לאחרות
גלים עולים, חולות נעים
אוושת הרוח בעלים.
C          Am
ובלילות ובלילות
      G   
עולות עולות בי
C
מנגינות
Am
וזרם דק קולח
G
ותפילותי לרוח
C
נענות.
שקט עכשיו...
וכל אחד עסוק בענייניו
אל הרופא הכי טוב במדינה
בכדי לחשוף עד הסוף
אך התמונה לא משתנה
מילים מילים ואת משמעותן
יבוא לו גל לשטוף אותן
אבל אני כרוך אחריה
מחכה לי בלילות
ללכת שבי אחריה
לשמוע את הציפורים שרות.
ואיך שלא אפנה לראות
תמיד איתה ארצה להיות...</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      C    Gכך עכבר העירD      C    Gלי מספר, בין בנייניםD      C    Gשהלילות שבעירוD  C  Gהם החייםD      C    Gועכבר הכפרD      C    Gבתוך שדה, כך לי אמר:D      C    Gריח מתוק של פרדסיםD      C    Gזה העיקר.D      C    Gוביניהם, וביניהם,D      C    Gאני הולך ואז חוזרD      C    Gיש בי מזה, וגם מזה,D      C    Gיש בי שניהםD      C    Gאז עכבר הכפר,D      C    Gעל השקיעות הוא מספרD      C    Gוידידו, זה מהעיר,D      C    Gשוב ממהר.D      C    Gוביניהם, וביניהם,D      C    Gאני הולך ואז חוזרD      C    Gיש בי מזה, וגם מזה,D      C    Gיש בי שניהםD      C    Gוביניהם, וביניהם,D      C    Gעל שפת הים שקט מוצאD      C    Gואז ברחוב סתם נהנה,D      C    Gיש בי את זה</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Eb        F       Bb  
          זה הכל בשבילך
     F     Gm     F    BbFGm              F
        הביטי לשקיעה עדיין לא עבר זמנה
    F            Bb    CmAb    Bb  Cm
        הכוכבים זורחים כמעט כל השנה
      F   Gm          F     Gm          F                       
        לאן הברווזים עפים כשהאגם קפוא
  Ab             Bb      F
        כל יום קורים ניסים
    F   Gm       Bb    Cm
         גם לנו עוד יקרו
    Eb       F       Bb
         זה הכל בשבילך
פזמון:
    Gm                         Bb         Bb
       הו דון קישוט אל תהיה כל כך תמים 
          Bb               F         G   D7
       בעולם ילד אין מקום לסתם חולמים
  Gm     F          Bb     Bb    F
      הו דון קישוט תתעורר למעני
   Eb    D     Gm       D7
      כך או כך תישאר האביר שלי
  אמצע לי עבודה
  אלך לעבוד בבית מלון
  עם כסף שאחסוך אבנה לנו ארמון
  והכל בשבילך
 פזמון...</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Bb                F     Dm
אהובתי, חיפשתי כבר בכל הירידים
A      Bb                F     Dm
אהובתי, שאלתי כבר את כל הנוודים
A      Bb                F     Dm
שעוברים ורואים דרך כל הנשמות
A      Bb                F     Dm
זה קשה, הם אומרים, לכולם פנים דומות.
A         Bb         F Dm
עבר עוד חורף מי יודע את אולי שונה
A      Bb          F       Dm
מתעייף מאבד כבר את האמונה
A         Bb                  F     Dm
אנשים מצביעים – הוא לבד היא נעלמה
C                   Bb              F       Dm
ואני כמו שוטה שוב קורא בשמה שוב קורא בשמה.
Am            F
לא, לא אל תדאגי
C             Bb
מחכה, איפה שתהיי
Am                F
את, לקחת את נשמתי
Dm                  Bb   
את תמיד, תמיד תהיי איתי.
אהובתי, חיפשתי כבר בכל הירידים
אהובתי, שאלתי כבר את כל הנוודים
שעוברים ורואים דרך כל הנשמות
שבאות והולכות
וכשהן חוזרות הן תמיד בוכות.</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  Gsus4   G                   C  Csus4   C
השבוע מתחיל,                     מאוחר כרגיל
                   C Csus4   C                      G Gsus4   G 
אין לי כוח לקום,               אין לי חשק לכלום
                   G  Gsus4   G                   C  Csus4   C 
יום ראשון דיכאון,                   יום שני עצבני
                   C Csus4   C                G Gsus4   G
יום שלישי לא נגמר,                  רביעי מיותר
            #G         G#                   A      A 
וביום חמישי           מצב רוח חופשי
                      C Csus4 C                   Eb (D)     C
זה כבר סוף השבוע                 ומחר יום שישי
                  G           F  
יום שישי את יודעת   
              Am/C       G/B 
יש בעיר מסיבה
                G          Dm 
נשארים כל הלילה
                C              C 
עד הבוקר הבא
                   G           F 
יום שישי את יודעת
           Am/C        G/B  
והיום במיוחד
                 G         Dm  
אם תרצי כל הלילה 
              A#             C 
הוא שלנו לבד
מעבר סולו:
 F 
 G 
 C 
אז אני מטלפן, מתכנן, מתכונן
מתקלח שעה, מתבונן במראה
מחטא יבלות ומרים משקולות
משחרר כיווצים ומותח קפיצים
כשהראש מסודר לא איכפת שום דבר
יום שישי כבר מגיע, השבוע נגמר
יום שישי את יודעת   
יש בעיר מסיבה
נשארים כל הלילה
עד הבוקר הבא
יום שישי את יודעת
והיום במיוחד
אם תרצי כל הלילה 
הוא שלנו לבד
מעבר סולו:
 F 
 G 
 C 
                 .
כשעובר יום שבת והזמן זז לאט
אני שוב מיובש עוד שבוע חדש
בעיות ענינים חדשות עיתונים
והכל שיגרתי, שיעמום אמיתי
אז עכשיו אני כאן מעביר את הזמן
אין לי דרך לברוח, לא יודע לאן
יום שישי את יודעת   
יש בעיר מסיבה
נשארים כל הלילה
עד הבוקר הבא
יום שישי את יודעת
והיום במיוחד
אם תרצי כל הלילה 
הוא שלנו לבד</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G7      Am
   בין האפל לנסתר
        Dm      F
   בעולמנו המר
C                Dm
   אומרים שיש עוד תקווה
      Bb          C
   קוראים לזה אהבה
      Am      Bb
   ומחכים לבואה
C      G7      Am
   בין האתמול לעתיד
          Dm      F
   בין האוצר לתחתית
C                Dm
   אומרים שיש עוד תקווה
      Bb          C
   קוראים לזה אהבה
      Am      Bb
   ומחכים לבואה
C      G        F
   בין הבלבול לאסון
          Dm      A
   תדעו שיש פתרון
      A  A4          Dm
   קוראים לזה אהבה
C      G      F
   בין הזיוף לאמת
              Dm    A
   בין כל מה שחי למת
          E7  E4
   ישנה אהבה
F        Am            G        C
   יש בי אהבה והיא תתעורר ותיגע
Cmaj7  C          G        F
   יש בי אהבה והיא תנצח
Am            G        C
   יש בי אהבה והיא תתעורר ותיגע
C          G        F
   יש בי אהבה והיא תנצח
C      G7      Am
   בין השפיות לשינה
          Dm        F
   בין הילדות לזיקנה
      C              Dm
   אומרים שיש עוד תקווה
      Bb          C
   קוראים לזה אהבה
      Am      Bb
ומחכים לבואה</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                  Cבוקר - לחי יבשהG  C                      Fשמש - כמו ביצה קשה  D                        Cרוח - למה את צריכה                         Cלמה - למה את בוכה?      Fm/G#          Fכשאת בוכה את לא יפה        A  Cאת לא יפהG          Dmדי לך, הו די לךC7      Cילדה.לילה - הנה הוא כבר באדי לך - אין לך שום סיבהשקט - לחם עם ריבהלמה - למה את בוכה?כשאת בוכה...</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Bb                G         C
כשזה עמוק עוצר כל העולם ואת קוטפת כוכבים,
         F      G  Am                        F    Dm    C 
כשזה עמוק עמוק     את מרגישה שלתמונה    נוספו המון צבעים,
E7       Am             E7     Am
מה מסתתר בתוך שנייה מתוקה?
G#7 Bm     F#7      Bm
כשזה עמוק את יודעת,
G#7       C#m            G#7   C#m
מה שנשאר בסוף זאת רק השתיקה,
B     Ebm                 Bb
כשהוא רחוק את לבד.
F                        Bb              G         C
כשזה עמוק הרוח כמו נושאת אותך למקומות זרים,
       F         G   Am                       F    Dm    C 
כשזה עמוק עמוק      שלגים של כעס בתוכך בין רגע נמסים,
E7       Am             E7     Am
מה מסתתר בתוך שנייה מתוקה?
G#7 Bm     F#7      Bm
כשזה עמוק את יודעת,
G#7       C#m            G#7   C#m
מה שנשאר בסוף זאת רק השתיקה,
 Ebm    Bb
כשהוא רחוק את לבד
Bm       A            G                Bm
וזיכרון אשר דוהה בתוך הלב כואב,
                 A              D
ובפנים שוב שלג יורד,
Bm       A            G                Bm
וזיכרון אשר דוהה בתוך הלב כואב,
                  A              D
ובפנים שוב שלג יורד.
E7       Am             E7     Am
מה מסתתר בתוך שנייה מתוקה?
G#7 Bm     F#7      Bm
כשזה עמוק את יודעת,
G#7       C#m            G#7   C#m
מה שנשאר בסוף זאת רק השתיקה,
 Ebm    Bb
כשהוא רחוק את לבד
Bm       A            G                Bm
וזיכרון אשר דוהה בתוך הלב כואב,
                 A              D
ובפנים שוב שלג יורד,
Bm       A            G                Bm
וזיכרון אשר דוהה בתוך הלב כואב,
                  A              D 
ובפנים שוב שלג יורד.</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G7+  Bm/Ab  Bm/A  Bm
אני רואה שוב בעיניך
F#  D/F#    Gm
שהיית שוב איתה אתמול
  G7+  Bm/Ab  Bm/A  Bm
אני רואה איך בעיניך
  F#  D    D/A    Gm/Bb
אתה והיא עכשיו לבד, לבד
  G7+  Bm/Ab  Bm/A  Bm
אני רואה שוב את פניך
F#  D/F#    Gm
מביטות בי באותו מבט
  G7+  Bm/Ab  Bm/A  Bm
אני אוחזת    בידיך
  B        F#        D    Gm
בידיך הקרות כמעט
            Em
אם היא אמרה שהיא
  B            Am
אוהבת רק אותך כל כך
  Em
אז לך איתה
  B  Am
לך לשם
              Em
אם היא אמרה שהיא
  B            Am
אוהבת רק אותך כל כך
      Em
אז לך איתה
  Em        B  C
לך לך איתה לשם
אני רואה שוב בעיניך
האתמול שלך רק היא איתך
אני רואה איך בידיה
את ראשך כל כך בחום ליטפה
אני רואה בזרועותיך
איך ראשה בזרועותיך נח
אני רואה שוב בעיניך
איך כולה, כולה שלך, כולה
אם היא אמרה שהיא...</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Gm                         Dmלקחת את ידי בידך ואמרת לי A4   Dm       C      Bbבואי נרד אל הגן Gm                         Dmלקחת את ידי בידך ואמרת לי Dm    A7         E7    Dm/F     Edim דברים שרואים מכאן לא רואים משם            Bm     D                     A7 ניגנת לי שיר על הגיטרה וקולך רעד            Gm           D7      A7        Bb רוח בי קמה רוח שרה והזמן כאילו עמד Ebׂ  Bb         F7        Cm7 ואני עוד זוכרת כל טעם וריח G7   Gm           D7               Gm ואת חלקת השדה לאור הירח      Eb                Bb      F7        Cm7קול התן מן הוואדי וכובד הפרי בבוסתן Dm    A7         E7    Dm/F     Edim דברים שרואים משם לא רואים מכאן הייתי לבדי ודרכי אבדה ליובאת, באת לי בזמן.הייתי לבדי ודרכי אבדה לידברים שרואים משם לא רואים מכאן.נתת לי יד, הראית לי דרך להרבה דבריםהבאת חיוך יפה כמו פרח וכוח להאמין.ואני עוד זוכרת את השיר ששרתאת החלק הטוב מכל מה שאמרת.היי, מלאך ושטן, התשוב לעצור את הזמןדברים שרואים משם לא רואים מכאן.דברים שרואים משם לא רואים מכאן.</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              F   G                Am
הילד בן שלושים ויש לו חום גבוה
          Am              Em7     Am
 הוא שוכב על הספה בבית הוריו 
E              F   G                Am
כן הוא בן שלושים, יש לו חום גבוה
       Am    Em7     Am
הוא חוזר אל חדר נעוריו
 E                G                        F
אמא באה ואומרת "תשתה משהו חם"
             Am                    E7   E
הוא מתעצבן ואומר "לא לא עכשיו"
E             G                         F
מסתכל על ארון הספרים הישנים  
     Am         E7      E
סיפורים שליוו את חייו
E      F/A       G/B      Am/C 
מהרי נא והניחי על ליבי תחבושת
  Am         E           F
בטרם תשכיבני לישון 
E      F/A     G/B         Am/C 
וספרי לי על הילד שהייתי
         Am      E             F
איך שמחתי על הגשם הראשון
הילד בן שלושים, יש לו חום גבוה
הוא מובטל מעבודה ואהבה
כן, הוא בן שלושים אבל עדיין לא יודע
מה יעשה כשיגמור את הצבא.
אמא באה ואומרת: "בוא קצת לסלון"
הוא מתעצבן ואומר: "לא, לא עכשיו"
מסתכל על מדף התקליטים הישנים
השירים שליוו את חייו.
E          F     G             Am
את עכשיו כמו כוכב מנצנץ במרחק
Em7           Am    Em7       Am
את חזרת אל ביתי כן עכשיו את איתי
Am       Em    Am
אני קורא בשמך לבתי
E              F   G                Am
הילד בן שלושים ויש לו חום גבוהה
          Am              Em7     Am
 הוא שוכב על הספה בבית הוריו 
E              F   G                Am
כן הוא בן שלושים, יש לו חום גבוה
       Am    Em7     Am
הוא חוזר אל חדר נעוריו
שאמא באה ואומרת: "יש לך מכתב"
הניצוץ חוזר לפתע אל עיניו
הוא מריח באוויר את הגשם מתקרב
ומביא את אהבת חייו.
E      F/A       G/B      Am/C 
מהרי נא והניחי על ליבי תחבושת
  Am         E           F
בטרם תשכיבני לישון 
E      F/A     G/B         Am/C 
וספרי לי על הילד שהייתי
         Am      E             F
איך שמחתי על הגשם הראשון</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Bm7-5         Am
מישהו, מישהו דואג
E7 D#dim        Dm Am/C
דואג     לי שם  ל מ ע ל ה.
Bm7-5             Am
בא והדליק כמה כוכבים
 E D#dim  Dm Am/C       
והם נופלים אחד         אחד.
E               D#dim
אנו סובבים בשתי דרכים שונות
Am7          Amaj7
יום ולילה לאורכן
Bb                 Bm7-5
עייפים ורעבים ומחכים לאות
E7  E              Dm
בנתיבי אבק וזמן
D7       Dm              A7    Am
אנו נפגש בסוף דרכים ושאלות
Bm7-5       C7      Gm
נפגש בתום ימים רבים,
             E7 
בתום הרבה לילות
Bm7-5         Dm     A7    Am
אני יודעת שאתה קרב עכשיו
 C7     G7   Am         
אביב חלף, קיץ נאסף
Am E7 Bm7-5         F
   והגשם שב.
מישהו, מישהו דואג
דואג לי שם למעלה
בא ואסף כמה כוכבים
השיב אותם אחד אחד.
E               D#dim
אנו סובבים בשתי דרכים שונות
Am7          Amaj7
יום ולילה לאורכן
Bb                 Bm7-5
עייפים ורעבים ומחכים לאות
E7  E              Dm
בנתיבי אבק וזמן
D7       Dm              A7    Am
אנו נפגש בסוף דרכים ושאלות
Bm7-5       C7      Gm
נפגש בתום ימים רבים,
             E7 
בתום הרבה לילות
Bm7-5         Dm     A7    Am
אני יודעת שאתה קרב עכשיו
 C7     G7   Am         
אביב חלף, קיץ נאסף
Am E7 Bm7-5         F
   והגשם שב.</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Eהיא אמרה אצלי זה יהיה נחמדEטשרניחובסקי שש שעה חמש, רק תבוא לבדEאני לא מוצא, אני לא מוצאEהתיאור שלך לוטה בערפל, לא צריך להתנצלE                                          Dmאה ה… ה… ה… ה… אחכה לך בשדותEכן כן, העיר גדולה, זה אותי מרשיםEאיך לחצות אותה זה כמו לחרוש בשדה מוקשיםEואני רוצה, ואני רוצהEלחבק אותה חזק בזרועותיי, אם תרצי לבוא אלייE                                          Dmאה ה… ה… ה… ה… אחכה לך בשדותE      B        F      Amקייטרינג בשש, רוח נעימהE     F     F       Amלך בשיער פורמת קשרF               Am תאהבי אותי פעם אחת E                   Bתאהבי אותי פעם שנייהE     F    F     Amתראי הכל יהיה בסדרEיש שדות כותנה, יש גם שדות ייאושEולמצוא אותך זה כמו לקצור בשדה נטושEאני מתייאש, אני מתייאשEאז אני מביט בעיר ומקלל שילכו לעזאזלE                                          Dmאה ה… ה… ה… ה… אחכה לך בשדותE      B        F      Amקייטרינג בשש, רוח נעימהE     F     F       Amלך בשיער פורמת קשרF               Am תאהבי אותי פעם אחת E                   Bתאהבי אותי פעם שנייהE     F    F     Amתראי הכל יהיה בסדר</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Caug    C6      Caug    C
בקצה השמים   בסוף המדבר
        G7aug  Cm          Bb          Fm
יש מקום  רחוק מלא   פרחי בר
      C#      Fm
אומרים שם מה שיקרה
        Fm7        Fm6
וחושבים על כל מה שקרה
      Fm        C7
אלוהים שם יושב ורואה
      Cm        G7
ושומר על כל מה שברא
Gm              Eb
אסור לקטוף את פרחי הגן
#Cm              C
אסור לקטוף את פרחי הגן
      #G7  Ab6  Bb9  C            C
ודואג  ודואג נורא</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B7                           Gבאנו לכאן מתחת לשמייםD  G           D         Cשניים כמו זוג עינייםB7                            Gיש לנו זמן מתחת לשמייםD/F#    G         D7          Cבינתיים אנו עוד כאן D        Em         Emאת ואני, את ואניBm              Gאת ואני והמיטה רחבהCלתת אהבהEm             Emלילה ויום, לילה ויוםG       D      לילה ויוםG           C                    Bmוהחיוך מתעצם כשהוא מתנצל   B7                           Gבאנו לכאן מתחת לשמייםD  G           D         Cשניים כמו זוג עינייםB7                            Gיש לנו זמן מתחת לשמייםD/F#    G         D7          Cבינתיים אנו עוד כאן שנינו אחד, שנינו אחד,שנינו אחד, אחד שלם ועגול, שלם וגדול.בואי ניתן, בואי ניתן, בואי ניתן.אני אתן לך לתת לתת לי לתת לך C  D         Emולמרות הפערEm D        Emולמרות הכאבC  D         Emולמרות הצערAm7            A7אני אוהב ואוהבDואוהב</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                        A
השעה מאוחרת, הרחובות ריקים מאדם
      A                                    D                  A
לאורך הטיילת הפנסים דולקים ואפשר לראות את הים
      A                              D
ואתה מרגיש, שאתה האיש הכי בודד בעולם
      E        A/C#            D
מוצא את עצמך הולך נגד הרוח
          A                  D/A              A
אף מכונית לא עוברת גשם שוטף את העיר
b                              D                    A
הרוח מתגברת ועושה שמות ברחוב שאתה מכיר
      A                              D
ואתה שיכור שרועד מקור ונכנס עם הראש בקיר
          E    A/C#            D
אתה לא היחיד שהולך נגד הרוח
                  D                    A  C
הולך נגד הרוח, המדרכה מתנדנדת
B/D#          E  F#m              A
אני סומך על הגשם שימשיך לרדת
  A            D/A  A            D
שיימשך הלילה, אהובתי אל פחד,
A  E  F#m      D    A    D/A
תמיד הכי חשוך לפני עלות השחר
לבושה בשחור היא הופיעה מתוך החושך
מלכת חלומותיי באה אלי משוגעת על כל הראש היא
איבדנו אויר בטנגו מהיר עצרנו את עצמנו בקושי
איתה זה תמיד הולך נגד הרוח
ואני לא יודע אם היא אמת או חלום
פעם היא גן עדן ופעם היא רכבת אל הגהנום
והיא חמה כמו האדמה ואני נאבק לנשום
אבל אין מה לעשות נגד הרוח
הולך נגד הרוח, המדרכה מתנדנדת
אני סומך על הגשם שימשיך לרדת
שיימשך הלילה, אהובתי, אל פחד,
תמיד הכי חשוך לפני עלות השחר
הולך נגד הרוח, המדרכה מתנדנדת
אני סומך על הגשם שימשיך לרדת
שתעלה השמש, אהובתי, אל פחד,
תמיד הכי חשוך לפני עלות השחר</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        E    Dm      Am
   אני נולדתי  אל המנגינות
E      Dm        C      F
   ואל השירים של כל המדינות
Am      E    Dm      Am
   נלדתי ללשון  וגם למקום
      E        Dm        C      F
   למעט להמון שיושיט יד לשלום
E    E4  B7  Dm  A7    C    G  Am
     אא אא אא...
          Am          E      Dm
   אני נולדתי לשלום שרק יגיע
          Am          E      Dm
   אני נולדתי לשלום שרק יבוא
          G    Dm          A7      Em
   אני נולדתי לשלום שרק יופיע
          Dm7        C
   אני רוצה אני רוצה
Am        E7
   להיות כבר בו
נולדתי לאומה ולה שנים אלפיים
שמורה לה אדמה ולה חלקת שמיים
והיא רואה צופה הנה עולה היום
והשעה יפה זוהי שעת שלום</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B7        Em        Am    Em
נח  לא שכחנו איך בגשם ובסער
B7        Em      Am    Em
נח   לתיבה אספת את חיות היער
A          E7
שתיים שתיים מכל מין
A      E7        E      B7
האריה והממוטה הגמל והשיבוטה
E7    E7      B7
וגם ההיפופוטם
Em        B7      Dm6        D          A
איך פתחת את הצוהר ומתוך התכלת הלבנה
Em      Am
באה היונה
B7            Em          Am    Em
נח   כמה זמן נמשיך לשוט על פני המים
B7          Em      Am          Em
נח  כל החלונות סגורים כבר כמעט חודשיים
A          E7
וכבר אין לנו אויר
A      E7        E      B7
לאריה ולממוטה  לגמל ולשיבוטה
E7    E7      B7
וגם להיפופוטם
Em        B7      Dm6          D        A
פתח לרגע את הצוהר ואל תוך התכלת הלבנה
Em        Am
שלח את היונה
B7          Em        Am    Em
נח  מה אתה דואג הן כבר חדל הגשם
B7            Em        Am    Em
נח  פתח את החלון אולי הופיעה קשת
A        E7
ויראו אותה כולם
A      E7        E      B7
האריה והממוטה הגמל והשיבוטה
E7    E7      B7
וגם ההיפופוטם
Em        B7      Dm6          D        A
פתח לרגע את הצוהר ואל תוך התכלת הלבנה
Em        Am
שלח את היונה
B7        Em          Am    Em
נח  היונה כבר שבה עם עלה הזית
B7      Em        Am    Em
נח  תן לנו לצאת ולחזור לבית
A              E7
כי כבר נמאסנו זה על זה
A        E7        E        B7
האריה על הממוטה הגמל על השיבוטה
E7    E7      B7
וגם ההיפופוטם
Em      B7    Dm6          D        A
פתח לרגע את הצוהר ונעוף לתכלת הלבנה
Em        Am
כך עם היונה</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Dm         F   C            Am כן אנחנו שניים האויב שהוא חבר Dm           F      C            Am אני זה התחפושת ובפנים אדם אחר Dm         F    C          Am צועק אל הירח בוכה ומקלל D         F  C                 Am מסתובב כמו כלב מוכה ומיילל C         F         Am       G/B            C     זה כמו מכת חשמל, וזה זורם ומעוות             G             F         Am   G/B את חוש הזמן לאן, אני הולך ומסתבך  Bm                F ניצוצות של הבנה A                      Dm שוב חולפים כמו סרט נע         B      Emכמו רוח סערה            D               G               Cהם מקלפים עוד חלקים מהקליפה D G/B C אוו... אהההפחד מטפטף כמו רעל ונספג כמו נשיקה אני זה המלכודת שבוי בלא תקווה רוצה לפתוח דלת נסגר ולא יוצא מנסה לברוח ותמיד תמיד חוזר זה כמו לרקוד עם שד שמחבק ולא עוזב כן הוא תמיד רעב אני הולך ומתרחק ניצוצות של הבנה שוב חולפים כמו סרט נע כמו רוח סערה הם מקלפים עוד חלקים מהקליפה</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B9            F#m7            F#m/F           Fm
    אישה שאומרים לך "אל תיקח ממנה דבר"
B9    F#m7      F#m/F             Fm
    תמיד היא תמכור לך   סם,    אהבת אמת
B9      F#m7           F#m/F      Fm
    כמו בסמים תיפול, נופלים החיים
B9   F#m7      F#m/F      Fm
    היא תעזוב אותך,         אתה תישבר
B9         F#m               G                Abm
    אתה כבר גדול, מספיק להבין, היא איננה עוד
B9     F#m              G           Abm
    אתה תתבגר ותכיר בעובדות שאין אהבת אמת
G#m                E       C#     G#m
    נפלת חזק, ותודה שאתה בכלל לא שולט בחיים שלך
          #E      C   
    משותק, רגשני, מנותק
        B         E    B      E               B
    תודה שנפלת חזק אה הא,   אה הא
E   B       E        B
    אה הא,   אה הא
עכשיו כשהכול אבוד היא אלייך תחזור
תשים את ראשה בחיקך ובוערת בה אש
"בוא נישאר ידידים, אותך לאהוב,
בוא נשחק בלהיות רחוקים" ובוערת, בוערת בה אש
אתה מתפתה ואתה כבר אבוד
אין לך מה לעשות
צריך את הסם שלך
למרות שעכשיו הוא יקר
נפלת חזק, ותודה שאתה בכלל לא שולט בחיים שלך
משותק, רגשני, מנותק
תודה שנפלת חזק אהה אה
נפלת חזק אהה אה
יה אההה
(מודולציה של טון בפזמון)
Bbm             F#        Eb       Bbm
    נפלת חזק, ותודה שאתה בכלל לא שולט בחיים שלך
       F#       Eb
משותק, רגשני, מנותק
 #C#       F#  C#   F#             C 
תודה שנפלת חזק אה הא,   אה הא
        #C#        F#  C#     F
נפלת חזק    אה הא,   אה הא</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שוב אני מוצץ גבעול
Cm7
מתחת גשר מט לינפול
Em9                             Am         
כשמעלי העגלות בתנועה מתמדת
F
שוב אני מתחיל לשאול 
C
מה לרצות מה לאכול
C               G              D
כשהנמלה העניינית אותי מודדת
אחת לאיזה זמן מוגבל
אני נשמת אביון ודל
ממרוץ הכרכרה המישתקשקת
נפלט משצף מעגל
כמו שוקע תחת גל
כשהעמולה הסחרחרה אותי
אט מתרחקת.
Am
אבא חוזר ואומר 
       D           Em7  
יעזבנו יום יעזבך יומיים
C            G     Dm
העגלה נוסעת אין עצור
                  D  Em7  AM
קפצת ממנה היום חלפו שנתיים
 C      G   Dm
והנה נשארת מאחור.</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G                  F         C7             C נוסעים במכונית הישנה אל תוך הלילה הרטוב C7               C           G                 F הגשם שוב נהיה כבד ולא רואים ממטר G9 G                 F                  Bb              G           Dm סע לאט, צבי אומר שגשמים כאלה מזיקים לחקלאות Bb    F    C     C#     Bb ואני חושב כמה חם בבית C7      C                                 G                  C ואיזה מסכנים החיילים ששוכבים עכשיו בבוץ Bb     C     G   Dm סע לאט, סע לאט ברדיו החלפון של הגשש כבר התחילו חדשות הלילה יירד ברד כבד אצלי הלך הווישר צבי אומר שקר לו בראש לסגור איזה חלון ואני חושב הפועל שוב הפסידה ואיזה מסכנים האוהדים שאוכלים להם ת'לב סע לאט, סע לאט C        Bb         C          F תן למחשבות לרוץ לכל הכיוונים C        G     Dm        F      Bb לא יתחילו בלעדינו סע לאט, סע לאט נוסעים במכונית הישנה לתוך הלילה הרטוב מחר אני אקום מוקדם תראה יהיה בסדר צבי אומר שקשה לו לנשום ונגמרו לו הטיפות ואני חושב אני חושב עלייך ואיך שאת יודעת לפנק אני אוהב אותך סע לאט סע לאט זוכר שנסענו לאילת ירדנו אל המים כולם היו בראש אחד שרנו ביטלס בקולות נוסעים במכונית הישנה אל תוך הלילה הרטוב הגשם שוב נהיה כבד ולא רואים ממטר צבי אומר שגילו איזה כוכב שיש עליו חיים ואני חושב עוד מעט כבר עזה ורק שלא יעוף איזה רימון ונלך לעזאזל סע לאט, סע לאט C        Bb         C          F תן למחשבות לרוץ לכל הכיוונים C        G     Dm        F      Bb לא יתחילו בלעדינו סע לאט, סע לאט נוסעים במכונית הישנה אל תוך הלילה הרטוב</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Bm              G     Em            D
עוד חוזר הניגון      שזנחת לשווא
D         G        F#       Em 
והדרך עודנה נפקחת לאורך
Bm      Em     D         G
וענן בשמיו ואילן בגשמיו
A       G            F#           Em
מצפים עוד לך, עובר אורח.
והרוח תקום ובטיסת נדנדות
יעברו הברקים מעליך
וכבשה ואיילת תהיינה עדות
שליטפת אותן והוספת לכת...
שידיך ריקות ועירך רחוקה
ולא פעם סגדת אפיים
לחורשה ירוקה ואישה בצחוקה
וצמרת גשומת עפעפיים.</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G    Am
שוב לא שקט
Dm    C      F
שוב מתוח ובועט
C      G    Am
מין גיל כזה
Dm                F
כל אחד עובר את זה
F        Am
צא מזה   מה איתך
Am        E      Dm7
אימא מבשלת בשבילך
C    G        Am
שוב בלי מנוחה
Dm      C        F
משהו אוכל אותך
C      G    Am
עוד כוס קפה
        Dm      C    F
זה אוחז ולא מרפה
F          Am
קח עכשיו   ספר טוב
Am            E        Dm7
שם ודאי תמצא על מה לחשוב
E        G      Dm          Am
אז אולי תפסיק עם העולם לריב
E          G      Dm          Am
אז אולי תרגיש הרבה יותר יציב
C    G    Am
שוב לא שקט
Dm    C      F
שוב מתוח ובועט
C      G    Am
מין גיל כזה
        Dm      C      F
כל אחד עובר את זה
F        Am
צא מזה   מה איתך
Am        E      Dm7
אימא מבשלת בשבילך</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Bdim          Am
בואי הנה בואי לכאן
Fmaj7            Cmaj7
   אני שולח לך צליל מכוון
Bm7-5     Cmaj7      G                  Dm7
    אחרי שנים של חוסר וודאות
Bdim         Am
בואי הנה אל המילים
Fmaj7           Cmaj7
    אל הקצב אל הצלילים
A     Em              E           Dm7
מספיק חלום, הפכי למציאות
Dmaj7   
כשעץ בגן מלבלב
                     C#m7 
זה לא כואב להתאהב
E    Bdim   Bm7 Cmaj7 
לכן,    עומד  ומנגן
Bdim       Am
בואי הנה, בואי איתי
Fmaj7                Cmaj7
    כל כך פשוט להיות מעשי
Bm7-5   Cmaj7     G           Dm7
     נצא ביחד, בטח נהנה
Bdim           Am
   שוברת לבבות קטנה
Fmaj7           Cmaj7
    אני שבור ללא תקנה
E         Dm7
     וזו סיבה מספיק טובה 
    Fmaj7   C     Bdim   Am    
אז בואי   כן    יה יה 
Bm7-5   Cmaj7    G          Dm7
לה לה לה לה.. לה לה..
Dmaj7   
כשעץ בגן מלבלב
                     C#m7 
זה לא כואב להתאהב
E    Bdim   Bm7 Cmaj7 
לכן,    עומד  ומנגן</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כשאת קמה בבוקר ומתלבשת
G     Dm                                     C
והשמש לך שולחת דרישת שלום. אה..
  Am                                    C
את שותה כוס קפה ונזכרת. אהה..
      C       G            Dm      
איך בלילה הוא הופיע בחלום.
במהרה במדרגות את יורדת.
מספיקה לתפוס ת'אוטו האחרון, אהה..
מגיעה למשרד ונזכרת. אהה..  
איך בלילה הוא הופיע בחלום.
C        
רוצי שמוליק קורא לך
G     Dm           C
ושולח אלף נשיקות,
  Am                      C        
רוצי שמוליק מחכה לך, אהה
        C       G         Dm      
כמה זמן עוד תתני לו לחכות?
כך עובר כל היום, את לא יודעת
אם זה סתם מציאות, או דמיון
את שותה עוד כוס קפה ונזכרת
איך בלילה הוא הופיע בחלום
ובערב כשאת חוזרת הביתה,
מעיפה מבט חטוף מן החלון.
הוא עומד שם בפינה ומחכה לך,
כן הלילה לא צריך יותר לחלום.
C        
רוצי שמוליק קורא לך
G     Dm           C
ושולח אלף נשיקות,
  Am                      C        
רוצי שמוליק מחכה לך, אהה
        C       G         Dm      
כמה זמן עוד תתני לו לחכות?</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מה הזמן מסמן לי
Em7    Em                        Am
זה הכל שאריות של החיים
C
ולחיות את הרגע 
Em7    Em                              Am
להתחיל לאסוף את השברים 
F
אולי אצא יותר
C
אתחיל קצת למהר
Dm
להתחיל להסתדר
Em
ולעשות קצת רעש
F
אולי מקום אחר
C
מקום יותר בוער
Dm
להתחיל קצת לקלקל
Em
ולתקן עוד פעם
מעבר מימין לשמאל :
Em7     Em     Am    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Em7          Amaj7        A
איך זה שכוכב אחד לבד מעז.
            Amaj7    A          Dm7
איך הוא מעז  למען השם.
Fmaj7        F
כוכב אחד לבד.
      Cmaj7  C    Cmaj7      C
אני לא הייתי מעז.
      A7  Amaj7  A      E4/7      F
ואני  בעצם  לא לבד.
Am    F#m7b5        Dm7      D7
איך זה שכוכב אחד לבד  מעז.
F#m        Dm      A7    A        Bm7
איך הוא מעז     למען השם.
A  Amaj7  A7      Am
למען השם
Amaj7    A
לה לה לה לה</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Bb                 Am 
צלילי חליל אל החולות של המדבר היה שולח 
C                      Bb                   Am 
לטף הוא את גופה הרך והסופה טרפה הכל 
Em                           D7                    Am 
חדל להיות כמו החולות אני רוצה אותך כמו סלע 
          Am          Em               D  
אז הבטיח לא לנדוד שוב כמו החול 
כשהרוחות אותו לטפו בעוז אחז במוט האוהל 
אוזניו אטם הוא לא לשמוע לא לנשום כלל את הצליל 
אתה נווד לחש מדבר אתה נקבר באוהל צר 
והכבשים פעו בואדי כמו חליל 
Am    Dm        Am G 
הו..... קול קורא לנדוד לנדוד 
Am               Em Cmaj7    Am G 
הו..... קול קורא לנדוד לנדוד או..
וכשפרצו השיטפונות שכח את כל מה שהבטיח 
אל הצלילים של החליל הושיט ידיים בסופה 
במחול טירוף בקני הסוף נסחף שיכור כמו חול ברוח 
גם הסלעים פרשו כנפיים כמו אנפה 
Am    Dm        Am G 
הו..... קול קורא לנדוד לנדוד 
Am               Em Cmaj7    Am G 
הו..... קול קורא לנדוד לנדוד או..
וכשחזר הוא על סוסו להעמיק את מוט האוהל 
על היריעות היא בחוטים ובצבעים מילים רקמה 
ברוך שובך בוגד אחוז היטב במוט האוהל 
כי גם אותי סופה נודדת סחפה 
Am    Dm        Am G 
הו..... קול קורא לנדוד לנדוד 
Am               Em Cmaj7    Am G 
הו..... קול קורא לנדוד לנדוד או..</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B          G
יחד לב אל לב נפתח ונראה   
Cm          
ת'אור שבשמים    
C            B          G
יחד לב אל לב נפתח בתקווה   
D
לאהבה   
C              G              
איך שהלב נפתח חובק את העולם   
Em    G              
ובקריאה גדולה   
G        D
נשיר לאהבה   
C            G              
אִמרו הכל אפשר זה לא מאוחר   
Em    G              
השחר כבר עלה   
G      D
זמן לאהבה   
C                G            
ורק אם נאמין ובלי שום דאווין   
Em    G            
בדרך העולה   
G        D      
זה שיר לאהבה</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Dm
על המחנה נדלק ירח
Dm                A7   Edim
על         המאהל כוכב זורח
Gm                     D7  Cdim
ו---------הזמן כמו גומי מתמרח
Dm
ליל שבת בלי טעם ובלי ריח
Dm                   A7   Edim
ו--------השקט את הלב קורע.
F        C7            C
איזו מן שלוה ולא עושים שום דבר
A7     F           C7            C
איזו מן שלוה ועוד שבוע עבר.
השבת בכלל אינה עוברת
כבר קראנו את עיתון הערב
שרנו כבר שירי מגל וחרב
כבר תפרנו את החור בגרב
ופתרנו תשבצים בלי הרף
F        C7            C
איזו מן שלוה ולא עושים שום דבר
A7     F           C7            C
איזו מן שלוה ועוד שבוע עבר.
אף מכתב ממך עוד לא הגיע
עוד מעט המפקד יופיע
ויחזור ודאי שוב להבטיח
בקרוב לרגילה אגיע
שתיקני שוב שניים ביציע.
F        C7            C
איזו מן שלוה ולא עושים שום דבר
A7     F           C7            C
איזו מן שלוה ועוד שבוע עבר.</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         B   A  
הו ילד עבר זמן
E         B   A    
נסעת לחפש רחוק מכאן
E  A  Bm      
ואני מחכה לך
E         B   A    
הו ילד שלי בעולם
E         B   A       
ציפור אדם כמו כולם
E  A  Bm   
מחפש את האופק
Cm#                 B        A 
כל מטוס שטס בשמיים
A                  D    
כל כוכב מאיר בעיניים
         A
מזכיר לי אותך
Cm#       Gm#      #Fm   
נחליאלי לפני הגשם
A              D
צרצרים בשעות הערב
    G      C
תמיד יחכו לך
E         B   A        
הו ילד כששקט
E         B   A       
אני יושבת במרפסת לנגן
E  A  Bm      
מנגינות געגוע
E         B   A       
הו ילד תשתדל
E         B   A     
להגיע לכאן מהר
E  A  Bm         
ככה אני מבקשת בשקט
כל מטוס שטס בשמיים...</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C7+               Cרחוב ישן בצהרי היוםF                     C7לצל גב בתים עם גג אדוםDm                 Dmבמספרה ממול יושב אדוןG             C    מסתפרC7+               Cפסי רכבת חוצים שדהF                C7וגשר מעל הפסים חוצהEm               Am        מכולת בית מלוןC               Gודואר בלי חלוןEm        Am          G    F            כן כך נראית, העיירה שליC7      C                   G  F           אם תעצור, אולי תראה אותיEm        Am                     G   F         ואם אתה, נמצא כבר בסביבהC              G                  F            דע לך שכאן, הזמן לא הכרחיהנפח את הפח חתךועוד כמה חורים קדחהוא בונה חלון לבית המלוןמתפרנס. ברת שמידט אשתו של הקצבתמיד אומרת "זה המצב"עשבים שוטיםכלבים וחתולים.Em        Am          G    F            כן כך נראית, העיירה שליC7      C                   G  F           אם תעצור, אולי תראה אותיEm        Am                     G   F         ואם אתה, נמצא כבר בסביבהC              G                  F            דע לך שכאן, הזמן לא הכרחיסולו - אקורדים של הפזמון</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AM
אתה חולם על מקום אחר יבשה מרוחקת
G#     G              F
שם תמצא שקט
C                               
 Amעם תרמיל על הגב אתה מתעכב קצת בדלת
 G              F
ויוצא אל הדרך
Am                               C
אוי אמסטרדם וי מאדאם נו מאדאם
Em          Am
קסם זר בנאדם בוא אליי
G
בוא הביתה אוו אוו</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              B7  A    Em
אני  ואתה נשנה את   העולם,
G  D  Em          B7    A    Em
אני  ואתה אז יבואו כבר  כולם,
                      G      D
אמרו את זה קודם לפני,
            Em                  A    Em    B7
לא משנה - אני  ואתה נשנה את העולם.
אני ואתה ננסה מהתחלה,
יהיה לנו רע, אין דבר זה לא נורא,
אמרו את זה קודם לפני,
זה לא משנה - אני ואתה נשנה את העולם.
אני ואתה נשנה את העולם,
אני ואתה אז יבואו כבר כולם,
אמרו את זה קודם לפני,
לא משנה - אני ואתה נשנה את העולם.</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 Target="slide2.xml"/><Relationship Id="rId2" Type="http://schemas.openxmlformats.org/officeDocument/2006/relationships/slide" Target="slide3.xml"/><Relationship Id="rId3" Type="http://schemas.openxmlformats.org/officeDocument/2006/relationships/slide" Target="slide4.xml"/><Relationship Id="rId4" Type="http://schemas.openxmlformats.org/officeDocument/2006/relationships/slide" Target="slide5.xml"/><Relationship Id="rId5" Type="http://schemas.openxmlformats.org/officeDocument/2006/relationships/slide" Target="slide6.xml"/><Relationship Id="rId6" Type="http://schemas.openxmlformats.org/officeDocument/2006/relationships/slide" Target="slide7.xml"/><Relationship Id="rId7" Type="http://schemas.openxmlformats.org/officeDocument/2006/relationships/slide" Target="slide8.xml"/><Relationship Id="rId8" Type="http://schemas.openxmlformats.org/officeDocument/2006/relationships/slide" Target="slide9.xml"/><Relationship Id="rId9" Type="http://schemas.openxmlformats.org/officeDocument/2006/relationships/slide" Target="slide10.xml"/><Relationship Id="rId10" Type="http://schemas.openxmlformats.org/officeDocument/2006/relationships/slide" Target="slide11.xml"/><Relationship Id="rId11" Type="http://schemas.openxmlformats.org/officeDocument/2006/relationships/slide" Target="slide12.xml"/><Relationship Id="rId12" Type="http://schemas.openxmlformats.org/officeDocument/2006/relationships/slide" Target="slide13.xml"/><Relationship Id="rId13" Type="http://schemas.openxmlformats.org/officeDocument/2006/relationships/slide" Target="slide14.xml"/><Relationship Id="rId14" Type="http://schemas.openxmlformats.org/officeDocument/2006/relationships/slide" Target="slide15.xml"/><Relationship Id="rId15" Type="http://schemas.openxmlformats.org/officeDocument/2006/relationships/slide" Target="slide16.xml"/><Relationship Id="rId16" Type="http://schemas.openxmlformats.org/officeDocument/2006/relationships/slide" Target="slide17.xml"/><Relationship Id="rId17" Type="http://schemas.openxmlformats.org/officeDocument/2006/relationships/slide" Target="slide18.xml"/><Relationship Id="rId18" Type="http://schemas.openxmlformats.org/officeDocument/2006/relationships/slide" Target="slide19.xml"/><Relationship Id="rId19" Type="http://schemas.openxmlformats.org/officeDocument/2006/relationships/slide" Target="slide20.xml"/><Relationship Id="rId20" Type="http://schemas.openxmlformats.org/officeDocument/2006/relationships/slide" Target="slide21.xml"/><Relationship Id="rId21" Type="http://schemas.openxmlformats.org/officeDocument/2006/relationships/slide" Target="slide22.xml"/><Relationship Id="rId22" Type="http://schemas.openxmlformats.org/officeDocument/2006/relationships/slide" Target="slide23.xml"/><Relationship Id="rId23" Type="http://schemas.openxmlformats.org/officeDocument/2006/relationships/slide" Target="slide24.xml"/><Relationship Id="rId24" Type="http://schemas.openxmlformats.org/officeDocument/2006/relationships/slide" Target="slide25.xml"/><Relationship Id="rId25" Type="http://schemas.openxmlformats.org/officeDocument/2006/relationships/slide" Target="slide26.xml"/><Relationship Id="rId26" Type="http://schemas.openxmlformats.org/officeDocument/2006/relationships/slide" Target="slide27.xml"/><Relationship Id="rId27" Type="http://schemas.openxmlformats.org/officeDocument/2006/relationships/slide" Target="slide28.xml"/><Relationship Id="rId28" Type="http://schemas.openxmlformats.org/officeDocument/2006/relationships/slide" Target="slide29.xml"/><Relationship Id="rId29" Type="http://schemas.openxmlformats.org/officeDocument/2006/relationships/slide" Target="slide30.xml"/><Relationship Id="rId30" Type="http://schemas.openxmlformats.org/officeDocument/2006/relationships/slide" Target="slide31.xml"/><Relationship Id="rId31" Type="http://schemas.openxmlformats.org/officeDocument/2006/relationships/slide" Target="slide32.xml"/><Relationship Id="rId32" Type="http://schemas.openxmlformats.org/officeDocument/2006/relationships/slide" Target="slide33.xml"/><Relationship Id="rId33" Type="http://schemas.openxmlformats.org/officeDocument/2006/relationships/slide" Target="slide34.xml"/><Relationship Id="rId34" Type="http://schemas.openxmlformats.org/officeDocument/2006/relationships/slide" Target="slide35.xml"/><Relationship Id="rId35" Type="http://schemas.openxmlformats.org/officeDocument/2006/relationships/slide" Target="slide36.xml"/><Relationship Id="rId36" Type="http://schemas.openxmlformats.org/officeDocument/2006/relationships/slide" Target="slide37.xml"/><Relationship Id="rId37" Type="http://schemas.openxmlformats.org/officeDocument/2006/relationships/slide" Target="slide38.xml"/><Relationship Id="rId38" Type="http://schemas.openxmlformats.org/officeDocument/2006/relationships/slide" Target="slide39.xml"/><Relationship Id="rId39" Type="http://schemas.openxmlformats.org/officeDocument/2006/relationships/slide" Target="slide40.xml"/><Relationship Id="rId40" Type="http://schemas.openxmlformats.org/officeDocument/2006/relationships/slide" Target="slide41.xml"/><Relationship Id="rId41" Type="http://schemas.openxmlformats.org/officeDocument/2006/relationships/slide" Target="slide42.xml"/><Relationship Id="rId42" Type="http://schemas.openxmlformats.org/officeDocument/2006/relationships/slide" Target="slide43.xml"/><Relationship Id="rId43" Type="http://schemas.openxmlformats.org/officeDocument/2006/relationships/slide" Target="slide44.xml"/><Relationship Id="rId44" Type="http://schemas.openxmlformats.org/officeDocument/2006/relationships/slide" Target="slide45.xml"/><Relationship Id="rId45" Type="http://schemas.openxmlformats.org/officeDocument/2006/relationships/slide" Target="slide46.xml"/><Relationship Id="rId46" Type="http://schemas.openxmlformats.org/officeDocument/2006/relationships/slide" Target="slide47.xml"/><Relationship Id="rId47" Type="http://schemas.openxmlformats.org/officeDocument/2006/relationships/slide" Target="slide48.xml"/><Relationship Id="rId48" Type="http://schemas.openxmlformats.org/officeDocument/2006/relationships/slide" Target="slide49.xml"/><Relationship Id="rId49" Type="http://schemas.openxmlformats.org/officeDocument/2006/relationships/slide" Target="slide50.xml"/><Relationship Id="rId50" Type="http://schemas.openxmlformats.org/officeDocument/2006/relationships/slide" Target="slide51.xml"/><Relationship Id="rId51" Type="http://schemas.openxmlformats.org/officeDocument/2006/relationships/slide" Target="slide52.xml"/><Relationship Id="rId52" Type="http://schemas.openxmlformats.org/officeDocument/2006/relationships/slide" Target="slide53.xml"/><Relationship Id="rId53" Type="http://schemas.openxmlformats.org/officeDocument/2006/relationships/slide" Target="slide54.xml"/><Relationship Id="rId54" Type="http://schemas.openxmlformats.org/officeDocument/2006/relationships/slide" Target="slide55.xml"/><Relationship Id="rId55" Type="http://schemas.openxmlformats.org/officeDocument/2006/relationships/slide" Target="slide56.xml"/><Relationship Id="rId56" Type="http://schemas.openxmlformats.org/officeDocument/2006/relationships/slide" Target="slide57.xml"/><Relationship Id="rId57" Type="http://schemas.openxmlformats.org/officeDocument/2006/relationships/slide" Target="slide58.xml"/><Relationship Id="rId58" Type="http://schemas.openxmlformats.org/officeDocument/2006/relationships/slide" Target="slide59.xml"/><Relationship Id="rId59" Type="http://schemas.openxmlformats.org/officeDocument/2006/relationships/slide" Target="slide60.xml"/><Relationship Id="rId60" Type="http://schemas.openxmlformats.org/officeDocument/2006/relationships/slide" Target="slide61.xml"/><Relationship Id="rId61" Type="http://schemas.openxmlformats.org/officeDocument/2006/relationships/slide" Target="slide62.xml"/><Relationship Id="rId62" Type="http://schemas.openxmlformats.org/officeDocument/2006/relationships/slide" Target="slide63.xml"/><Relationship Id="rId63" Type="http://schemas.openxmlformats.org/officeDocument/2006/relationships/slide" Target="slide64.xml"/><Relationship Id="rId64" Type="http://schemas.openxmlformats.org/officeDocument/2006/relationships/slide" Target="slide65.xml"/><Relationship Id="rId65" Type="http://schemas.openxmlformats.org/officeDocument/2006/relationships/slideLayout" Target="../slideLayouts/slideLayout1.xml"/><Relationship Id="rId6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 Target="slide1.xml"/><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שירים</a:t>
            </a:r>
            <a:endParaRPr lang="en-US" sz="1600" dirty="0"/>
          </a:p>
        </p:txBody>
      </p:sp>
      <p:graphicFrame>
        <p:nvGraphicFramePr>
          <p:cNvPr id="2" name="Table 0"/>
          <p:cNvGraphicFramePr>
            <a:graphicFrameLocks noGrp="1"/>
          </p:cNvGraphicFramePr>
          <p:nvPr>
            <p:extLst>
              <p:ext uri="{D42A27DB-BD31-4B8C-83A1-F6EECF244321}">
                <p14:modId xmlns:p14="http://schemas.microsoft.com/office/powerpoint/2010/main" val="1579011935"/>
              </p:ext>
            </p:extLst>
          </p:nvPr>
        </p:nvGraphicFramePr>
        <p:xfrm>
          <a:off x="457200" y="914400"/>
          <a:ext cx="8229600" cy="4572000"/>
        </p:xfrm>
        <a:graphic>
          <a:graphicData uri="http://schemas.openxmlformats.org/drawingml/2006/table">
            <a:tbl>
              <a:tblPr/>
              <a:tblGrid>
                <a:gridCol w="1645920"/>
                <a:gridCol w="1645920"/>
                <a:gridCol w="1645920"/>
                <a:gridCol w="1645920"/>
                <a:gridCol w="1645920"/>
              </a:tblGrid>
              <a:tr h="274320">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 action="ppaction://hlinksldjump" tooltip="">
                            <a:extLst>
                              <a:ext uri="{A12FA001-AC4F-418D-AE19-62706E023703}">
                                <ahyp:hlinkClr xmlns:ahyp="http://schemas.microsoft.com/office/drawing/2018/hyperlinkcolor" val="tx"/>
                              </a:ext>
                            </a:extLst>
                          </a:hlinkClick>
                        </a:rPr>
                        <a:t>אדם בתוך עצמו</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 action="ppaction://hlinksldjump" tooltip="">
                            <a:extLst>
                              <a:ext uri="{A12FA001-AC4F-418D-AE19-62706E023703}">
                                <ahyp:hlinkClr xmlns:ahyp="http://schemas.microsoft.com/office/drawing/2018/hyperlinkcolor" val="tx"/>
                              </a:ext>
                            </a:extLst>
                          </a:hlinkClick>
                        </a:rPr>
                        <a:t>אהובתי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 action="ppaction://hlinksldjump" tooltip="">
                            <a:extLst>
                              <a:ext uri="{A12FA001-AC4F-418D-AE19-62706E023703}">
                                <ahyp:hlinkClr xmlns:ahyp="http://schemas.microsoft.com/office/drawing/2018/hyperlinkcolor" val="tx"/>
                              </a:ext>
                            </a:extLst>
                          </a:hlinkClick>
                        </a:rPr>
                        <a:t>אחכה לך בשדות</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 action="ppaction://hlinksldjump" tooltip="">
                            <a:extLst>
                              <a:ext uri="{A12FA001-AC4F-418D-AE19-62706E023703}">
                                <ahyp:hlinkClr xmlns:ahyp="http://schemas.microsoft.com/office/drawing/2018/hyperlinkcolor" val="tx"/>
                              </a:ext>
                            </a:extLst>
                          </a:hlinkClick>
                        </a:rPr>
                        <a:t>אי שם בלב</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 action="ppaction://hlinksldjump" tooltip="">
                            <a:extLst>
                              <a:ext uri="{A12FA001-AC4F-418D-AE19-62706E023703}">
                                <ahyp:hlinkClr xmlns:ahyp="http://schemas.microsoft.com/office/drawing/2018/hyperlinkcolor" val="tx"/>
                              </a:ext>
                            </a:extLst>
                          </a:hlinkClick>
                        </a:rPr>
                        <a:t>איך זה שכוכב</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274320">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 action="ppaction://hlinksldjump" tooltip="">
                            <a:extLst>
                              <a:ext uri="{A12FA001-AC4F-418D-AE19-62706E023703}">
                                <ahyp:hlinkClr xmlns:ahyp="http://schemas.microsoft.com/office/drawing/2018/hyperlinkcolor" val="tx"/>
                              </a:ext>
                            </a:extLst>
                          </a:hlinkClick>
                        </a:rPr>
                        <a:t>אם אתה בסביבה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7" action="ppaction://hlinksldjump" tooltip="">
                            <a:extLst>
                              <a:ext uri="{A12FA001-AC4F-418D-AE19-62706E023703}">
                                <ahyp:hlinkClr xmlns:ahyp="http://schemas.microsoft.com/office/drawing/2018/hyperlinkcolor" val="tx"/>
                              </a:ext>
                            </a:extLst>
                          </a:hlinkClick>
                        </a:rPr>
                        <a:t>אמסטרדם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8" action="ppaction://hlinksldjump" tooltip="">
                            <a:extLst>
                              <a:ext uri="{A12FA001-AC4F-418D-AE19-62706E023703}">
                                <ahyp:hlinkClr xmlns:ahyp="http://schemas.microsoft.com/office/drawing/2018/hyperlinkcolor" val="tx"/>
                              </a:ext>
                            </a:extLst>
                          </a:hlinkClick>
                        </a:rPr>
                        <a:t>אני ואתה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9" action="ppaction://hlinksldjump" tooltip="">
                            <a:extLst>
                              <a:ext uri="{A12FA001-AC4F-418D-AE19-62706E023703}">
                                <ahyp:hlinkClr xmlns:ahyp="http://schemas.microsoft.com/office/drawing/2018/hyperlinkcolor" val="tx"/>
                              </a:ext>
                            </a:extLst>
                          </a:hlinkClick>
                        </a:rPr>
                        <a:t>ארץ חדשה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0" action="ppaction://hlinksldjump" tooltip="">
                            <a:extLst>
                              <a:ext uri="{A12FA001-AC4F-418D-AE19-62706E023703}">
                                <ahyp:hlinkClr xmlns:ahyp="http://schemas.microsoft.com/office/drawing/2018/hyperlinkcolor" val="tx"/>
                              </a:ext>
                            </a:extLst>
                          </a:hlinkClick>
                        </a:rPr>
                        <a:t>ארץ טרופית יפה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274320">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1" action="ppaction://hlinksldjump" tooltip="">
                            <a:extLst>
                              <a:ext uri="{A12FA001-AC4F-418D-AE19-62706E023703}">
                                <ahyp:hlinkClr xmlns:ahyp="http://schemas.microsoft.com/office/drawing/2018/hyperlinkcolor" val="tx"/>
                              </a:ext>
                            </a:extLst>
                          </a:hlinkClick>
                        </a:rPr>
                        <a:t>בחברה להגנת הטבע</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2" action="ppaction://hlinksldjump" tooltip="">
                            <a:extLst>
                              <a:ext uri="{A12FA001-AC4F-418D-AE19-62706E023703}">
                                <ahyp:hlinkClr xmlns:ahyp="http://schemas.microsoft.com/office/drawing/2018/hyperlinkcolor" val="tx"/>
                              </a:ext>
                            </a:extLst>
                          </a:hlinkClick>
                        </a:rPr>
                        <a:t>בטי בם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3" action="ppaction://hlinksldjump" tooltip="">
                            <a:extLst>
                              <a:ext uri="{A12FA001-AC4F-418D-AE19-62706E023703}">
                                <ahyp:hlinkClr xmlns:ahyp="http://schemas.microsoft.com/office/drawing/2018/hyperlinkcolor" val="tx"/>
                              </a:ext>
                            </a:extLst>
                          </a:hlinkClick>
                        </a:rPr>
                        <a:t>גוליית</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4" action="ppaction://hlinksldjump" tooltip="">
                            <a:extLst>
                              <a:ext uri="{A12FA001-AC4F-418D-AE19-62706E023703}">
                                <ahyp:hlinkClr xmlns:ahyp="http://schemas.microsoft.com/office/drawing/2018/hyperlinkcolor" val="tx"/>
                              </a:ext>
                            </a:extLst>
                          </a:hlinkClick>
                        </a:rPr>
                        <a:t>דרכנו</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5" action="ppaction://hlinksldjump" tooltip="">
                            <a:extLst>
                              <a:ext uri="{A12FA001-AC4F-418D-AE19-62706E023703}">
                                <ahyp:hlinkClr xmlns:ahyp="http://schemas.microsoft.com/office/drawing/2018/hyperlinkcolor" val="tx"/>
                              </a:ext>
                            </a:extLst>
                          </a:hlinkClick>
                        </a:rPr>
                        <a:t>האהבה שלי היא ל…</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274320">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6" action="ppaction://hlinksldjump" tooltip="">
                            <a:extLst>
                              <a:ext uri="{A12FA001-AC4F-418D-AE19-62706E023703}">
                                <ahyp:hlinkClr xmlns:ahyp="http://schemas.microsoft.com/office/drawing/2018/hyperlinkcolor" val="tx"/>
                              </a:ext>
                            </a:extLst>
                          </a:hlinkClick>
                        </a:rPr>
                        <a:t>היא כל כך יפה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7" action="ppaction://hlinksldjump" tooltip="">
                            <a:extLst>
                              <a:ext uri="{A12FA001-AC4F-418D-AE19-62706E023703}">
                                <ahyp:hlinkClr xmlns:ahyp="http://schemas.microsoft.com/office/drawing/2018/hyperlinkcolor" val="tx"/>
                              </a:ext>
                            </a:extLst>
                          </a:hlinkClick>
                        </a:rPr>
                        <a:t>הכל עומד במקום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8" action="ppaction://hlinksldjump" tooltip="">
                            <a:extLst>
                              <a:ext uri="{A12FA001-AC4F-418D-AE19-62706E023703}">
                                <ahyp:hlinkClr xmlns:ahyp="http://schemas.microsoft.com/office/drawing/2018/hyperlinkcolor" val="tx"/>
                              </a:ext>
                            </a:extLst>
                          </a:hlinkClick>
                        </a:rPr>
                        <a:t>הכניסיני תחת כנ…</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19" action="ppaction://hlinksldjump" tooltip="">
                            <a:extLst>
                              <a:ext uri="{A12FA001-AC4F-418D-AE19-62706E023703}">
                                <ahyp:hlinkClr xmlns:ahyp="http://schemas.microsoft.com/office/drawing/2018/hyperlinkcolor" val="tx"/>
                              </a:ext>
                            </a:extLst>
                          </a:hlinkClick>
                        </a:rPr>
                        <a:t>הלוואי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0" action="ppaction://hlinksldjump" tooltip="">
                            <a:extLst>
                              <a:ext uri="{A12FA001-AC4F-418D-AE19-62706E023703}">
                                <ahyp:hlinkClr xmlns:ahyp="http://schemas.microsoft.com/office/drawing/2018/hyperlinkcolor" val="tx"/>
                              </a:ext>
                            </a:extLst>
                          </a:hlinkClick>
                        </a:rPr>
                        <a:t>הללויה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274320">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1" action="ppaction://hlinksldjump" tooltip="">
                            <a:extLst>
                              <a:ext uri="{A12FA001-AC4F-418D-AE19-62706E023703}">
                                <ahyp:hlinkClr xmlns:ahyp="http://schemas.microsoft.com/office/drawing/2018/hyperlinkcolor" val="tx"/>
                              </a:ext>
                            </a:extLst>
                          </a:hlinkClick>
                        </a:rPr>
                        <a:t>המגפיים של ברוך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2" action="ppaction://hlinksldjump" tooltip="">
                            <a:extLst>
                              <a:ext uri="{A12FA001-AC4F-418D-AE19-62706E023703}">
                                <ahyp:hlinkClr xmlns:ahyp="http://schemas.microsoft.com/office/drawing/2018/hyperlinkcolor" val="tx"/>
                              </a:ext>
                            </a:extLst>
                          </a:hlinkClick>
                        </a:rPr>
                        <a:t>העץ הוא גבוה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3" action="ppaction://hlinksldjump" tooltip="">
                            <a:extLst>
                              <a:ext uri="{A12FA001-AC4F-418D-AE19-62706E023703}">
                                <ahyp:hlinkClr xmlns:ahyp="http://schemas.microsoft.com/office/drawing/2018/hyperlinkcolor" val="tx"/>
                              </a:ext>
                            </a:extLst>
                          </a:hlinkClick>
                        </a:rPr>
                        <a:t>התחנה הישנה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4" action="ppaction://hlinksldjump" tooltip="">
                            <a:extLst>
                              <a:ext uri="{A12FA001-AC4F-418D-AE19-62706E023703}">
                                <ahyp:hlinkClr xmlns:ahyp="http://schemas.microsoft.com/office/drawing/2018/hyperlinkcolor" val="tx"/>
                              </a:ext>
                            </a:extLst>
                          </a:hlinkClick>
                        </a:rPr>
                        <a:t>ואיך שלא</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5" action="ppaction://hlinksldjump" tooltip="">
                            <a:extLst>
                              <a:ext uri="{A12FA001-AC4F-418D-AE19-62706E023703}">
                                <ahyp:hlinkClr xmlns:ahyp="http://schemas.microsoft.com/office/drawing/2018/hyperlinkcolor" val="tx"/>
                              </a:ext>
                            </a:extLst>
                          </a:hlinkClick>
                        </a:rPr>
                        <a:t>וביניהם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274320">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6" action="ppaction://hlinksldjump" tooltip="">
                            <a:extLst>
                              <a:ext uri="{A12FA001-AC4F-418D-AE19-62706E023703}">
                                <ahyp:hlinkClr xmlns:ahyp="http://schemas.microsoft.com/office/drawing/2018/hyperlinkcolor" val="tx"/>
                              </a:ext>
                            </a:extLst>
                          </a:hlinkClick>
                        </a:rPr>
                        <a:t>זה הכל בשבילך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7" action="ppaction://hlinksldjump" tooltip="">
                            <a:extLst>
                              <a:ext uri="{A12FA001-AC4F-418D-AE19-62706E023703}">
                                <ahyp:hlinkClr xmlns:ahyp="http://schemas.microsoft.com/office/drawing/2018/hyperlinkcolor" val="tx"/>
                              </a:ext>
                            </a:extLst>
                          </a:hlinkClick>
                        </a:rPr>
                        <a:t>זה מכבר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8" action="ppaction://hlinksldjump" tooltip="">
                            <a:extLst>
                              <a:ext uri="{A12FA001-AC4F-418D-AE19-62706E023703}">
                                <ahyp:hlinkClr xmlns:ahyp="http://schemas.microsoft.com/office/drawing/2018/hyperlinkcolor" val="tx"/>
                              </a:ext>
                            </a:extLst>
                          </a:hlinkClick>
                        </a:rPr>
                        <a:t>זמר נוגה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29" action="ppaction://hlinksldjump" tooltip="">
                            <a:extLst>
                              <a:ext uri="{A12FA001-AC4F-418D-AE19-62706E023703}">
                                <ahyp:hlinkClr xmlns:ahyp="http://schemas.microsoft.com/office/drawing/2018/hyperlinkcolor" val="tx"/>
                              </a:ext>
                            </a:extLst>
                          </a:hlinkClick>
                        </a:rPr>
                        <a:t>יום שישי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0" action="ppaction://hlinksldjump" tooltip="">
                            <a:extLst>
                              <a:ext uri="{A12FA001-AC4F-418D-AE19-62706E023703}">
                                <ahyp:hlinkClr xmlns:ahyp="http://schemas.microsoft.com/office/drawing/2018/hyperlinkcolor" val="tx"/>
                              </a:ext>
                            </a:extLst>
                          </a:hlinkClick>
                        </a:rPr>
                        <a:t>יש בי אהבה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274320">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1" action="ppaction://hlinksldjump" tooltip="">
                            <a:extLst>
                              <a:ext uri="{A12FA001-AC4F-418D-AE19-62706E023703}">
                                <ahyp:hlinkClr xmlns:ahyp="http://schemas.microsoft.com/office/drawing/2018/hyperlinkcolor" val="tx"/>
                              </a:ext>
                            </a:extLst>
                          </a:hlinkClick>
                        </a:rPr>
                        <a:t>כשאת בוכה את לא…</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2" action="ppaction://hlinksldjump" tooltip="">
                            <a:extLst>
                              <a:ext uri="{A12FA001-AC4F-418D-AE19-62706E023703}">
                                <ahyp:hlinkClr xmlns:ahyp="http://schemas.microsoft.com/office/drawing/2018/hyperlinkcolor" val="tx"/>
                              </a:ext>
                            </a:extLst>
                          </a:hlinkClick>
                        </a:rPr>
                        <a:t>כשזה עמוק</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3" action="ppaction://hlinksldjump" tooltip="">
                            <a:extLst>
                              <a:ext uri="{A12FA001-AC4F-418D-AE19-62706E023703}">
                                <ahyp:hlinkClr xmlns:ahyp="http://schemas.microsoft.com/office/drawing/2018/hyperlinkcolor" val="tx"/>
                              </a:ext>
                            </a:extLst>
                          </a:hlinkClick>
                        </a:rPr>
                        <a:t>לא עוזב את העיר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4" action="ppaction://hlinksldjump" tooltip="">
                            <a:extLst>
                              <a:ext uri="{A12FA001-AC4F-418D-AE19-62706E023703}">
                                <ahyp:hlinkClr xmlns:ahyp="http://schemas.microsoft.com/office/drawing/2018/hyperlinkcolor" val="tx"/>
                              </a:ext>
                            </a:extLst>
                          </a:hlinkClick>
                        </a:rPr>
                        <a:t>לוקח ת'זמן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5" action="ppaction://hlinksldjump" tooltip="">
                            <a:extLst>
                              <a:ext uri="{A12FA001-AC4F-418D-AE19-62706E023703}">
                                <ahyp:hlinkClr xmlns:ahyp="http://schemas.microsoft.com/office/drawing/2018/hyperlinkcolor" val="tx"/>
                              </a:ext>
                            </a:extLst>
                          </a:hlinkClick>
                        </a:rPr>
                        <a:t>לך איתה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274320">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6" action="ppaction://hlinksldjump" tooltip="">
                            <a:extLst>
                              <a:ext uri="{A12FA001-AC4F-418D-AE19-62706E023703}">
                                <ahyp:hlinkClr xmlns:ahyp="http://schemas.microsoft.com/office/drawing/2018/hyperlinkcolor" val="tx"/>
                              </a:ext>
                            </a:extLst>
                          </a:hlinkClick>
                        </a:rPr>
                        <a:t>לקחת את ידי בידך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7" action="ppaction://hlinksldjump" tooltip="">
                            <a:extLst>
                              <a:ext uri="{A12FA001-AC4F-418D-AE19-62706E023703}">
                                <ahyp:hlinkClr xmlns:ahyp="http://schemas.microsoft.com/office/drawing/2018/hyperlinkcolor" val="tx"/>
                              </a:ext>
                            </a:extLst>
                          </a:hlinkClick>
                        </a:rPr>
                        <a:t>מהרי נא</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8" action="ppaction://hlinksldjump" tooltip="">
                            <a:extLst>
                              <a:ext uri="{A12FA001-AC4F-418D-AE19-62706E023703}">
                                <ahyp:hlinkClr xmlns:ahyp="http://schemas.microsoft.com/office/drawing/2018/hyperlinkcolor" val="tx"/>
                              </a:ext>
                            </a:extLst>
                          </a:hlinkClick>
                        </a:rPr>
                        <a:t>מישהו</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39" action="ppaction://hlinksldjump" tooltip="">
                            <a:extLst>
                              <a:ext uri="{A12FA001-AC4F-418D-AE19-62706E023703}">
                                <ahyp:hlinkClr xmlns:ahyp="http://schemas.microsoft.com/office/drawing/2018/hyperlinkcolor" val="tx"/>
                              </a:ext>
                            </a:extLst>
                          </a:hlinkClick>
                        </a:rPr>
                        <a:t>מישהו שומע אותי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0" action="ppaction://hlinksldjump" tooltip="">
                            <a:extLst>
                              <a:ext uri="{A12FA001-AC4F-418D-AE19-62706E023703}">
                                <ahyp:hlinkClr xmlns:ahyp="http://schemas.microsoft.com/office/drawing/2018/hyperlinkcolor" val="tx"/>
                              </a:ext>
                            </a:extLst>
                          </a:hlinkClick>
                        </a:rPr>
                        <a:t>מקום לדאגה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274320">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1" action="ppaction://hlinksldjump" tooltip="">
                            <a:extLst>
                              <a:ext uri="{A12FA001-AC4F-418D-AE19-62706E023703}">
                                <ahyp:hlinkClr xmlns:ahyp="http://schemas.microsoft.com/office/drawing/2018/hyperlinkcolor" val="tx"/>
                              </a:ext>
                            </a:extLst>
                          </a:hlinkClick>
                        </a:rPr>
                        <a:t>מתחת לשמיים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2" action="ppaction://hlinksldjump" tooltip="">
                            <a:extLst>
                              <a:ext uri="{A12FA001-AC4F-418D-AE19-62706E023703}">
                                <ahyp:hlinkClr xmlns:ahyp="http://schemas.microsoft.com/office/drawing/2018/hyperlinkcolor" val="tx"/>
                              </a:ext>
                            </a:extLst>
                          </a:hlinkClick>
                        </a:rPr>
                        <a:t>נגד הרוח</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3" action="ppaction://hlinksldjump" tooltip="">
                            <a:extLst>
                              <a:ext uri="{A12FA001-AC4F-418D-AE19-62706E023703}">
                                <ahyp:hlinkClr xmlns:ahyp="http://schemas.microsoft.com/office/drawing/2018/hyperlinkcolor" val="tx"/>
                              </a:ext>
                            </a:extLst>
                          </a:hlinkClick>
                        </a:rPr>
                        <a:t>נולדתי לשלום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4" action="ppaction://hlinksldjump" tooltip="">
                            <a:extLst>
                              <a:ext uri="{A12FA001-AC4F-418D-AE19-62706E023703}">
                                <ahyp:hlinkClr xmlns:ahyp="http://schemas.microsoft.com/office/drawing/2018/hyperlinkcolor" val="tx"/>
                              </a:ext>
                            </a:extLst>
                          </a:hlinkClick>
                        </a:rPr>
                        <a:t>נח</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5" action="ppaction://hlinksldjump" tooltip="">
                            <a:extLst>
                              <a:ext uri="{A12FA001-AC4F-418D-AE19-62706E023703}">
                                <ahyp:hlinkClr xmlns:ahyp="http://schemas.microsoft.com/office/drawing/2018/hyperlinkcolor" val="tx"/>
                              </a:ext>
                            </a:extLst>
                          </a:hlinkClick>
                        </a:rPr>
                        <a:t>ניצוצות</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274320">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6" action="ppaction://hlinksldjump" tooltip="">
                            <a:extLst>
                              <a:ext uri="{A12FA001-AC4F-418D-AE19-62706E023703}">
                                <ahyp:hlinkClr xmlns:ahyp="http://schemas.microsoft.com/office/drawing/2018/hyperlinkcolor" val="tx"/>
                              </a:ext>
                            </a:extLst>
                          </a:hlinkClick>
                        </a:rPr>
                        <a:t>נפאל</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7" action="ppaction://hlinksldjump" tooltip="">
                            <a:extLst>
                              <a:ext uri="{A12FA001-AC4F-418D-AE19-62706E023703}">
                                <ahyp:hlinkClr xmlns:ahyp="http://schemas.microsoft.com/office/drawing/2018/hyperlinkcolor" val="tx"/>
                              </a:ext>
                            </a:extLst>
                          </a:hlinkClick>
                        </a:rPr>
                        <a:t>נפלת חזק</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8" action="ppaction://hlinksldjump" tooltip="">
                            <a:extLst>
                              <a:ext uri="{A12FA001-AC4F-418D-AE19-62706E023703}">
                                <ahyp:hlinkClr xmlns:ahyp="http://schemas.microsoft.com/office/drawing/2018/hyperlinkcolor" val="tx"/>
                              </a:ext>
                            </a:extLst>
                          </a:hlinkClick>
                        </a:rPr>
                        <a:t>נשל הנחש</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49" action="ppaction://hlinksldjump" tooltip="">
                            <a:extLst>
                              <a:ext uri="{A12FA001-AC4F-418D-AE19-62706E023703}">
                                <ahyp:hlinkClr xmlns:ahyp="http://schemas.microsoft.com/office/drawing/2018/hyperlinkcolor" val="tx"/>
                              </a:ext>
                            </a:extLst>
                          </a:hlinkClick>
                        </a:rPr>
                        <a:t>נתתי לה חיי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0" action="ppaction://hlinksldjump" tooltip="">
                            <a:extLst>
                              <a:ext uri="{A12FA001-AC4F-418D-AE19-62706E023703}">
                                <ahyp:hlinkClr xmlns:ahyp="http://schemas.microsoft.com/office/drawing/2018/hyperlinkcolor" val="tx"/>
                              </a:ext>
                            </a:extLst>
                          </a:hlinkClick>
                        </a:rPr>
                        <a:t>סע לאט</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274320">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1" action="ppaction://hlinksldjump" tooltip="">
                            <a:extLst>
                              <a:ext uri="{A12FA001-AC4F-418D-AE19-62706E023703}">
                                <ahyp:hlinkClr xmlns:ahyp="http://schemas.microsoft.com/office/drawing/2018/hyperlinkcolor" val="tx"/>
                              </a:ext>
                            </a:extLst>
                          </a:hlinkClick>
                        </a:rPr>
                        <a:t>עוד חוזר הניגון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2" action="ppaction://hlinksldjump" tooltip="">
                            <a:extLst>
                              <a:ext uri="{A12FA001-AC4F-418D-AE19-62706E023703}">
                                <ahyp:hlinkClr xmlns:ahyp="http://schemas.microsoft.com/office/drawing/2018/hyperlinkcolor" val="tx"/>
                              </a:ext>
                            </a:extLst>
                          </a:hlinkClick>
                        </a:rPr>
                        <a:t>עכשיו הכל בסדר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3" action="ppaction://hlinksldjump" tooltip="">
                            <a:extLst>
                              <a:ext uri="{A12FA001-AC4F-418D-AE19-62706E023703}">
                                <ahyp:hlinkClr xmlns:ahyp="http://schemas.microsoft.com/office/drawing/2018/hyperlinkcolor" val="tx"/>
                              </a:ext>
                            </a:extLst>
                          </a:hlinkClick>
                        </a:rPr>
                        <a:t>ערב של יום בהיר</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4" action="ppaction://hlinksldjump" tooltip="">
                            <a:extLst>
                              <a:ext uri="{A12FA001-AC4F-418D-AE19-62706E023703}">
                                <ahyp:hlinkClr xmlns:ahyp="http://schemas.microsoft.com/office/drawing/2018/hyperlinkcolor" val="tx"/>
                              </a:ext>
                            </a:extLst>
                          </a:hlinkClick>
                        </a:rPr>
                        <a:t>פנים אל מול פנים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5" action="ppaction://hlinksldjump" tooltip="">
                            <a:extLst>
                              <a:ext uri="{A12FA001-AC4F-418D-AE19-62706E023703}">
                                <ahyp:hlinkClr xmlns:ahyp="http://schemas.microsoft.com/office/drawing/2018/hyperlinkcolor" val="tx"/>
                              </a:ext>
                            </a:extLst>
                          </a:hlinkClick>
                        </a:rPr>
                        <a:t>צא מזה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274320">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6" action="ppaction://hlinksldjump" tooltip="">
                            <a:extLst>
                              <a:ext uri="{A12FA001-AC4F-418D-AE19-62706E023703}">
                                <ahyp:hlinkClr xmlns:ahyp="http://schemas.microsoft.com/office/drawing/2018/hyperlinkcolor" val="tx"/>
                              </a:ext>
                            </a:extLst>
                          </a:hlinkClick>
                        </a:rPr>
                        <a:t>צליל מכוון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7" action="ppaction://hlinksldjump" tooltip="">
                            <a:extLst>
                              <a:ext uri="{A12FA001-AC4F-418D-AE19-62706E023703}">
                                <ahyp:hlinkClr xmlns:ahyp="http://schemas.microsoft.com/office/drawing/2018/hyperlinkcolor" val="tx"/>
                              </a:ext>
                            </a:extLst>
                          </a:hlinkClick>
                        </a:rPr>
                        <a:t>רוצי שמוליק</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8" action="ppaction://hlinksldjump" tooltip="">
                            <a:extLst>
                              <a:ext uri="{A12FA001-AC4F-418D-AE19-62706E023703}">
                                <ahyp:hlinkClr xmlns:ahyp="http://schemas.microsoft.com/office/drawing/2018/hyperlinkcolor" val="tx"/>
                              </a:ext>
                            </a:extLst>
                          </a:hlinkClick>
                        </a:rPr>
                        <a:t>שאריות של החיים</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59" action="ppaction://hlinksldjump" tooltip="">
                            <a:extLst>
                              <a:ext uri="{A12FA001-AC4F-418D-AE19-62706E023703}">
                                <ahyp:hlinkClr xmlns:ahyp="http://schemas.microsoft.com/office/drawing/2018/hyperlinkcolor" val="tx"/>
                              </a:ext>
                            </a:extLst>
                          </a:hlinkClick>
                        </a:rPr>
                        <a:t>שוב היא כאן</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0" action="ppaction://hlinksldjump" tooltip="">
                            <a:extLst>
                              <a:ext uri="{A12FA001-AC4F-418D-AE19-62706E023703}">
                                <ahyp:hlinkClr xmlns:ahyp="http://schemas.microsoft.com/office/drawing/2018/hyperlinkcolor" val="tx"/>
                              </a:ext>
                            </a:extLst>
                          </a:hlinkClick>
                        </a:rPr>
                        <a:t>שובי שובי לפרדס</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r h="274320">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1" action="ppaction://hlinksldjump" tooltip="">
                            <a:extLst>
                              <a:ext uri="{A12FA001-AC4F-418D-AE19-62706E023703}">
                                <ahyp:hlinkClr xmlns:ahyp="http://schemas.microsoft.com/office/drawing/2018/hyperlinkcolor" val="tx"/>
                              </a:ext>
                            </a:extLst>
                          </a:hlinkClick>
                        </a:rPr>
                        <a:t>שיר אהבה בדואי</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2" action="ppaction://hlinksldjump" tooltip="">
                            <a:extLst>
                              <a:ext uri="{A12FA001-AC4F-418D-AE19-62706E023703}">
                                <ahyp:hlinkClr xmlns:ahyp="http://schemas.microsoft.com/office/drawing/2018/hyperlinkcolor" val="tx"/>
                              </a:ext>
                            </a:extLst>
                          </a:hlinkClick>
                        </a:rPr>
                        <a:t>שיר לאהבה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3" action="ppaction://hlinksldjump" tooltip="">
                            <a:extLst>
                              <a:ext uri="{A12FA001-AC4F-418D-AE19-62706E023703}">
                                <ahyp:hlinkClr xmlns:ahyp="http://schemas.microsoft.com/office/drawing/2018/hyperlinkcolor" val="tx"/>
                              </a:ext>
                            </a:extLst>
                          </a:hlinkClick>
                        </a:rPr>
                        <a:t>שלווה</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100" u="sng" dirty="0">
                          <a:solidFill>
                            <a:srgbClr val="000000"/>
                          </a:solidFill>
                          <a:latin typeface="Arial" pitchFamily="34" charset="0"/>
                          <a:ea typeface="Arial" pitchFamily="34" charset="-122"/>
                          <a:cs typeface="Arial" pitchFamily="34" charset="-120"/>
                          <a:hlinkClick r:id="rId64" action="ppaction://hlinksldjump" tooltip="">
                            <a:extLst>
                              <a:ext uri="{A12FA001-AC4F-418D-AE19-62706E023703}">
                                <ahyp:hlinkClr xmlns:ahyp="http://schemas.microsoft.com/office/drawing/2018/hyperlinkcolor" val="tx"/>
                              </a:ext>
                            </a:extLst>
                          </a:hlinkClick>
                        </a:rPr>
                        <a:t>תמיד יחכו לך</a:t>
                      </a: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endParaRPr lang="en-US" sz="11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ארץ חדשה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שלמה ארצי</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בפנים אני והוא כמו איש אחד.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אישה, זאת אמא שלך...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גשם כבר יורד וזה חורף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פעם זה הכל היה ורוד,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 למה להתרפק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משהו חורק בזיכרון.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לשלטים,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עיניים יש כדי להסתכל.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תגיד שואל אותי האם,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האם יתנו לנו בכלל להיכנס.</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חברים למן מסע כזה בחורף כבר חסר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 ישן, זקן ומסתגר.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איתו הלכתי דרך העיניים שכבר אין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ילדי שלי איתי הולך.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לזגוגית,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לנו ארץ - למה עוד אחת?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הוא חושב שגן העדן מדוייק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מכחיש שקר לו שמפחיד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ומצלם כדי שנזכור מה שהיה.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קראתי בעיתון על אחת בת מאה,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שכל חייה עשתה מעשים טובים.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אומר לך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כל האנשים נולדו רעים.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מזמן, היא מתה די מזמן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אביך הוא ימות גם יום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גן העדן לא קיים,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קיימת ארץ חדשה.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אישה, זאת אמא שלך...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מוזר איך האויב הזר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נראה לו אנושי וגם פוחד.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אישה, זאת אמא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ניסע, ניסע, אולי נגיע עד מחר,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 נאט, לא נביט, לא נשים לב לפרטים,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נגיע לארץ חדשה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נגיע, נגיע, נגיע לארץ חדשה.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שתי כבשים עולות על אם הדרך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נדרוס אותן, אנחנו לא דורסים.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אומר לך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חלב בשפע זה לא אומר ניסים,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גשם כבר יורד וזה חורף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תל אביב חסומה וגם חיפה.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ילד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אומר לך 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ושנינו נוסעים בדרכי עפר.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לזגוגית,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לנו ארץ למה עוד אחת,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בחוץ שקיעה של יום שני,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וערבים מתפללים כי איזה חג.</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חבר למן מסע כזה בחורף מסתכל בי.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רגליו קצרות אבל ראשו חכם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במנוסה, הכל פה זז, אומר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גם אבא, אתה גם בן אדם.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 מבעד לזגוגית,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ארץ טרופית יפה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יהודית רביץ</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יש לי ארץ טרופית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שהשמש ליטפה,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ים לעולם, כל רגע.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בכל שנה יש קרנבל,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גיטרה די טובה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ואהבה ששמה,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 שמעת, תרזה.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בעצם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בכלל רק הלך מסכן,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אצלי בבית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ה"בוס", אני החוק,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המלך - כן, 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והחולצה שלי היא דגל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בחברה להגנת הטבע</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לשמור על החיות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שלאט נעלמות מן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רוצה להיות חבר של קבע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בחברה להגנת הטבע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להשקות את הפרחים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לשתול כמה עצים כמו כולם.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לדני יש סימפטיה לנשים מבוגרות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משיכה מינית, משיכה פנימית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יושב לו באמבטיה מצייר על הקירות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דחף לא ידוע ממש מנהג קבוע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רינה הזמינה אותי לחדרה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חשבתי לעצמי - זה בטח רציני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אביה איש ידוע ומקובל בחברה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יש פה סיכוי לקבל איזה מינוי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חבל איזה מן מזל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יושב על הספסל ליד הסופרסל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רוצה להיות חבר של קבע</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בטי בם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נשכב ביחד על החול החם.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כמו בגלויות הכל שטויות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ואין מה לומר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 היום אולי מחר.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לבדה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אבודה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לבדה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אבודה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כמו נוצה, נוצה ברוח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קונה, מאמינה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וכל איש חשוב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הלך, הלך מבלי לשוב.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לבדה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אבודה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נלך, נלך 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נשכב ביחד על החול החם.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שלום ואין כבר כוח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כמו שערה על ראש קרח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כלב בלילות 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מסיבה שאיש לא בא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יושבת, בוכה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הלכתי לבקש סליחה.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לבדה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אבודה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נלך, נלך 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נשכב ביחד על החול החם.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גוליית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"הרוגטקה תנגן!"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אבן לעברו ירה,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קלע לו בול בפוני.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התנ"ך אמר תודה והתרגש,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תרצה להיות מלכנו,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תתקשר מחר בשש"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ומאז לא שמעו אותם אומרים,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בא אלינו...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מקווה שלא ידרוך עלי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מקווה שלא יקפוץ עלי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גוליית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דוד מלך ישראל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קם בבוקר לטייל,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מרחוק רואה המון סואן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צועק "הצילו!"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בלי לחשוב יותר מיום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התייצב על המקום,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חוץ משני גמלים וגדי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לא ידעו אז מיהו.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אלי, גוליית נחמד,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 אצלי על כף היד."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"ככה מדברים?"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שאל גוליית באשקלונית.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נמוך מים המלח.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התנ"ך פחד ממנו כמו מפיל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גיבורים ברחו הביתה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לוחמים למדו חליל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קראו לו בשקט מרחוק.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בא אלינו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גולי, גוליית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מקווה שגם הפעם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יחשוב אותי נחמד.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הנה בא אלינו, בא אלינו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גולי, גוליית,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מקוה שלא ידרוך עלי,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"לא קוראים לי 'פריים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שמי גוליית ולא אחרת!"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התנ"ך פחד ממנו כמו מפיל,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גיבורים ברחו הביתה,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לוחמים זייפו ת'גיל.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קראו לו "השד מאשקלון".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בגנון אמר שלום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ילדים עברו לדום,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בן חמש וכבר הספיק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להביא הביתה סלע.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התאמן כל יום שעות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בלהפריע לחיות,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זהו שיר מאוד עצוב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הנושא כזה כאוב,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תשים תחבושת,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יעזור לך שנתיים.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הגיבור של הסיפור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להגיד אותו אסור,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נגלה רק שהשם שלו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אפריים.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אביב בכפר קטן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ציפורים שרות בגן,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נמלה עוברת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המנגינה נשארת.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בחצר נולד תינוק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דרכנו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דני בסן</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רסיסים של אור בדמעותייך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וחיוך שוב מגשש דרכו אלי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הטוב עודנו לפנייך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שימי ראש על כתפי, תני לי ידך בידי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מעט יתם הנר לגווע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מעט יובס השקט המבורך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המולת היום תתחיל לבקוע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תלכי לבדך, אני אהיה שם איתך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קלה היא, לא קלה דרכנו...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אור הנר נמהל באור הירח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הכר שיערך שפוך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בחלון צמרת עץ פורח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והשקט חזר, רואים לפי החיוך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סערה היתה, הנה חלפה 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ופנייך שוב רוגעות כפני הים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האור נוסיף ללכת הלאה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הדרך רבה, המסע עדיין לא תם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קלה היא, לא קלה דרכנו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ועינייך לפעמים כה נוגות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שדות פורחים יש לפנינו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הרים גבוהים, וצונני פסגות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האהבה שלי היא לא האהבה שלו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והם כבר מהדקים לי את החבל לצוואר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והם אומרים: "אל תאבד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כשהכל נראה אבוד, למעלה התשובה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ובטח באלוהים", אמרתי: "למה 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האהבה שלי היא לא האהבה שלו.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אמרת שהחיוך שלו מביא לך את האביב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את בצרה אז הוא תמיד מקשיב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ולמה רק איתי יוצא לריב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הוא אחד כזה שזבוב לא יעליב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והוא אוהב אותך, אמרתי: "למה 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האהבה שלי היא לא האהבה שלו.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זוכרת בית קפה קטן ברחוב ההוא הריק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שתינו יין אדום, אדום אבל זורק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סגרתי אצבעות על ירכך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נתת מבט כזה גבוה ומחנך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אמרת לי: "אפלטון", אמרתי: "למה 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האהבה שלי היא לא האהבה שלו.</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היא כל כך יפה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כבר שנה חלפה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הבית היא עזבה,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לאן - זאת לא אדע.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וקשה 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למלא את החסר,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נותרה שושנה.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השבוע חלון פתוח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כוכבים מעל אומרים לא כדאי.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נותן לה שק של סנטימנטים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חיכיתי יותר מדי.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כוכבים מעל ולב מתמוטט.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נותן לה שק של סנטימנטים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אני מתבייש לתת.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קורה רבות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במשפחות טובות,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ילד אוהב אישה.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בסוף תרגיש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שאני עומד בכביש,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ותפנה את ראשה.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השבוע חלון פתוח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כוכבים מעל ולב מתמוטט.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נותן לה שק של סנטימנטים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כל כך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צובט בלב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בכאב עצום.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לא מבינה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שאני רוצה אותה,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אומרת לי כלום.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בגינה תשב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הטבע להתערבב,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והשושנים.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שתי מילים אולי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הגדר מאחורי,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אומץ מתאים.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הכל עומד במקום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גלי עטרי</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הלילה, יפלו בגללך מילים ריקות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 כך יבואו שתיקות, בדידות ושנים ארוכות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העצב הוא רק מקום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חדר, כסא ופסנתר, פרח ליד הגדר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עומד במקום...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הלילה, מצאו רסיסי כוכב נופל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אתה לא מסתכל, מעבר לצד האפל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עטף את עיניך צל שחור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פתי, ביישן וטהור, רצית לעוף כמו ציפור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עומד במקום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הזמן ממשיך ללכת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 כאן ופתאום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נטרף כמו 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עומד במקום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הזמן ממשיך ללכת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נטרף כמו חלום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הכניסיני תחת כנפך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זאת 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הכוכבים רימו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היה חלום אך גם הוא עבר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עתה אין לי כלום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דבר.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והיי לי אם ואחות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ויהי חיקך מקלט ראשי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קן תפילותי הנידחות.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ובעת רחמים בין השמשות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שחי ואגל לך סוד יסורי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יש בעולם נעורים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היכן נעורי?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הכניסיני תחת כנפך...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ועוד רז אחד לך אתוודה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נפשי נשרפה בלהבה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אדם בתוך עצמו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שלום חנוך</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אדם בתוך עצמו הוא גר.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וביתו נשבר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לרוב,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גם לעצמו הוא זר.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ואת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כמה טוב שבאת,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בלעדייך ריק הבית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והלילה קר.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שומר עלייך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כמה שאפשר,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ועם כל זאת, האם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אמצא אותך מחר?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אדם 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עצוב או מר הוא,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הוא 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לפעמים פותח דלת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לקבל מכר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לרוב,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בתוך עצמו נסגר.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עצמו הוא גר.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 באיזו עיר סוערת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 באיזה כפר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הלוואי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בועז שרעבי</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הלוואי והאדם יהיה רחום עד 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שיש סיכוי אחד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שלא נכאב...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הלוואי ומענן תרד עלינו 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שלעולם הזה יש תקנה...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ויום יצמח מתוך סופה גועשת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ולא תאבד לעד המתנה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שהמדבר יצמיח עשב דשא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ועוד נשב בצל התאנה.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שלא נכאב ואיש אחיו יאהב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ויפתחו שוב שערי גן עדן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ויתמזגו מזרח ומערב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הלוואי ונחדש ימינו כאן כקדם.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הלוואי ולא ישא עוד גוי אל גוי חרב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הללויה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חלב ודבש</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יהדהדו בהמון צלילים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ואתנו הם יאמרו, הללויה.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עם השיר...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על הכל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 על מחר ואתמול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ותנו יד ביד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ושירו מלב אחד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הללויה לעולם,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ישירו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במילה אחת בודדה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הלב מלא בהמון תודה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והולם גם הוא - איזה עולם נפלא.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עם השיר,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על יום שמאיר,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על מה שהיה,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ומה שעוד לא היה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לעולם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הללויה ישירו כולם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המגפיים של ברוך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נעליים קונים 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אתה לא מאמין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תשאל את ברוך.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שלא יהיה הוציא את המטפחת.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ההוא לצד לקח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ושלף את האקדח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שירה עליו כדור אחד בתחת. כי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נעליים קונים 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ההוא אמר "סליחה",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קיפל את השמיכה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והלך הביתה בלי לעשות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חכמות.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ומאז ועד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בגשם גם בחום,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הן תפורות אצלו ישר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הדפרסיה במוחו השתוללה.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כשפנה חסר אונים, למדור חיפוש קרובים,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התרגז עליו פקיד הקבלה, כי-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נעליים קונים 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ליד חוה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שם מילא ת'מימיה,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גילה עקבות שלא נעשו מזמן.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ופתאום בין השיחים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שמע שם לחשושים,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בזרועות בחור אחר ראה אותן.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ידע הוא מה לעשות,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וגרביים לא חסר.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מגפיים ומכנסיים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שתמיד קונים קומפלט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קשה מאוד להשיג אותם כעת.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נגני, נגני גיטרה...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לדרכו יצא יחף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מצונן וגם עייף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וכולו מודע לעומק הצרה.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כששאל עובר ושב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ראה את מגפיו,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מתוך נימוס נשמיט את התשובה.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ברוך תר בכפר ועיר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הוא קנה אותן בזול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הן היו מלאות בחול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ניקה אותן בספירט כל שעתיים.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האכיל אותן מרק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כשהקיאו הוא שתק,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לקח אותן לסרט כל יומיים.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יום אחד הוא קם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עדיין מנומנם,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חיפש ת'מגפיים בארון.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ובמקום שהן היו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גרביים נשארו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שסיפרו לו את הכל בהיגיון, ש-</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העץ הוא גבוה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אחרית הימים</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אדם שר שירים כי העץ הוא ירוק,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אדם שר שירים כי הים הוא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תעוף הציפור, לא ישיר עוד שירים,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לציפור אם ישיר או ישתוק.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העץ הוא גבוה, העץ הוא ירוק,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הים הוא מלוח, הים הוא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הים הוא עמוק, מה אכפת לו לעץ,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לו לים שהעץ הוא ירוק.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העץ הוא גבוה, העץ הוא ירוק,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יפה הציפור, היא תעוף לה רחוק,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תעוף הציפור, מה אכפת לו לעץ,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לציפור שהעץ הוא ירוק.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הים הוא מלוח, הים הוא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יפה הציפור, היא תעוף לה רחוק,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תעוף הציפור, מה אכפת לו 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אכפת לציפור שהים הוא עמוק.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התחנה הישנה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טיפקס</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ושירים מוכרים מכל המדינות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והבוץ השחור על כל מדרכה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ונהג מפטיר חצי ברכה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יורד בתחנה הישנה...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בתוך עולם צפוף וממהר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בשדרות הנעליים הזולות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בדוכני פלאפל עם כל התוספות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שירותים ציבוריים שריחם למרחוק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נהגי מוניות שלא למדו לשתוק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שיכור ועיוור מסתכלים על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אברכים מרוויחים מצוות חינם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יורד בתחנה הישנה...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בדרך לתל אביב המבריקה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עוצר במציאות הסדוקה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 פיתה עם זעתר וביצה בצד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 ספק רבנים ספק פושטי יד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הירידה הזו לרחוב החם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היתה בשבילי נתיב לעולם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 שיכור מוכר מלבי קר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בוטנים וסירופ אדום של סוכר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חגורה בעשר וקלטת מתנה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מיץ ענבים ועיתון להמתנה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קולנוע שמקרין סרטים של זימה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וכובע של פרסי עם רקמה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יורד בתחנה הישנה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הייתה לי מדינה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מדינה של מציאות בהמתנה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כשגשם יורד וכשהשמש בוערת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ואיך שלא</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אוושת הרוח בעלים.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ואיך שלא אפנה לראות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איתה ארצה להיות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שקט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וכל אחד עסוק בענייניו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הרופא הכי טוב במדינה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בכדי לחשוף עד הסוף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התמונה לא משתנה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מילים מילים ואת משמעותן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יבוא לו גל לשטוף אותן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אני כרוך אחריה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מחכה לי בלילות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ללכת שבי אחריה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לשמוע את הציפורים שרות.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ואיך שלא אפנה לראות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איתה ארצה להיות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שומרת לי היא אמונים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מתרוצצת בגנים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אני בין הבריות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מתפתה לאחרות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גלים עולים, חולות נעים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אוושת הרוח בעלים.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ובלילות ובלילות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עולות עולות בי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מנגינות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וזרם דק קולח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ותפילותי לרוח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וביניהם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מאיר בנאי</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עכבר הכפר,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השקיעות הוא מספר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וידידו, זה מהעיר,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ממהר.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וביניהם, וביניהם,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הולך ואז חוזר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מזה, וגם מזה,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שניהם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וביניהם, וביניהם,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שפת הים שקט מוצא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ואז ברחוב סתם נהנה,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את זה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כך עכבר 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 מספר, בין בניינים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שהלילות שבעירו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החיים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ועכבר הכפר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בתוך שדה, כך לי אמר: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ריח מתוק של פרדסים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העיקר.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וביניהם, וביניהם,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הולך ואז חוזר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מזה, וגם מזה,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שניהם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זה הכל בשבילך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דני סנדרסון ומזי כהן</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 דון קישוט...</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אין מקום לסתם חולמים.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דון קישוט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תתעורר למעני,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כך או כך תישאר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האביר שלי.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אמצא לי עבודה,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אלך לעבוד בבית מלון.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כסף שאחסוך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אבנה לנו ארמון,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הכל בשבילך...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דון קישוט...</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 הכל בשבילך,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הביטי לשקיעה,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עדיין לא עבר זמנה.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הכוכבים זורחים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חינם כל השנה.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לאן הברווזים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עפים כשהאגם קפוא?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יום קורים ניסים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לנו עוד יקרו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והכל בשבילך...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דון קישוט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תהיה כל כך תמים,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זה מכבר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אושיק לוי</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2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אלוהים אדירים.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עוד חודש, עוד שנה.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 מכבר אין איש מחכה לי 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אין ים, הרי אין גם ספינה.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הדרך קצרה. החוג צומצם.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ובכן 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עוד חודש, עוד 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אחרי מותי עוד יהיה משהו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מישהו יאהב מישהו. מישהו ישנא.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הדרך קצרה. החשבון לא הושלם.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ובכן 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עוד חודש, עוד שנה.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הטל נופל, ערב צונן על 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פרשת הדרכים הקרובה אותה תחנה.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זמר נוגה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החלונות הגבוהים</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הֲתִשְׁמַע קוֹלִי, רְחוֹקִי שֶׁלִּי,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הֲתִשְׁמַע קוֹלִי, בַּאֲשֶׁר הִנְּךָ –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קוֹל קוֹרֵא בְּעֹז, קוֹל בּוֹכֶה בִּדְמִי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וּמֵעַל לַזְּמַן מְצַוֶּה בְּרָכָה?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תֵּבֵל זוֹ רַבָּה וּדְרָכִים בָּה רָב.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נִפְגָּשׁוֹת לְדַק, נִפְרָדוֹת לָעַד.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מְבַקֵּשׁ אָדָם, אַךְ כּוֹשְׁלוֹת רַגְלָיו,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יוּכַל לִמְצֹא אֶת אֲשֶׁר אָבַד.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אַחֲרוֹן יָמַי כְּבָר קָרוֹב אוּלַי,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קָרוֹב הַיּוֹם שֶׁל דִּמְעוֹת פְּרִידָה,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אֲחַכֶּה לְךָ עַד יִכְבּוּ חַיַּי,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כְּחַכּוֹת רָחֵל לְדוֹדָהּ.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אהובתי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משינה</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את תמיד, תמיד תהיי איתי.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אהובתי, חיפשתי כבר בכל הירידים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אהובתי, שאלתי כבר את כל הנוודים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שעוברים ורואים דרך כל הנשמות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שבאות והולכות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וכשהן חוזרות הן תמיד בוכות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לא אל תדאגי...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אהובתי, חיפשתי כבר בכל הירידים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אהובתי, שאלתי כבר את כל הנוודים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שעוברים ורואים דרך כל הנשמות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קשה, הם אומרים, לכולם פנים דומות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עבר עוד חורף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יודע את אולי שונה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מתעייף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מאבד כבר את האמונה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אנשים מצביעים - הוא לבד היא נעלמה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כמו שוטה שוב קורא בשמה, שוב קורא בשמה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לא אל תדאגי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מחכה, איפה שתהיי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יום שישי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בנזין</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עכשיו אני 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מעביר את הזמן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דרך לברוח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יודע לאן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כשהראש מסודר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איכפת שום דבר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כבר מגיע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השבוע נגמר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כשעובר יום שבת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והזמן זז לאט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שוב מיובש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שבוע חדש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בעיות, עניינים,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חדשות, עיתונים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והכל שגרתי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נשארים כל הלילה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 הבוקר הבא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והיום במיוחד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תירצי כל הלילה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שלנו לבד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מטלפן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מתכנן מתכונן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מתקלח שעה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מתבונן במראה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מחטא יבלות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ומרים משקולות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משחרר כיווצים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השבוע מתחיל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מאוחר כרגיל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כח לקום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לי חשק לכלום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ראשון דיכאון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שני עצבני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שלישי לא ניגמר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רביעי מיותר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וביום חמישי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מצב רוח חופשי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כבר סוף השבוע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ומחר יום שישי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שישי את יודעת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יש בי אהבה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בין האתמול לעתיד...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בין הזיוף לאמת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כל מה שחי למת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ישנה 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תתעורר ותיגע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בי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תנצח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השפיות לשינה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הילדות לזקנה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שיש עוד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קוראים לזה אהבה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בין האפל לנסתר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בעולמנו המר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שיש עוד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קוראים לזה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ומחכים לבואה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האתמול לעתיד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האוצר לתחתית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שיש עוד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קוראים לזה 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ומחכים לבואה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בין הבלבול לאסון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תדעו שיש פתרון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כשאת בוכה את לא יפה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כשאת בוכה...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בוקר - לחי יבשה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שמש - כמו ביצה קשה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רוח - למה את צריכה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למה - למה את בוכה?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כשאת בוכה את לא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לא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די לך, הו די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ילדה.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 הנה הוא כבר בא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די לך - אין לך שום סיבה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שקט - לחם עם ריבה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למה - למה את בוכה?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כשזה עמוק</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קורין אלאל וענבל פרלמוטר</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מסתתר בתוך שנייה מתוקה...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וזיכרון אשר דוהה בתוך הלב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כואב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ובפנים שוב שלג יורד.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כשזה עמוק עוצר כל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קוטפת כוכבים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מרגישה שלתמונה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נוספו המון צבעים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מסתתר בתוך שנייה מתוקה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 את יודעת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שנשאר בסוף זאת רק השתיקה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כשהוא רחוק את לבד.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הרוח כמו נושאת אותך למקומות זרים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כשזה עמוק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לא עוזב את העיר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שלמה ארצי</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והוא פתאום מבטיח,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מתוך חלום זהיר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הם נשענים אל 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למות לפני סיום,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על קו רקיע,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מתוחה כמו עיר קטנה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דמוית שרב.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עוזב את העיר...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כמו שתיקה דקה,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וכך או כך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עוזב גם אותך".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ואחר כך משום שתכלת,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הרדיו מעודד,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סימני החוף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מעוררים ספק.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מתוך סיום שואלת: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"האם יהיה מדי?"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היא פתאום תפרוץ בבכי לא מתאפק.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עוזב את העיר...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והוא לפני סיום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סוגר כבר את השער.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מרפה מן העניין,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חומק אל תוך השיר.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לפני סיום שואלת: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"האם אתה נשאר?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האם השיר ימנע מבעדנו להמשיך?"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עוזב את 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אומר 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"עבור אף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אנחנו שניים תמיד,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ביננו אלוהים אחד.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לוקח ת'זמן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אם מספרים לי שהתחילה מלחמה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מיד עובר לצד שמנצח.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אני רואה זקן,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אשמע בעצתו.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אני רואה זמן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אותו, לוקח ת'זמן.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ואם אני רואה זמן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אותו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לוקח ת'זמן.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יושב בשקט על ספסל לא ציבורי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שואל את אף אחד מתי תורי.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נשען על הירח ומביט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העולם מסתובב כמו תקליט.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טיפוסים שמתייחסים אל החיים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אל טיול מאורגן,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אני לא נוסע,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ת'זמן.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אומרים לי שאני טועה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אם אני רואה אישה פנויה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שואל אותה מה בנוגע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שואלים אותי מה השעה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טוען שאני לא יודע.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אני רואה גנב,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נגנב איתו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אני רואה זמן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לוקח אותו, לוקח ת'זמן.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בסיבוב ניגש אלי שוטר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מושיט לאזיקים את הידיים.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מתחשק לי לא להיות עצוב,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נוסע לכיוון ירושלים.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אני רואה חתול,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לך איתה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אילנה רובינא</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אוהבת רק אותך כל כך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לך איתה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לך איתה לשם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רואה שוב בעיניך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האתמול שלך רק היא איתך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רואה איך בידיה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ראשך כל כך בחום ליטפה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רואה בזרועותיך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ראשה בזרועותיך נח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רואה שוב בעיניך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כולה, כולה שלך, כולה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רואה שוב בעיניך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שהיית שוב איתה אתמול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רואה איך בעיניך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והיא עכשיו לבד, לבד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רואה שוב את פניך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מביטות בי באותו מבט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אוחזת בידיך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בידיך הקלות כמעט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היא אמרה שהיא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רק אותך כל כך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לך איתה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לשם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לקחת את ידי בידך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לא רואים מכאן.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נתת לי יד, הראית לי דרך להרבה דברים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הבאת חיוך יפה כמו פרח וכח להאמין.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עוד זוכרת את השיר ששרת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החלק הטוב מכל מה שאמרת.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 מלאך ושטן, התשוב לעצור את הזמן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לא רואים מכאן.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לקחת את ידי בידך ואמרת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נרד אל הגן.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לקחת את ידי בידך ואמרת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 לא רואים מכאן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ניגנת לי שיר על הגיטרה וקולך רעד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רוח בי קמה, רוח שרה, והזמן כאילו עמד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עוד זוכרת כל טעם וריח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חלקת השדה לאור הירח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קול התן מן הואדי וכובד הפרי בבוסתן,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דברים שרואים משם לא רואים מכאן.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לבדי ודרכי אבדה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ובאת, באת לי בזמן.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מהרי נא</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אהוד בנאי</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3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הילד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שוכב על הספה בבית הוריו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חוזר אל חדר נעוריו.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כשאמא באה ואומרת: "יש לך מכתב"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הניצוץ חוזר לפתע אל עיניו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מריח באוויר את הגשם מתקרב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ומביא את אהבת חייו.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מהרי נא...</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הילד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מובטל מעבודה ואהבה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בן שלושים אבל עדיין לא יודע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יעשה כשיגמור את הצבא.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אמא באה ואומרת: "בוא קצת לסלון"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מתעצבן ואומר: "לא, לא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מסתכל על מדף התקליטים הישנים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השירים שליוו את חייו.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מהרי נא...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עכשיו מול כוכב, מנצנץ במרחק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חזרת אל ביתי, כן עכשיו את איתי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הילד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שוכב על הספה בבית הוריו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בן שלושים, יש לו חום גבוה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חוזר אל חדר נעוריו.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אמא באה ואומרת: "תשתה משהו חם"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מתעצבן ואומר: "לא, לא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מסתכל על ארון הספרים הישנים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סיפורים שליוו את חייו.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מהרי נא והניחי על ליבי תחבושת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בטרם תשכיביני לישון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וספרי לי על הילד שהייתי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שמחתי על הגשם הראשון.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מישהו</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מישהו, מישהו דואג</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דואג לי שם למעלה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 ואסף כמה כוכבים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השיב אותם אחד אחד.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סובבים בשתי דרכים שונות...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מישהו, מישהו דואג</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דואג לי שם למעלה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 והדליק כמה כוכבים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והם נופלים אחד אחד.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סובבים בשתי דרכים שונות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ולילה לאורכן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עייפים ורעבים ומחכים לאות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בנתיבי אבק וזמן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נפגש בסוף דרכים ושאלות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נפגש בתום ימים רבים,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בתום הרבה לילות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יודע שגם את קרבה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אביב חלף, קיץ נאסף</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אחכה לך בשדות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משינה</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אחכה לך בשדות...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תאהבי אותי פעם שניה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תראי הכל יהיה בסדר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שדות כותנה ויש גם שדות ייאוש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ולמצוא אותך זה כמו לקצור בשדה נטוש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מתייאש, אני מתייאש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אני מביט בעיר ומקלל שילכו לעזאזל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אחכה לך בשדות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קייטרינג בשש רוח נעימה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בשיער פורמת קשר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תאהבי אותי פעם אחת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פעם שנייה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תראי הכל יהיה בסדר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אמרה אצלי זה יהיה נחמד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טשרניחובסקי שש שעה חמש רק תבוא לבד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לא מוצא, אני לא מוצא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התיאור שלך לוטה בערפל לא צריך להתנצל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אחכה לך בשדות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כן העיר גדולה, וזה אותי מרשים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לחצות אותה זה כמו לחרוש בשדה מוקשים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רוצה, ואני רוצה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לחבק אותך חזק בזרועותי, אם תרצי לבוא אלי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אהההההה אחכה לך בשדות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קייטרינג בשש רוח נעימה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בשיער פורמת קשר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מישהו שומע אותי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איפה הילד</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 מישהו שומע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 מישהו שומע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הלו, מישהו שומע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מישהו מקשיב לי, שומע אותי...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בן אדם לשתות איתו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להעביר איתו את הלילה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הלילה הזה מתקרב לקיצו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מתמעט והולך.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מקום לדאגה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בקצה השמיים ובסוף המדבר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מקום רחוק מלא פרחי 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מקום קטן, עלוב ומשוגע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מקום רחוק, מקום לדאגה.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אומרים שם מה שיקרה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וחושבים על כל מה שקרה.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אלוהים שם יושב ורואה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ושומר על כל מה שברא.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אסור לקטוף את פרחי הגן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אסור לקטוף את פרחי הגן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ודואג ודואג נורא.</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מתחת לשמיים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דיויד ברוזה</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בואי ניתן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ניתן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ניתן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אתן לך לתת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לתת לי לתת 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באנו לכאן...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ולמרות הפער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ולמרות הכאב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ולמרות הצער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ואוהב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ואוהב...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לילה ויום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ויום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ויום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והחיוך מתנצל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שהוא מתעצל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באנו לכאן...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שנינו אחד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אחד שלם ועגול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שלם וגדול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באנו לכאן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שניים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זוג עיניים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לנו 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בינתיים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אנו עוד כאן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ואני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ואני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ואני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והמיטה רחבה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נגד הרוח</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שלום חנוך</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הולך נגד הרוח, המדרכה מתנדנדת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סומך על הגשם שימשיך לרדת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שתעלה השמש, אהובתי, אל פחד,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הכי חשוך לפני עלות השחר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לבושה בשחור היא הופיעה מתוך החושך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מלכת חלומותיי באה אלי משוגעת על כל הראש היא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איבדנו אויר בטנגו מהיר עצרנו את עצמנו בקושי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איתה זה תמיד הולך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לא יודע אם היא אמת או חלום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פעם היא גן עדן ופעם היא רכבת אל הגהנום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חמה כמו האדמה ואני נאבק לנשום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אין מה לעשות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הולך נגד הרוח, המדרכה מתנדנדת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סומך על הגשם שימשיך לרדת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שיימשך הלילה, אהובתי, אל פחד,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הכי חשוך לפני עלות השחר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השעה מאוחרת, הרחובות ריקים מאדם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לאורך הטיילת הפנסים דולקים ואפשר לראות את הים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ואתה מרגיש, שאתה האיש הכי בודד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מוצא את עצמך הולך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אף מכונית לא עוברת גשם שוטף את העיר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הרוח מתגברת ועושה שמות ברחוב שאתה מכיר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ואתה שיכור שרועד מקור ונכנס עם הראש בקיר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לא היחיד שהולך נגד הרוח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הולך נגד הרוח, המדרכה מתנדנדת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סומך על הגשם שימשיך לרדת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שיימשך הלילה, אהובתי אל פחד,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הכי חשוך לפני עלות השחר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נולדתי לשלום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עוזי חיטמן</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יגיע...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נולדתי לאומה ולה שנים אלפיים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שמורה לה אדמה ולה חלקת 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והיא רואה צופה הנה עולה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והשעה יפה זוהי שעת שלום.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יגיע...</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נולדתי אל המנגינות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ואל השירים של כל המדינות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נולדתי ללשון וגם למקום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למעט להמון שיושיט יד לשלום.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יבוא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לשלום שרק יופיע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רוצה אני רוצה להיות כבר בו.</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נולדתי אל החלום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ובו אני רואה שיבוא השלום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נולדתי לרצון ולאמונה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שהנה הוא יבוא אחרי שלושים שנה.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נח</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האריה על הממותה, הגמל על השיבוטה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ההיפופוטם.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פתח לרגע את הצוהר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ונעוף לתכלת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כך עם היונה.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ואל תוך התכלת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שלח את היונה.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מה אתה דואג, הן כבר חדל הגשם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פתח את החלון, אולי הופיעה 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ויראו אותה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האריה והממותה, הגמל והשיבוטה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ההיפופוטם.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פתח לרגע את הצוהר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ואל תוך התכלת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שלח את היונה.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היונה כבר שבה עם עלה של זית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תן לנו לצאת ולחזור לבית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נח - לא שכחנו איך בגשם ובסער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לתיבה אספת את חיות היער.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שתיים, שתיים מכל 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האריה והממותה, הגמל והשיבוטה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ההיפופוטם.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פתחת את הצוהר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ומתוך התכלת הלבנה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באה היונה.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כמה זמן נמשיך לשוט על פני המים?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 - כל החלונות סגורים כמעט חודשיים.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וכבר אין לנו אויר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לאריה ולממותה לגמל ולשיבוטה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להיפופוטם.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ניצוצות</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רמי פורטיס וברי סחרוף</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זה כמו לרקוד עם שד שמחבק ולא עוזב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הוא תמיד רעב. אני הולך ומתרחק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ניצוצות של הבנה, שוב חולפים כמו סרט נע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רוח סערה הם מקלפים עוד חלקים מהקליפה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כן, אנחנו שניים, האויב שהוא חבר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זה התחפושת ובפנים אדם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צועק אל הירח, בוכה ומקלל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מסתובב כמו כלב, מוכה ומילל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כמו מכת חשמל, וזה זורם ומעוות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חוש הזמן לאן? אני הולך ומסתבך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ניצוצות של הבנה, שוב חולפים כמו סרט נע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רוח סערה הם מקלפים עוד חלקים מהקליפה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הפחד מטפטף כמו רעל ונספג כמו נשיקה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זה המלכודת שבוי בלא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רוצה לפתוח דלת, נסגר ולא יוצא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מנסה לברוח ותמיד, תמיד חוזר.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נפאל</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גלי עטרי</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תהיינה מלחמות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המזימה והאימה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יהיו רק זיכרונות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מן השנים העגומות.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תהיינה מלחמות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המזימה והאימה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יהיו רק זיכרונות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מן השנים העגומות.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עדיין לא ידוע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מחר או עוד שבוע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תמיד אישה יושבת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ולוטשת מבטה.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יעלם הרשע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ישתלם הפשע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יגיע תור השפע,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כל חסרי הישע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ידעו עוד מצוקה.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עדיין לא ידוע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מחר או עוד שבוע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התכלת הזכה.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ציפור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התכלת הזכה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הפילים המפוסלים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ירדו סוף סוף לנוע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ולגמוע ממימי המזרקה.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וכשתעוף, תעוף, תעוף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תעוף צפור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התכלת הזכה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הפילים המפוסלים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יוכלו סוף סוף לנוע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ולגמוע את מימי המזרקה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מעבר לשיירת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ההרים המתקמרת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ניצב מקדש תפארת,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זאת אומרת,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שכמוהו עוד עינך לא ראתה.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ומספרים,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כלואה ציפור הפלא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שבאבן מפוסלת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בנפאל הרחוקה, הרחוקה.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צמאים פילי האבן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ומנגד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נפלת חזק</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איפה הילד</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4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צריך את הסם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למרות שעכשיו הוא יקר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נפלת חזק...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ותודה שאתה בכלל לא שולט בחיים שלך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משותק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רגשני מנותק תודה שנפלת חזק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שהכל אבוד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אליך תחזור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תשים את ראשה בחיקך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ובוערת בה אש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נישאר ידידים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אותך לאהוב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נשחק בלהיות רחוקים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ובוערת בוערת בה אש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מתפתה ואתה כבר אבוד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אישה שאומרים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תיקח ממנה דבר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היא תמכור לך סם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אהבת אמת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בסמים תיפול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נופלים החיים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תעזוב אותך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תישבר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כבר גדול מספיק להבין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איננה עוד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תתבגר ותכיר בעובדות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שאין אהבת אמת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נשל הנחש</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מאיר אריאל</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חלפו שעתיים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נשארת מאחור.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במכונית שכורה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הרסתי לה את הצורה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ועכשיו אני מתגעגע.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ולך תצא מזה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תצא מזה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מוצץ גבעול מתחת איזה גשר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צריך אותך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 בכלל זוכר אותך עכשיו?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לך תתחיל למצוא שוב את הקשר.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ואבא חוזר ואומר: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"תעזבנו יום יעזבך יומיים"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העגלה נוסעת אין עצור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לו רק יכולתי גם אני כך להגיח.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בהשילי בלי כל חשש,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תרבות של עור אשר יבש,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וכמו חדש למחוז חפצי אגיע.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אבא בשם אומרו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"תעזבנו יום יעזבך יומיים"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העגלה נוסעת אין עצור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קפצת עליה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חלפו חודשיים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נשארת מאחור.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וגם היתה לי בחורה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קצת פראית קצת לא ברורה.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תעזבנו יום יעזבך יומיים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העגלה נוסעת אין עצור.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קפצת ממנה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חלפו שנתיים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נשארת מאחור.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צולל חופשי ללא מצנח,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לכל הכיוונים נפתח,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והתשוקה לכל כיוון אותי הורסת,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כך שבינתיים אני נח,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כך כמו שאני מונח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כשהתאוצה שמעלי שוב ושוב דורסת.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עני ורש ומרושרש,</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 אני מוצץ גבעול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תחת גשר מט ליפול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כשמעלי העגלות בתנועה מתמדת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אני מתחיל לשאול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לרצות מה לאכול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כשהנמלה העניינית אותי מודדת.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אחת לאיזה זמן מוגבל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נשמט אביון ודל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ממירוץ הכרכרה המשתקשקת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נפלט משצף מעגל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וכמו שוקע תחת גל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כשההמולה הסחרחרה אט מתרחקת.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אי שם בלב</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קורין אלאל</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החברים שרים לו שיר,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שרים לו שיר.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דבש ניגר, ושדה יסמין,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לכן הוא מאמין.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 שם בלב...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נותנים לו אור.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צריך, עושים לו צל,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לכן הוא לא נובל.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 שם בלב...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משקים אותו,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משקים אותו,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משקים אותו.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כמעיין ביום שרב,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לכן הוא מאוהב.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 שם בלב...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 שם בלב, פרח מלבלב.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פרח מלבלב.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 שם בלב, פרח מלבלב.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אי שם בלב.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שומרים 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שומרים 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שומרים 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גבעולו, על עלעליו,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לכן הוא חי עכשיו.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 שם בלב...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החברים נותנים לו אור,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נתתי לה חיי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כוורת</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תרצה אז נתגבר,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מנעה כל גישה,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מה שקרה כש...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נתתי לה חיי...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וכבר הספיקו להמציא ת'צהריים.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לא ידעו הם על הגלובוס מה צורה 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מרובע הוא, אם עגול, או איך שבא לו.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דבר אחד ידעו,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זה מיד קבעו,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סירבה - אין תקווה,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מה שקרה.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נתתי לה חיי...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היום תמצא שהנושא לכל ויכוח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מה בא קודם - הביצה או התפוח,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אחד אומר שנגמרים לו השמיים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כשיש מספיק אוויר למדינה או שתיים.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עוד בימים הראשונים של ההיסטוריה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כשהעולם היה קיים רק בתיאוריה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הבדילו בין מחר, שלשום ואמש,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היו רבים איפה כדאי לשים ת'שמש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דבר אחד הוסכם,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עקשן הבן אדם,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סיכוי, אין פיצוי,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מה שקרה.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נתתי לה חיי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ירדתי על ברכי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יאמינו לי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למדתי מה זה סתם ונעלבתי.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סע לאט</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צבי אומר שגילו כוכב שיש עליו 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עוד מעט זה עזה, ורק שלא יעוף איזה רימון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ונלך לעזאזל.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תן למחשבות לרוץ לכל הכיוונים,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יתחילו בלעדינו,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 לתוך הלילה הרטוב...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צבי אומר שקשה לו לנשום ונגמרו לו הטיפות,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אני חושב עלייך, ואיך שאת יודעת לפנק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אוהב אותך.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זוכר שנסענו לאילת,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ירדנו אל המים.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כולם היו בראש אחד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שרנו ביטלס בקולות.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לתוך הלילה הרטוב.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הגשם שוב נהיה כבד,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רואים ממטר.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צבי אומר שקר לו בראש, תסגור איזה חלון.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הפועל שוב הפסידה, ואיזה מסכנים האוהדים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שאוכלים להם ת'לב.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תן למחשבות לרוץ לכל הכיוונים,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יתחילו בלעדינו,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לתוך הלילה הרטוב.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מחר אני אקום מוקדם,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תראה יהיה בסדר.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נוסעים במכונית הישנה,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לתוך הלילה הרטוב.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הגשם שוב נהיה כבד,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רואים ממטר.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צבי אומר שגשמים כאלה מזיקים לחקלאות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חושב כמה חם בבית, ואיזה מסכנים החיילים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ששוכבים עכשיו בבוץ.</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סע לאט, סע לאט.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ברדיו - החלפון של הגשש,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פתאום התחילו חדשות.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יירד ברד כבד,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עוד חוזר הניגון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ברי סחרוף</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עוד חוזר הניגון שזנחת לשווא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והדרך עודנה נפקחת לאורך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וענן בשמיו ואילן בגשמיו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מצפים עוד לך, עובר אורח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והרוח תקום ובטיסת נדנדות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יעברו הברקים מעליך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וכבשה ואיילת תהיינה עדות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שליטפת אותן והוספת ללכת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שידיך ריקות ועירך 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פעם סגדת אפיים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לחורשה ירוקה ואישה בצחוקה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וצמרת גשומת עפעפיים.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עכשיו הכל בסדר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יהודית רביץ</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בחוץ הבוקר מאיר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לפני השטח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יש מבוכה ומתח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לאט לאט נמצא מקלט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אוהו הכל בסדר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נראה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ואין סודות להסתיר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אין אהבה בוערת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אין אהבה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לאט לאט נמצא מקלט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אוהו הכל בסדר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טוב שהקרח נשבר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טוב שהכל נאמר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אין אהבה בוערת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אין אהבה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לאט לאט נמצא מקלט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תדאג אין מקום לחשש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מקום לסיפור חדש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כהה הופך לבהיר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עכשיו 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שינוי ניכר באוויר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נראה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ואין סודות להסתיר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רצית אותי לדעת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רציתי בך לגעת מזמן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אתה נבהל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עכשיו הכל בסדר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שינוי ניכר באוויר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דיברנו ודיברנו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היה קשה להסביר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מתחת לפני השטח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יש מבוכה ומתח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ערב של יום בהיר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אפרים שמיר</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תני לי רמז שאת פה.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יודעת לאהוב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כבר די קרוב.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הגשמים סוגרים את האנשים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יוצאים מהבתים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אני יושב לבד ומתפלא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האווזים שטים.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תאיר לי את 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תצבע לי את הקשת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ותדליק לי את חיי.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לילה בלי כוכב תסתכלו עליו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רץ יחף בין הטיפות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הירח שט בין השלוליות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ויוצא מהמסלול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העננים בוכים בבת אחת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שלא יהיה מבול.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אחת שמחכה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תאיר לי את 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תצבע לי את הקשת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ותדליק לי את חיי.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ערב של יום בהיר ושיר בא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ביום כזה אני רואה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ערב של יום בהיר יש לי שיר.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פנים אל מול פנים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יהודה פוליקר</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אולי רק פעם בחיים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הזמן סוגר עלינו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מעגל של שינויים.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מה עבר עלייך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ומה מביא אותך לפה,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את נשארת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חכי איתי לבוקר שיבוא.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אהבנו פעם באמת ובתמים...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פנים אל מול פנים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פגישה באמצע החיים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הגענו אל עצמנו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ממקומות כל כך שונים.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העיר נראית אחרת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כאילו לא היינו 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הלילה את נשארת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חכי איתי לבוקר שיבוא.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אהבנו פעם באמת ובתמים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אהבנו כמו שילדים יודעים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עלי וגם עלייך רואים את השנים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ואת יפה, פנים אל מול פנים.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צא מזה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אז אולי תרגיש הרבה יותר יציב.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לא 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מתוח ובועט,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מין גיל כזה,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אחד עובר את 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צא מזה, מה איתך,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אמא מבשלת בשבילך.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אולי תפסיק עם העולם לריב,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אולי תרגיש הרבה יותר יציב.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 לא 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מתוח ובועט,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מין גיל כזה,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אחד עובר את זה,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צא מזה, מה איתך,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אמא מבשלת בשבילך.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בלי מנוחה,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משהו אוכל אותך,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כוס קפה,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אוחז ולא מרפה,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קח עכשיו ספר טוב,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שם ודאי תמצא על מה לחשוב.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צליל מכוון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שבור ללא תקנה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וזו סיבה מספיק טובה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בואי...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כשעץ בגן מלבלב...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הנה, בואי לכאן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שולח לך צליל מכוון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אחרי שנים של חוסר וודאות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שוברת לבבות קטנה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שבור ללא תקנה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וזו סיבה מספיק טובה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בואי, כן...</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בואי הנה, בואי לכאן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שולח לך צליל מכוון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אחרי שנים של חוסר וודאות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הנה אל המילים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אל הקצב, אל הצלילים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מספיק חלום, הפכי למציאות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כשעץ בגן מלבלב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לא כואב להתאהב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לכן, עומד ומנגן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בואי הנה, בואי איתי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כך פשוט להיות מעשי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נצא ביחד, בטח נהנה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רוצי שמוליק</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אריאל זילבר</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5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כמה זמן עוד תתני לו לחכות.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כך עובר כל היום, את לא יודעת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זו סתם מציאות, או דמיון.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שותה עוד כוס קפה ונזכרת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בלילה הוא הופיע בחלום.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דוין דוין דוין...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ובערב כשאת חוזרת הביתה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מעיפה מבט חטוף מן החלון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עומד שם בפינה ומחכה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הלילה לא צריך יותר לחלום.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רוצי, שמוליק קורא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ושולח אלף נשיקות.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כשאת קמה בבוקר ומתלבשת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והשמש לך שולחת דרישת שלום,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שותה כוס קפה ונזכרת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בלילה הוא הופיע בחלום.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במהרה במדרגות את יורדת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מספיקה לתפוס ת'אוטו האחרון,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מגיעה למשרד ונזכרת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בלילה הוא הופיע בחלום.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רוצי, שמוליק קורא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ושולח אלף נשיקות.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רוצי, שמוליק מחכה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כמה זמן עוד תתני לו לחכות.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שאריות של החיים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הפרויקט של עידן רייכל</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הזמן מסמן 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הכל שאריות של החיים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ולחיות את הרגע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להתחיל לאסוף את השברים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אצא 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אתחיל קצת למהר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להתחיל להסתדר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ולעשות קצת רעש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מקום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מקום יותר בוער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להתחיל קצת לקלקל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איך זה שכוכב</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מתי כספי</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איך זה שכוכב אחד לבד מעז.</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הוא מעז, למען השם.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כוכב אחד לבד.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לא הייתי מעז.</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בעצם, לא לבד.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שוב היא כאן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יוני רכטר</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1"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כי איתה כמו תמיד...</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 היא כאן ושוב הכל מאבד צורה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מבולבלת ויפה היא לא השתנתה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יום בהיר אחד עזבה והנה חזרה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מרעידה בי בהלה מניסה שלווה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איתה כמו תמיד אין עבר ואין עתיד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הרגע החולף לא חוזר, יפה, כואב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והכל פתאום אחר, מסוער יותר,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מהיר יותר, יפה יותר, אחר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היא כאן ושוב הכל כמו מהתחלה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 אני עומד מולה בלי לומר מילה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מול חיוך בהיר שלה מול אותו הצחוק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הפרידה נראית פתאום כמו חלום רחוק</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שובי שובי לפרדס</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סיני</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עם הלב המתגעגע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והדמדומים.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שובי שובי לפרדס</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עם הילקוט המתנדנד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ועיני מרגניות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קצת נבהלת בהתחלה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ואחר כך כבר לא,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הטרנזיסטור הוא עודנו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 כן ומה לא</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שובי שובי לפרדס...</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הבטחת לחזור מחר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באותה שעה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ולרגלי הברוש ישבתי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בוא השקיעה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השיבר המטפטף</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שובי שובי לפרדס</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עוד מחכה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הפריחה המשגעת והצל המפכה.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זוכרת איך נפגשנו 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לפני שנה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יד השיבר המטפטף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הג'יפ שלי חנה -</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סתם ירדתי לנשום קצת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ולסדר ת'ראש</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קצת לשכב עם הטרנזיסטור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תחת עץ הברוש.</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הופעת פתאום בשביל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שיר אהבה בדואי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יצחק קלפטר</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במחול טירוף בקני הסוף נסחף שיכור כמו חול ברוח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הסלעים פרשו כנפיים כמו אנפה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וכשחזר שוב על סוסו להעמיק את מוט האוהל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היריעות היא בחוטים ובצבעים מילים רקמה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ברוך שובך בוגד אחוז היטב במוט האוהל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כי גם אותי סופה נודדת סחפה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צלילי חליל אל החולות של המדבר היה שולח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ליטף הוא את גופה הרך והסופה טרפה הכל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חדל להיות כמו החולות אני רוצה אותך כמו סלע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הבטיח לא לנדוד שוב כמו החול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כשהרוחות אותו ליטפו בעוז אחז במוט האוהל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אוזניו אטם הוא לא לשמוע לא לנשום כלל את הצליל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נווד לחש מדבר אתה נקבר באוהל צר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והכבשים פעו בואדי כמו חליל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הו הו הו הו קול קורא לנדוד לנדוד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הו הו הו הו קול קורא לנדוד לנדוד</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וכשפרצו השיטפונות שכח את כל מה שהבטיח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שיר לאהבה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גאיה ודין דין אביב</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ורק אם נאמין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ובלי שום דאווין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בדרך העולה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שיר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נפתח ונראה ת'אור שבשמיים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יחד לב אל לב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נפתח בתקווה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שהלב נפתח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חובק את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ובקריאה גדולה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נשיר לאהבה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אימרו הכל אפשר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לא מאוחר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השחר כבר עלה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זמן לאהבה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שלווה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להקת הנח"ל</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איזו מן שלוה...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אף מכתב ממך עוד לא הגיע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עוד מעט המפקד יופיע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ויחזור ודאי שוב להבטיח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בקרוב לרגילה אגיע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שתיקני שוב שניים ביציע.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איזו מן שלוה...</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על המחנה נדלק ירח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על המאהל כוכב זורח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והזמן כמו גומי מתמרח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ליל שבת בלי טעם ובלי ריח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והשקט את הלב קורע.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איזו מן שלוה ולא עושים שום דבר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איזו מן שלוה ועוד שבוע עבר.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השבת בכלל אינה עוברת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קראנו את עיתון הערב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שרנו כבר שירי מגל וחרב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כבר תפרנו את החור בגרב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ופתרנו תשבצים בלי הרף</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תמיד יחכו לך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לאה שבת</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6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 ילד כששקט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יושבת במרפסת לנגן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מנגינות געגוע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ילד תשתדל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להגיע לכאן מהר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ככה אני מבקשת בשקט</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מטוס שטס בשמיים...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 ילד עבר 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נסעת לחפש רחוק מכאן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ואני מחכה לך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ילד שלי בעולם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ציפור אדם כמו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מחפש את האופק</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מטוס שטס בשמיים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כוכב מאיר בעיניים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מזכיר לי אותך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נחליאלי לפני הגשם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צרצרים בשעות הערב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יחכו לך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אם אתה בסביבה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סיני</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הנפח את הפח חתך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ועוד כמה חורים קדח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בונה חלון לבית המלון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מתפרנס.</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גברת שמידט אשתו של הקצב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תמיד אומרת "זה המצב"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עשבים שוטים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כלבים וחתולים.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כך נראית העיירה שלי...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רחוב ישן בצהרי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לצידיו בתים עם גג אדום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במספרה ממול יושב אדון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מסתפר.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פסי רכבת חוצים שדה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וגשר מעל הפסים חוצה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מכולת בית מלון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בית דואר בלי חלון.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כך נראית העיירה שלי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תעצור אולי תראה אותי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אתה נמצא כבר בסביבה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דע לך שכאן הזמן לא הכרחי.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אמסטרדם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נוער שוליים</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פה מעבר לרובע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כשהגעת לאמסטרדם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מייד רצית לנסוע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מצאת מרגוע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 אמסטרדם...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אתה נוסע למצוא מקום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בנקודה מדויקת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שם תמצא את השקט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עד להודו הגעת כבר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והשקט איננו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בביתך מתחבא הוא</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אתה חולם על מקום אחר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יבשה מרוחקת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שם תמצא שקט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תרמיל על הגב אתה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מתעכב קצת בדלת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ויוצא אל הדרך</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אוי אמסטרדם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ווי מאדאם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 מאדאם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קסם זר בן אדם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בוא אלי בוא הביתה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בחורות צהובות שיער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latin typeface="Arial" pitchFamily="34" charset="0"/>
                <a:ea typeface="Arial" pitchFamily="34" charset="-122"/>
                <a:cs typeface="Arial" pitchFamily="34" charset="-120"/>
              </a:rPr>
              <a:t>אני ואתה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latin typeface="Arial" pitchFamily="34" charset="0"/>
                <a:ea typeface="Arial" pitchFamily="34" charset="-122"/>
                <a:cs typeface="Arial" pitchFamily="34" charset="-120"/>
              </a:rPr>
              <a:t>אריק איינשטיין</a:t>
            </a:r>
            <a:endParaRPr lang="en-US" sz="1300" dirty="0"/>
          </a:p>
        </p:txBody>
      </p:sp>
      <p:sp>
        <p:nvSpPr>
          <p:cNvPr id="4" name="Text 2">
            <a:hlinkClick r:id="rId1" tooltip="" action="ppaction://hlinksldjump"/>
          </p:cNvPr>
          <p:cNvSpPr/>
          <p:nvPr/>
        </p:nvSpPr>
        <p:spPr>
          <a:xfrm>
            <a:off x="457200" y="457200"/>
            <a:ext cx="1828800" cy="0"/>
          </a:xfrm>
          <a:prstGeom prst="rect">
            <a:avLst/>
          </a:prstGeom>
          <a:noFill/>
          <a:ln/>
        </p:spPr>
        <p:txBody>
          <a:bodyPr wrap="square" rtlCol="0" anchor="ctr"/>
          <a:lstStyle/>
          <a:p>
            <a:pPr indent="0" marL="0">
              <a:buNone/>
            </a:pPr>
            <a:r>
              <a:rPr lang="en-US" u="sng" dirty="0">
                <a:solidFill>
                  <a:srgbClr val="000000"/>
                </a:solidFill>
                <a:hlinkClick r:id="rId1" action="ppaction://hlinksldjump" tooltip="">
                  <a:extLst>
                    <a:ext uri="{A12FA001-AC4F-418D-AE19-62706E023703}">
                      <ahyp:hlinkClr xmlns:ahyp="http://schemas.microsoft.com/office/drawing/2018/hyperlinkcolor" val="tx"/>
                    </a:ext>
                  </a:extLst>
                </a:hlinkClick>
              </a:rPr>
              <a:t>index</a:t>
            </a:r>
            <a:endParaRPr lang="en-US" dirty="0"/>
          </a:p>
        </p:txBody>
      </p:sp>
      <p:graphicFrame>
        <p:nvGraphicFramePr>
          <p:cNvPr id="1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ואתה נשנה את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אז יבואו כבר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אמרו את זה קודם לפני,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משנה - אני ואתה נשנה את העולם.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ננסה מהתחלה,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יהיה לנו רע, אין דבר זה לא נורא,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אמרו את זה קודם לפני,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לא משנה - אני ואתה נשנה את העולם.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נשנה את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אז יבואו כבר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אמרו את זה קודם לפני,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משנה - אני ואתה נשנה את העולם.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65</Slides>
  <Notes>65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65</vt:i4>
      </vt:variant>
    </vt:vector>
  </HeadingPairs>
  <TitlesOfParts>
    <vt:vector size="6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2024-01-31T21:49:43Z</dcterms:created>
  <dcterms:modified xsi:type="dcterms:W3CDTF">2024-01-31T21:49:43Z</dcterms:modified>
</cp:coreProperties>
</file>