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slideMasters/slideMaster46.xml" ContentType="application/vnd.openxmlformats-officedocument.presentationml.slideMaster+xml"/>
  <Override PartName="/ppt/slides/slide46.xml" ContentType="application/vnd.openxmlformats-officedocument.presentationml.slide+xml"/>
  <Override PartName="/ppt/slideMasters/slideMaster47.xml" ContentType="application/vnd.openxmlformats-officedocument.presentationml.slideMaster+xml"/>
  <Override PartName="/ppt/slides/slide47.xml" ContentType="application/vnd.openxmlformats-officedocument.presentationml.slide+xml"/>
  <Override PartName="/ppt/slideMasters/slideMaster48.xml" ContentType="application/vnd.openxmlformats-officedocument.presentationml.slideMaster+xml"/>
  <Override PartName="/ppt/slides/slide48.xml" ContentType="application/vnd.openxmlformats-officedocument.presentationml.slide+xml"/>
  <Override PartName="/ppt/slideMasters/slideMaster49.xml" ContentType="application/vnd.openxmlformats-officedocument.presentationml.slideMaster+xml"/>
  <Override PartName="/ppt/slides/slide49.xml" ContentType="application/vnd.openxmlformats-officedocument.presentationml.slide+xml"/>
  <Override PartName="/ppt/slideMasters/slideMaster50.xml" ContentType="application/vnd.openxmlformats-officedocument.presentationml.slideMaster+xml"/>
  <Override PartName="/ppt/slides/slide50.xml" ContentType="application/vnd.openxmlformats-officedocument.presentationml.slide+xml"/>
  <Override PartName="/ppt/slideMasters/slideMaster51.xml" ContentType="application/vnd.openxmlformats-officedocument.presentationml.slideMaster+xml"/>
  <Override PartName="/ppt/slides/slide51.xml" ContentType="application/vnd.openxmlformats-officedocument.presentationml.slide+xml"/>
  <Override PartName="/ppt/slideMasters/slideMaster52.xml" ContentType="application/vnd.openxmlformats-officedocument.presentationml.slideMaster+xml"/>
  <Override PartName="/ppt/slides/slide52.xml" ContentType="application/vnd.openxmlformats-officedocument.presentationml.slide+xml"/>
  <Override PartName="/ppt/slideMasters/slideMaster53.xml" ContentType="application/vnd.openxmlformats-officedocument.presentationml.slideMaster+xml"/>
  <Override PartName="/ppt/slides/slide53.xml" ContentType="application/vnd.openxmlformats-officedocument.presentationml.slide+xml"/>
  <Override PartName="/ppt/slideMasters/slideMaster54.xml" ContentType="application/vnd.openxmlformats-officedocument.presentationml.slideMaster+xml"/>
  <Override PartName="/ppt/slides/slide54.xml" ContentType="application/vnd.openxmlformats-officedocument.presentationml.slide+xml"/>
  <Override PartName="/ppt/slideMasters/slideMaster55.xml" ContentType="application/vnd.openxmlformats-officedocument.presentationml.slideMaster+xml"/>
  <Override PartName="/ppt/slides/slide55.xml" ContentType="application/vnd.openxmlformats-officedocument.presentationml.slide+xml"/>
  <Override PartName="/ppt/slideMasters/slideMaster56.xml" ContentType="application/vnd.openxmlformats-officedocument.presentationml.slideMaster+xml"/>
  <Override PartName="/ppt/slides/slide56.xml" ContentType="application/vnd.openxmlformats-officedocument.presentationml.slide+xml"/>
  <Override PartName="/ppt/slideMasters/slideMaster57.xml" ContentType="application/vnd.openxmlformats-officedocument.presentationml.slideMaster+xml"/>
  <Override PartName="/ppt/slides/slide57.xml" ContentType="application/vnd.openxmlformats-officedocument.presentationml.slide+xml"/>
  <Override PartName="/ppt/slideMasters/slideMaster58.xml" ContentType="application/vnd.openxmlformats-officedocument.presentationml.slideMaster+xml"/>
  <Override PartName="/ppt/slides/slide58.xml" ContentType="application/vnd.openxmlformats-officedocument.presentationml.slide+xml"/>
  <Override PartName="/ppt/slideMasters/slideMaster59.xml" ContentType="application/vnd.openxmlformats-officedocument.presentationml.slideMaster+xml"/>
  <Override PartName="/ppt/slides/slide59.xml" ContentType="application/vnd.openxmlformats-officedocument.presentationml.slide+xml"/>
  <Override PartName="/ppt/slideMasters/slideMaster60.xml" ContentType="application/vnd.openxmlformats-officedocument.presentationml.slideMaster+xml"/>
  <Override PartName="/ppt/slides/slide60.xml" ContentType="application/vnd.openxmlformats-officedocument.presentationml.slide+xml"/>
  <Override PartName="/ppt/slideMasters/slideMaster61.xml" ContentType="application/vnd.openxmlformats-officedocument.presentationml.slideMaster+xml"/>
  <Override PartName="/ppt/slides/slide61.xml" ContentType="application/vnd.openxmlformats-officedocument.presentationml.slide+xml"/>
  <Override PartName="/ppt/slideMasters/slideMaster62.xml" ContentType="application/vnd.openxmlformats-officedocument.presentationml.slideMaster+xml"/>
  <Override PartName="/ppt/slides/slide62.xml" ContentType="application/vnd.openxmlformats-officedocument.presentationml.slide+xml"/>
  <Override PartName="/ppt/slideMasters/slideMaster63.xml" ContentType="application/vnd.openxmlformats-officedocument.presentationml.slideMaster+xml"/>
  <Override PartName="/ppt/slides/slide63.xml" ContentType="application/vnd.openxmlformats-officedocument.presentationml.slide+xml"/>
  <Override PartName="/ppt/slideMasters/slideMaster64.xml" ContentType="application/vnd.openxmlformats-officedocument.presentationml.slideMaster+xml"/>
  <Override PartName="/ppt/slides/slide64.xml" ContentType="application/vnd.openxmlformats-officedocument.presentationml.slide+xml"/>
  <Override PartName="/ppt/slideMasters/slideMaster65.xml" ContentType="application/vnd.openxmlformats-officedocument.presentationml.slideMaster+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notesMasterIdLst>
    <p:notesMasterId r:id="rId6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presProps" Target="presProps.xml"/><Relationship Id="rId69" Type="http://schemas.openxmlformats.org/officeDocument/2006/relationships/viewProps" Target="viewProps.xml"/><Relationship Id="rId70" Type="http://schemas.openxmlformats.org/officeDocument/2006/relationships/theme" Target="theme/theme1.xml"/><Relationship Id="rId7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5.xml"/>
		</Relationships>
</file>

<file path=ppt/notesSlides/_rels/notesSlide4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6.xml"/>
		</Relationships>
</file>

<file path=ppt/notesSlides/_rels/notesSlide4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7.xml"/>
		</Relationships>
</file>

<file path=ppt/notesSlides/_rels/notesSlide4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8.xml"/>
		</Relationships>
</file>

<file path=ppt/notesSlides/_rels/notesSlide4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9.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5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0.xml"/>
		</Relationships>
</file>

<file path=ppt/notesSlides/_rels/notesSlide5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1.xml"/>
		</Relationships>
</file>

<file path=ppt/notesSlides/_rels/notesSlide5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2.xml"/>
		</Relationships>
</file>

<file path=ppt/notesSlides/_rels/notesSlide5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3.xml"/>
		</Relationships>
</file>

<file path=ppt/notesSlides/_rels/notesSlide5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4.xml"/>
		</Relationships>
</file>

<file path=ppt/notesSlides/_rels/notesSlide5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5.xml"/>
		</Relationships>
</file>

<file path=ppt/notesSlides/_rels/notesSlide5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6.xml"/>
		</Relationships>
</file>

<file path=ppt/notesSlides/_rels/notesSlide5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7.xml"/>
		</Relationships>
</file>

<file path=ppt/notesSlides/_rels/notesSlide5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8.xml"/>
		</Relationships>
</file>

<file path=ppt/notesSlides/_rels/notesSlide5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9.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6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0.xml"/>
		</Relationships>
</file>

<file path=ppt/notesSlides/_rels/notesSlide6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1.xml"/>
		</Relationships>
</file>

<file path=ppt/notesSlides/_rels/notesSlide6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2.xml"/>
		</Relationships>
</file>

<file path=ppt/notesSlides/_rels/notesSlide6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3.xml"/>
		</Relationships>
</file>

<file path=ppt/notesSlides/_rels/notesSlide6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4.xml"/>
		</Relationships>
</file>

<file path=ppt/notesSlides/_rels/notesSlide6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5.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 Target="slide2.xml"/><Relationship Id="rId2" Type="http://schemas.openxmlformats.org/officeDocument/2006/relationships/slide" Target="slide3.xml"/><Relationship Id="rId3" Type="http://schemas.openxmlformats.org/officeDocument/2006/relationships/slide" Target="slide4.xml"/><Relationship Id="rId4" Type="http://schemas.openxmlformats.org/officeDocument/2006/relationships/slide" Target="slide5.xml"/><Relationship Id="rId5" Type="http://schemas.openxmlformats.org/officeDocument/2006/relationships/slide" Target="slide6.xml"/><Relationship Id="rId6" Type="http://schemas.openxmlformats.org/officeDocument/2006/relationships/slide" Target="slide7.xml"/><Relationship Id="rId7" Type="http://schemas.openxmlformats.org/officeDocument/2006/relationships/slide" Target="slide8.xml"/><Relationship Id="rId8" Type="http://schemas.openxmlformats.org/officeDocument/2006/relationships/slide" Target="slide9.xml"/><Relationship Id="rId9" Type="http://schemas.openxmlformats.org/officeDocument/2006/relationships/slide" Target="slide10.xml"/><Relationship Id="rId10" Type="http://schemas.openxmlformats.org/officeDocument/2006/relationships/slide" Target="slide11.xml"/><Relationship Id="rId11" Type="http://schemas.openxmlformats.org/officeDocument/2006/relationships/slide" Target="slide12.xml"/><Relationship Id="rId12" Type="http://schemas.openxmlformats.org/officeDocument/2006/relationships/slide" Target="slide13.xml"/><Relationship Id="rId13" Type="http://schemas.openxmlformats.org/officeDocument/2006/relationships/slide" Target="slide14.xml"/><Relationship Id="rId14" Type="http://schemas.openxmlformats.org/officeDocument/2006/relationships/slide" Target="slide15.xml"/><Relationship Id="rId15" Type="http://schemas.openxmlformats.org/officeDocument/2006/relationships/slide" Target="slide16.xml"/><Relationship Id="rId16" Type="http://schemas.openxmlformats.org/officeDocument/2006/relationships/slide" Target="slide17.xml"/><Relationship Id="rId17" Type="http://schemas.openxmlformats.org/officeDocument/2006/relationships/slide" Target="slide18.xml"/><Relationship Id="rId18" Type="http://schemas.openxmlformats.org/officeDocument/2006/relationships/slide" Target="slide19.xml"/><Relationship Id="rId19" Type="http://schemas.openxmlformats.org/officeDocument/2006/relationships/slide" Target="slide20.xml"/><Relationship Id="rId20" Type="http://schemas.openxmlformats.org/officeDocument/2006/relationships/slide" Target="slide21.xml"/><Relationship Id="rId21" Type="http://schemas.openxmlformats.org/officeDocument/2006/relationships/slide" Target="slide22.xml"/><Relationship Id="rId22" Type="http://schemas.openxmlformats.org/officeDocument/2006/relationships/slide" Target="slide23.xml"/><Relationship Id="rId23" Type="http://schemas.openxmlformats.org/officeDocument/2006/relationships/slide" Target="slide24.xml"/><Relationship Id="rId24" Type="http://schemas.openxmlformats.org/officeDocument/2006/relationships/slide" Target="slide25.xml"/><Relationship Id="rId25" Type="http://schemas.openxmlformats.org/officeDocument/2006/relationships/slide" Target="slide26.xml"/><Relationship Id="rId26" Type="http://schemas.openxmlformats.org/officeDocument/2006/relationships/slide" Target="slide27.xml"/><Relationship Id="rId27" Type="http://schemas.openxmlformats.org/officeDocument/2006/relationships/slide" Target="slide28.xml"/><Relationship Id="rId28" Type="http://schemas.openxmlformats.org/officeDocument/2006/relationships/slide" Target="slide29.xml"/><Relationship Id="rId29" Type="http://schemas.openxmlformats.org/officeDocument/2006/relationships/slide" Target="slide30.xml"/><Relationship Id="rId30" Type="http://schemas.openxmlformats.org/officeDocument/2006/relationships/slide" Target="slide31.xml"/><Relationship Id="rId31" Type="http://schemas.openxmlformats.org/officeDocument/2006/relationships/slide" Target="slide32.xml"/><Relationship Id="rId32" Type="http://schemas.openxmlformats.org/officeDocument/2006/relationships/slide" Target="slide33.xml"/><Relationship Id="rId33" Type="http://schemas.openxmlformats.org/officeDocument/2006/relationships/slide" Target="slide34.xml"/><Relationship Id="rId34" Type="http://schemas.openxmlformats.org/officeDocument/2006/relationships/slide" Target="slide35.xml"/><Relationship Id="rId35" Type="http://schemas.openxmlformats.org/officeDocument/2006/relationships/slide" Target="slide36.xml"/><Relationship Id="rId36" Type="http://schemas.openxmlformats.org/officeDocument/2006/relationships/slide" Target="slide37.xml"/><Relationship Id="rId37" Type="http://schemas.openxmlformats.org/officeDocument/2006/relationships/slide" Target="slide38.xml"/><Relationship Id="rId38" Type="http://schemas.openxmlformats.org/officeDocument/2006/relationships/slide" Target="slide39.xml"/><Relationship Id="rId39" Type="http://schemas.openxmlformats.org/officeDocument/2006/relationships/slide" Target="slide40.xml"/><Relationship Id="rId40" Type="http://schemas.openxmlformats.org/officeDocument/2006/relationships/slide" Target="slide41.xml"/><Relationship Id="rId41" Type="http://schemas.openxmlformats.org/officeDocument/2006/relationships/slide" Target="slide42.xml"/><Relationship Id="rId42" Type="http://schemas.openxmlformats.org/officeDocument/2006/relationships/slide" Target="slide43.xml"/><Relationship Id="rId43" Type="http://schemas.openxmlformats.org/officeDocument/2006/relationships/slide" Target="slide44.xml"/><Relationship Id="rId44" Type="http://schemas.openxmlformats.org/officeDocument/2006/relationships/slide" Target="slide45.xml"/><Relationship Id="rId45" Type="http://schemas.openxmlformats.org/officeDocument/2006/relationships/slide" Target="slide46.xml"/><Relationship Id="rId46" Type="http://schemas.openxmlformats.org/officeDocument/2006/relationships/slide" Target="slide47.xml"/><Relationship Id="rId47" Type="http://schemas.openxmlformats.org/officeDocument/2006/relationships/slide" Target="slide48.xml"/><Relationship Id="rId48" Type="http://schemas.openxmlformats.org/officeDocument/2006/relationships/slide" Target="slide49.xml"/><Relationship Id="rId49" Type="http://schemas.openxmlformats.org/officeDocument/2006/relationships/slide" Target="slide50.xml"/><Relationship Id="rId50" Type="http://schemas.openxmlformats.org/officeDocument/2006/relationships/slide" Target="slide51.xml"/><Relationship Id="rId51" Type="http://schemas.openxmlformats.org/officeDocument/2006/relationships/slide" Target="slide52.xml"/><Relationship Id="rId52" Type="http://schemas.openxmlformats.org/officeDocument/2006/relationships/slide" Target="slide53.xml"/><Relationship Id="rId53" Type="http://schemas.openxmlformats.org/officeDocument/2006/relationships/slide" Target="slide54.xml"/><Relationship Id="rId54" Type="http://schemas.openxmlformats.org/officeDocument/2006/relationships/slide" Target="slide55.xml"/><Relationship Id="rId55" Type="http://schemas.openxmlformats.org/officeDocument/2006/relationships/slide" Target="slide56.xml"/><Relationship Id="rId56" Type="http://schemas.openxmlformats.org/officeDocument/2006/relationships/slide" Target="slide57.xml"/><Relationship Id="rId57" Type="http://schemas.openxmlformats.org/officeDocument/2006/relationships/slide" Target="slide58.xml"/><Relationship Id="rId58" Type="http://schemas.openxmlformats.org/officeDocument/2006/relationships/slide" Target="slide59.xml"/><Relationship Id="rId59" Type="http://schemas.openxmlformats.org/officeDocument/2006/relationships/slide" Target="slide60.xml"/><Relationship Id="rId60" Type="http://schemas.openxmlformats.org/officeDocument/2006/relationships/slide" Target="slide61.xml"/><Relationship Id="rId61" Type="http://schemas.openxmlformats.org/officeDocument/2006/relationships/slide" Target="slide62.xml"/><Relationship Id="rId62" Type="http://schemas.openxmlformats.org/officeDocument/2006/relationships/slide" Target="slide63.xml"/><Relationship Id="rId63" Type="http://schemas.openxmlformats.org/officeDocument/2006/relationships/slide" Target="slide64.xml"/><Relationship Id="rId64" Type="http://schemas.openxmlformats.org/officeDocument/2006/relationships/slide" Target="slide65.xml"/><Relationship Id="rId65" Type="http://schemas.openxmlformats.org/officeDocument/2006/relationships/slideLayout" Target="../slideLayouts/slideLayout1.xml"/><Relationship Id="rId6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שירים</a:t>
            </a:r>
            <a:endParaRPr lang="en-US" sz="1600" dirty="0"/>
          </a:p>
        </p:txBody>
      </p:sp>
      <p:graphicFrame>
        <p:nvGraphicFramePr>
          <p:cNvPr id="2" name="Table 0"/>
          <p:cNvGraphicFramePr>
            <a:graphicFrameLocks noGrp="1"/>
          </p:cNvGraphicFramePr>
          <p:nvPr>
            <p:extLst>
              <p:ext uri="{D42A27DB-BD31-4B8C-83A1-F6EECF244321}">
                <p14:modId xmlns:p14="http://schemas.microsoft.com/office/powerpoint/2010/main" val="1579011935"/>
              </p:ext>
            </p:extLst>
          </p:nvPr>
        </p:nvGraphicFramePr>
        <p:xfrm>
          <a:off x="457200" y="914400"/>
          <a:ext cx="8229600" cy="4572000"/>
        </p:xfrm>
        <a:graphic>
          <a:graphicData uri="http://schemas.openxmlformats.org/drawingml/2006/table">
            <a:tbl>
              <a:tblPr/>
              <a:tblGrid>
                <a:gridCol w="1645920"/>
                <a:gridCol w="1645920"/>
                <a:gridCol w="1645920"/>
                <a:gridCol w="1645920"/>
                <a:gridCol w="1645920"/>
              </a:tblGrid>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אדם בתוך עצמו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 action="ppaction://hlinksldjump" tooltip="">
                            <a:extLst>
                              <a:ext uri="{A12FA001-AC4F-418D-AE19-62706E023703}">
                                <ahyp:hlinkClr xmlns:ahyp="http://schemas.microsoft.com/office/drawing/2018/hyperlinkcolor" val="tx"/>
                              </a:ext>
                            </a:extLst>
                          </a:hlinkClick>
                        </a:rPr>
                        <a:t>אהובתי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 action="ppaction://hlinksldjump" tooltip="">
                            <a:extLst>
                              <a:ext uri="{A12FA001-AC4F-418D-AE19-62706E023703}">
                                <ahyp:hlinkClr xmlns:ahyp="http://schemas.microsoft.com/office/drawing/2018/hyperlinkcolor" val="tx"/>
                              </a:ext>
                            </a:extLst>
                          </a:hlinkClick>
                        </a:rPr>
                        <a:t>אחכה לך בשדות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 action="ppaction://hlinksldjump" tooltip="">
                            <a:extLst>
                              <a:ext uri="{A12FA001-AC4F-418D-AE19-62706E023703}">
                                <ahyp:hlinkClr xmlns:ahyp="http://schemas.microsoft.com/office/drawing/2018/hyperlinkcolor" val="tx"/>
                              </a:ext>
                            </a:extLst>
                          </a:hlinkClick>
                        </a:rPr>
                        <a:t>אי שם בלב</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 action="ppaction://hlinksldjump" tooltip="">
                            <a:extLst>
                              <a:ext uri="{A12FA001-AC4F-418D-AE19-62706E023703}">
                                <ahyp:hlinkClr xmlns:ahyp="http://schemas.microsoft.com/office/drawing/2018/hyperlinkcolor" val="tx"/>
                              </a:ext>
                            </a:extLst>
                          </a:hlinkClick>
                        </a:rPr>
                        <a:t>איך זה שכוכב</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 action="ppaction://hlinksldjump" tooltip="">
                            <a:extLst>
                              <a:ext uri="{A12FA001-AC4F-418D-AE19-62706E023703}">
                                <ahyp:hlinkClr xmlns:ahyp="http://schemas.microsoft.com/office/drawing/2018/hyperlinkcolor" val="tx"/>
                              </a:ext>
                            </a:extLst>
                          </a:hlinkClick>
                        </a:rPr>
                        <a:t>אם אתה בסביבה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7" action="ppaction://hlinksldjump" tooltip="">
                            <a:extLst>
                              <a:ext uri="{A12FA001-AC4F-418D-AE19-62706E023703}">
                                <ahyp:hlinkClr xmlns:ahyp="http://schemas.microsoft.com/office/drawing/2018/hyperlinkcolor" val="tx"/>
                              </a:ext>
                            </a:extLst>
                          </a:hlinkClick>
                        </a:rPr>
                        <a:t>אמסטרדם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8" action="ppaction://hlinksldjump" tooltip="">
                            <a:extLst>
                              <a:ext uri="{A12FA001-AC4F-418D-AE19-62706E023703}">
                                <ahyp:hlinkClr xmlns:ahyp="http://schemas.microsoft.com/office/drawing/2018/hyperlinkcolor" val="tx"/>
                              </a:ext>
                            </a:extLst>
                          </a:hlinkClick>
                        </a:rPr>
                        <a:t>אני ואתה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9" action="ppaction://hlinksldjump" tooltip="">
                            <a:extLst>
                              <a:ext uri="{A12FA001-AC4F-418D-AE19-62706E023703}">
                                <ahyp:hlinkClr xmlns:ahyp="http://schemas.microsoft.com/office/drawing/2018/hyperlinkcolor" val="tx"/>
                              </a:ext>
                            </a:extLst>
                          </a:hlinkClick>
                        </a:rPr>
                        <a:t>ארץ חדשה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0" action="ppaction://hlinksldjump" tooltip="">
                            <a:extLst>
                              <a:ext uri="{A12FA001-AC4F-418D-AE19-62706E023703}">
                                <ahyp:hlinkClr xmlns:ahyp="http://schemas.microsoft.com/office/drawing/2018/hyperlinkcolor" val="tx"/>
                              </a:ext>
                            </a:extLst>
                          </a:hlinkClick>
                        </a:rPr>
                        <a:t>ארץ טרופית יפה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1" action="ppaction://hlinksldjump" tooltip="">
                            <a:extLst>
                              <a:ext uri="{A12FA001-AC4F-418D-AE19-62706E023703}">
                                <ahyp:hlinkClr xmlns:ahyp="http://schemas.microsoft.com/office/drawing/2018/hyperlinkcolor" val="tx"/>
                              </a:ext>
                            </a:extLst>
                          </a:hlinkClick>
                        </a:rPr>
                        <a:t>בחברה להגנת הטבע</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2" action="ppaction://hlinksldjump" tooltip="">
                            <a:extLst>
                              <a:ext uri="{A12FA001-AC4F-418D-AE19-62706E023703}">
                                <ahyp:hlinkClr xmlns:ahyp="http://schemas.microsoft.com/office/drawing/2018/hyperlinkcolor" val="tx"/>
                              </a:ext>
                            </a:extLst>
                          </a:hlinkClick>
                        </a:rPr>
                        <a:t>בטי בם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3" action="ppaction://hlinksldjump" tooltip="">
                            <a:extLst>
                              <a:ext uri="{A12FA001-AC4F-418D-AE19-62706E023703}">
                                <ahyp:hlinkClr xmlns:ahyp="http://schemas.microsoft.com/office/drawing/2018/hyperlinkcolor" val="tx"/>
                              </a:ext>
                            </a:extLst>
                          </a:hlinkClick>
                        </a:rPr>
                        <a:t>גוליית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4" action="ppaction://hlinksldjump" tooltip="">
                            <a:extLst>
                              <a:ext uri="{A12FA001-AC4F-418D-AE19-62706E023703}">
                                <ahyp:hlinkClr xmlns:ahyp="http://schemas.microsoft.com/office/drawing/2018/hyperlinkcolor" val="tx"/>
                              </a:ext>
                            </a:extLst>
                          </a:hlinkClick>
                        </a:rPr>
                        <a:t>דרכנו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5" action="ppaction://hlinksldjump" tooltip="">
                            <a:extLst>
                              <a:ext uri="{A12FA001-AC4F-418D-AE19-62706E023703}">
                                <ahyp:hlinkClr xmlns:ahyp="http://schemas.microsoft.com/office/drawing/2018/hyperlinkcolor" val="tx"/>
                              </a:ext>
                            </a:extLst>
                          </a:hlinkClick>
                        </a:rPr>
                        <a:t>האהבה שלי היא לא האהבה שלו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6" action="ppaction://hlinksldjump" tooltip="">
                            <a:extLst>
                              <a:ext uri="{A12FA001-AC4F-418D-AE19-62706E023703}">
                                <ahyp:hlinkClr xmlns:ahyp="http://schemas.microsoft.com/office/drawing/2018/hyperlinkcolor" val="tx"/>
                              </a:ext>
                            </a:extLst>
                          </a:hlinkClick>
                        </a:rPr>
                        <a:t>היא כל כך יפה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7" action="ppaction://hlinksldjump" tooltip="">
                            <a:extLst>
                              <a:ext uri="{A12FA001-AC4F-418D-AE19-62706E023703}">
                                <ahyp:hlinkClr xmlns:ahyp="http://schemas.microsoft.com/office/drawing/2018/hyperlinkcolor" val="tx"/>
                              </a:ext>
                            </a:extLst>
                          </a:hlinkClick>
                        </a:rPr>
                        <a:t>הכל עומד במקום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8" action="ppaction://hlinksldjump" tooltip="">
                            <a:extLst>
                              <a:ext uri="{A12FA001-AC4F-418D-AE19-62706E023703}">
                                <ahyp:hlinkClr xmlns:ahyp="http://schemas.microsoft.com/office/drawing/2018/hyperlinkcolor" val="tx"/>
                              </a:ext>
                            </a:extLst>
                          </a:hlinkClick>
                        </a:rPr>
                        <a:t>הכניסיני תחת כנפך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9" action="ppaction://hlinksldjump" tooltip="">
                            <a:extLst>
                              <a:ext uri="{A12FA001-AC4F-418D-AE19-62706E023703}">
                                <ahyp:hlinkClr xmlns:ahyp="http://schemas.microsoft.com/office/drawing/2018/hyperlinkcolor" val="tx"/>
                              </a:ext>
                            </a:extLst>
                          </a:hlinkClick>
                        </a:rPr>
                        <a:t>הלוואי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0" action="ppaction://hlinksldjump" tooltip="">
                            <a:extLst>
                              <a:ext uri="{A12FA001-AC4F-418D-AE19-62706E023703}">
                                <ahyp:hlinkClr xmlns:ahyp="http://schemas.microsoft.com/office/drawing/2018/hyperlinkcolor" val="tx"/>
                              </a:ext>
                            </a:extLst>
                          </a:hlinkClick>
                        </a:rPr>
                        <a:t>הללויה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1" action="ppaction://hlinksldjump" tooltip="">
                            <a:extLst>
                              <a:ext uri="{A12FA001-AC4F-418D-AE19-62706E023703}">
                                <ahyp:hlinkClr xmlns:ahyp="http://schemas.microsoft.com/office/drawing/2018/hyperlinkcolor" val="tx"/>
                              </a:ext>
                            </a:extLst>
                          </a:hlinkClick>
                        </a:rPr>
                        <a:t>המגפיים של ברוך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2" action="ppaction://hlinksldjump" tooltip="">
                            <a:extLst>
                              <a:ext uri="{A12FA001-AC4F-418D-AE19-62706E023703}">
                                <ahyp:hlinkClr xmlns:ahyp="http://schemas.microsoft.com/office/drawing/2018/hyperlinkcolor" val="tx"/>
                              </a:ext>
                            </a:extLst>
                          </a:hlinkClick>
                        </a:rPr>
                        <a:t>העץ הוא גבוה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3" action="ppaction://hlinksldjump" tooltip="">
                            <a:extLst>
                              <a:ext uri="{A12FA001-AC4F-418D-AE19-62706E023703}">
                                <ahyp:hlinkClr xmlns:ahyp="http://schemas.microsoft.com/office/drawing/2018/hyperlinkcolor" val="tx"/>
                              </a:ext>
                            </a:extLst>
                          </a:hlinkClick>
                        </a:rPr>
                        <a:t>התחנה הישנה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4" action="ppaction://hlinksldjump" tooltip="">
                            <a:extLst>
                              <a:ext uri="{A12FA001-AC4F-418D-AE19-62706E023703}">
                                <ahyp:hlinkClr xmlns:ahyp="http://schemas.microsoft.com/office/drawing/2018/hyperlinkcolor" val="tx"/>
                              </a:ext>
                            </a:extLst>
                          </a:hlinkClick>
                        </a:rPr>
                        <a:t>ואיך שלא</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5" action="ppaction://hlinksldjump" tooltip="">
                            <a:extLst>
                              <a:ext uri="{A12FA001-AC4F-418D-AE19-62706E023703}">
                                <ahyp:hlinkClr xmlns:ahyp="http://schemas.microsoft.com/office/drawing/2018/hyperlinkcolor" val="tx"/>
                              </a:ext>
                            </a:extLst>
                          </a:hlinkClick>
                        </a:rPr>
                        <a:t>וביניהם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6" action="ppaction://hlinksldjump" tooltip="">
                            <a:extLst>
                              <a:ext uri="{A12FA001-AC4F-418D-AE19-62706E023703}">
                                <ahyp:hlinkClr xmlns:ahyp="http://schemas.microsoft.com/office/drawing/2018/hyperlinkcolor" val="tx"/>
                              </a:ext>
                            </a:extLst>
                          </a:hlinkClick>
                        </a:rPr>
                        <a:t>זה הכל בשבילך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7" action="ppaction://hlinksldjump" tooltip="">
                            <a:extLst>
                              <a:ext uri="{A12FA001-AC4F-418D-AE19-62706E023703}">
                                <ahyp:hlinkClr xmlns:ahyp="http://schemas.microsoft.com/office/drawing/2018/hyperlinkcolor" val="tx"/>
                              </a:ext>
                            </a:extLst>
                          </a:hlinkClick>
                        </a:rPr>
                        <a:t>זה מכבר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8" action="ppaction://hlinksldjump" tooltip="">
                            <a:extLst>
                              <a:ext uri="{A12FA001-AC4F-418D-AE19-62706E023703}">
                                <ahyp:hlinkClr xmlns:ahyp="http://schemas.microsoft.com/office/drawing/2018/hyperlinkcolor" val="tx"/>
                              </a:ext>
                            </a:extLst>
                          </a:hlinkClick>
                        </a:rPr>
                        <a:t>זמר נוגה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9" action="ppaction://hlinksldjump" tooltip="">
                            <a:extLst>
                              <a:ext uri="{A12FA001-AC4F-418D-AE19-62706E023703}">
                                <ahyp:hlinkClr xmlns:ahyp="http://schemas.microsoft.com/office/drawing/2018/hyperlinkcolor" val="tx"/>
                              </a:ext>
                            </a:extLst>
                          </a:hlinkClick>
                        </a:rPr>
                        <a:t>יום שישי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0" action="ppaction://hlinksldjump" tooltip="">
                            <a:extLst>
                              <a:ext uri="{A12FA001-AC4F-418D-AE19-62706E023703}">
                                <ahyp:hlinkClr xmlns:ahyp="http://schemas.microsoft.com/office/drawing/2018/hyperlinkcolor" val="tx"/>
                              </a:ext>
                            </a:extLst>
                          </a:hlinkClick>
                        </a:rPr>
                        <a:t>יש בי אהבה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1" action="ppaction://hlinksldjump" tooltip="">
                            <a:extLst>
                              <a:ext uri="{A12FA001-AC4F-418D-AE19-62706E023703}">
                                <ahyp:hlinkClr xmlns:ahyp="http://schemas.microsoft.com/office/drawing/2018/hyperlinkcolor" val="tx"/>
                              </a:ext>
                            </a:extLst>
                          </a:hlinkClick>
                        </a:rPr>
                        <a:t>כשאת בוכה את לא יפה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2" action="ppaction://hlinksldjump" tooltip="">
                            <a:extLst>
                              <a:ext uri="{A12FA001-AC4F-418D-AE19-62706E023703}">
                                <ahyp:hlinkClr xmlns:ahyp="http://schemas.microsoft.com/office/drawing/2018/hyperlinkcolor" val="tx"/>
                              </a:ext>
                            </a:extLst>
                          </a:hlinkClick>
                        </a:rPr>
                        <a:t>כשזה עמוק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3" action="ppaction://hlinksldjump" tooltip="">
                            <a:extLst>
                              <a:ext uri="{A12FA001-AC4F-418D-AE19-62706E023703}">
                                <ahyp:hlinkClr xmlns:ahyp="http://schemas.microsoft.com/office/drawing/2018/hyperlinkcolor" val="tx"/>
                              </a:ext>
                            </a:extLst>
                          </a:hlinkClick>
                        </a:rPr>
                        <a:t>לא עוזב את העיר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4" action="ppaction://hlinksldjump" tooltip="">
                            <a:extLst>
                              <a:ext uri="{A12FA001-AC4F-418D-AE19-62706E023703}">
                                <ahyp:hlinkClr xmlns:ahyp="http://schemas.microsoft.com/office/drawing/2018/hyperlinkcolor" val="tx"/>
                              </a:ext>
                            </a:extLst>
                          </a:hlinkClick>
                        </a:rPr>
                        <a:t>לוקח ת'זמן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5" action="ppaction://hlinksldjump" tooltip="">
                            <a:extLst>
                              <a:ext uri="{A12FA001-AC4F-418D-AE19-62706E023703}">
                                <ahyp:hlinkClr xmlns:ahyp="http://schemas.microsoft.com/office/drawing/2018/hyperlinkcolor" val="tx"/>
                              </a:ext>
                            </a:extLst>
                          </a:hlinkClick>
                        </a:rPr>
                        <a:t>לך איתה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6" action="ppaction://hlinksldjump" tooltip="">
                            <a:extLst>
                              <a:ext uri="{A12FA001-AC4F-418D-AE19-62706E023703}">
                                <ahyp:hlinkClr xmlns:ahyp="http://schemas.microsoft.com/office/drawing/2018/hyperlinkcolor" val="tx"/>
                              </a:ext>
                            </a:extLst>
                          </a:hlinkClick>
                        </a:rPr>
                        <a:t>לקחת את ידי בידך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7" action="ppaction://hlinksldjump" tooltip="">
                            <a:extLst>
                              <a:ext uri="{A12FA001-AC4F-418D-AE19-62706E023703}">
                                <ahyp:hlinkClr xmlns:ahyp="http://schemas.microsoft.com/office/drawing/2018/hyperlinkcolor" val="tx"/>
                              </a:ext>
                            </a:extLst>
                          </a:hlinkClick>
                        </a:rPr>
                        <a:t>מהרי נא</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8" action="ppaction://hlinksldjump" tooltip="">
                            <a:extLst>
                              <a:ext uri="{A12FA001-AC4F-418D-AE19-62706E023703}">
                                <ahyp:hlinkClr xmlns:ahyp="http://schemas.microsoft.com/office/drawing/2018/hyperlinkcolor" val="tx"/>
                              </a:ext>
                            </a:extLst>
                          </a:hlinkClick>
                        </a:rPr>
                        <a:t>מישהו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9" action="ppaction://hlinksldjump" tooltip="">
                            <a:extLst>
                              <a:ext uri="{A12FA001-AC4F-418D-AE19-62706E023703}">
                                <ahyp:hlinkClr xmlns:ahyp="http://schemas.microsoft.com/office/drawing/2018/hyperlinkcolor" val="tx"/>
                              </a:ext>
                            </a:extLst>
                          </a:hlinkClick>
                        </a:rPr>
                        <a:t>מישהו שומע אותי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0" action="ppaction://hlinksldjump" tooltip="">
                            <a:extLst>
                              <a:ext uri="{A12FA001-AC4F-418D-AE19-62706E023703}">
                                <ahyp:hlinkClr xmlns:ahyp="http://schemas.microsoft.com/office/drawing/2018/hyperlinkcolor" val="tx"/>
                              </a:ext>
                            </a:extLst>
                          </a:hlinkClick>
                        </a:rPr>
                        <a:t>מקום לדאגה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1" action="ppaction://hlinksldjump" tooltip="">
                            <a:extLst>
                              <a:ext uri="{A12FA001-AC4F-418D-AE19-62706E023703}">
                                <ahyp:hlinkClr xmlns:ahyp="http://schemas.microsoft.com/office/drawing/2018/hyperlinkcolor" val="tx"/>
                              </a:ext>
                            </a:extLst>
                          </a:hlinkClick>
                        </a:rPr>
                        <a:t>מתחת לשמיים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2" action="ppaction://hlinksldjump" tooltip="">
                            <a:extLst>
                              <a:ext uri="{A12FA001-AC4F-418D-AE19-62706E023703}">
                                <ahyp:hlinkClr xmlns:ahyp="http://schemas.microsoft.com/office/drawing/2018/hyperlinkcolor" val="tx"/>
                              </a:ext>
                            </a:extLst>
                          </a:hlinkClick>
                        </a:rPr>
                        <a:t>נגד הרוח</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3" action="ppaction://hlinksldjump" tooltip="">
                            <a:extLst>
                              <a:ext uri="{A12FA001-AC4F-418D-AE19-62706E023703}">
                                <ahyp:hlinkClr xmlns:ahyp="http://schemas.microsoft.com/office/drawing/2018/hyperlinkcolor" val="tx"/>
                              </a:ext>
                            </a:extLst>
                          </a:hlinkClick>
                        </a:rPr>
                        <a:t>נולדתי לשלום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4" action="ppaction://hlinksldjump" tooltip="">
                            <a:extLst>
                              <a:ext uri="{A12FA001-AC4F-418D-AE19-62706E023703}">
                                <ahyp:hlinkClr xmlns:ahyp="http://schemas.microsoft.com/office/drawing/2018/hyperlinkcolor" val="tx"/>
                              </a:ext>
                            </a:extLst>
                          </a:hlinkClick>
                        </a:rPr>
                        <a:t>נח</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5" action="ppaction://hlinksldjump" tooltip="">
                            <a:extLst>
                              <a:ext uri="{A12FA001-AC4F-418D-AE19-62706E023703}">
                                <ahyp:hlinkClr xmlns:ahyp="http://schemas.microsoft.com/office/drawing/2018/hyperlinkcolor" val="tx"/>
                              </a:ext>
                            </a:extLst>
                          </a:hlinkClick>
                        </a:rPr>
                        <a:t>ניצוצות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6" action="ppaction://hlinksldjump" tooltip="">
                            <a:extLst>
                              <a:ext uri="{A12FA001-AC4F-418D-AE19-62706E023703}">
                                <ahyp:hlinkClr xmlns:ahyp="http://schemas.microsoft.com/office/drawing/2018/hyperlinkcolor" val="tx"/>
                              </a:ext>
                            </a:extLst>
                          </a:hlinkClick>
                        </a:rPr>
                        <a:t>נפאל</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7" action="ppaction://hlinksldjump" tooltip="">
                            <a:extLst>
                              <a:ext uri="{A12FA001-AC4F-418D-AE19-62706E023703}">
                                <ahyp:hlinkClr xmlns:ahyp="http://schemas.microsoft.com/office/drawing/2018/hyperlinkcolor" val="tx"/>
                              </a:ext>
                            </a:extLst>
                          </a:hlinkClick>
                        </a:rPr>
                        <a:t>נפלת חזק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8" action="ppaction://hlinksldjump" tooltip="">
                            <a:extLst>
                              <a:ext uri="{A12FA001-AC4F-418D-AE19-62706E023703}">
                                <ahyp:hlinkClr xmlns:ahyp="http://schemas.microsoft.com/office/drawing/2018/hyperlinkcolor" val="tx"/>
                              </a:ext>
                            </a:extLst>
                          </a:hlinkClick>
                        </a:rPr>
                        <a:t>נשל הנחש</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9" action="ppaction://hlinksldjump" tooltip="">
                            <a:extLst>
                              <a:ext uri="{A12FA001-AC4F-418D-AE19-62706E023703}">
                                <ahyp:hlinkClr xmlns:ahyp="http://schemas.microsoft.com/office/drawing/2018/hyperlinkcolor" val="tx"/>
                              </a:ext>
                            </a:extLst>
                          </a:hlinkClick>
                        </a:rPr>
                        <a:t>נתתי לה חיי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0" action="ppaction://hlinksldjump" tooltip="">
                            <a:extLst>
                              <a:ext uri="{A12FA001-AC4F-418D-AE19-62706E023703}">
                                <ahyp:hlinkClr xmlns:ahyp="http://schemas.microsoft.com/office/drawing/2018/hyperlinkcolor" val="tx"/>
                              </a:ext>
                            </a:extLst>
                          </a:hlinkClick>
                        </a:rPr>
                        <a:t>סע לאט</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1" action="ppaction://hlinksldjump" tooltip="">
                            <a:extLst>
                              <a:ext uri="{A12FA001-AC4F-418D-AE19-62706E023703}">
                                <ahyp:hlinkClr xmlns:ahyp="http://schemas.microsoft.com/office/drawing/2018/hyperlinkcolor" val="tx"/>
                              </a:ext>
                            </a:extLst>
                          </a:hlinkClick>
                        </a:rPr>
                        <a:t>עוד חוזר הניגון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2" action="ppaction://hlinksldjump" tooltip="">
                            <a:extLst>
                              <a:ext uri="{A12FA001-AC4F-418D-AE19-62706E023703}">
                                <ahyp:hlinkClr xmlns:ahyp="http://schemas.microsoft.com/office/drawing/2018/hyperlinkcolor" val="tx"/>
                              </a:ext>
                            </a:extLst>
                          </a:hlinkClick>
                        </a:rPr>
                        <a:t>עכשיו הכל בסדר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3" action="ppaction://hlinksldjump" tooltip="">
                            <a:extLst>
                              <a:ext uri="{A12FA001-AC4F-418D-AE19-62706E023703}">
                                <ahyp:hlinkClr xmlns:ahyp="http://schemas.microsoft.com/office/drawing/2018/hyperlinkcolor" val="tx"/>
                              </a:ext>
                            </a:extLst>
                          </a:hlinkClick>
                        </a:rPr>
                        <a:t>ערב של יום בהיר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4" action="ppaction://hlinksldjump" tooltip="">
                            <a:extLst>
                              <a:ext uri="{A12FA001-AC4F-418D-AE19-62706E023703}">
                                <ahyp:hlinkClr xmlns:ahyp="http://schemas.microsoft.com/office/drawing/2018/hyperlinkcolor" val="tx"/>
                              </a:ext>
                            </a:extLst>
                          </a:hlinkClick>
                        </a:rPr>
                        <a:t>פנים אל מול פנים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5" action="ppaction://hlinksldjump" tooltip="">
                            <a:extLst>
                              <a:ext uri="{A12FA001-AC4F-418D-AE19-62706E023703}">
                                <ahyp:hlinkClr xmlns:ahyp="http://schemas.microsoft.com/office/drawing/2018/hyperlinkcolor" val="tx"/>
                              </a:ext>
                            </a:extLst>
                          </a:hlinkClick>
                        </a:rPr>
                        <a:t>צא מזה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6" action="ppaction://hlinksldjump" tooltip="">
                            <a:extLst>
                              <a:ext uri="{A12FA001-AC4F-418D-AE19-62706E023703}">
                                <ahyp:hlinkClr xmlns:ahyp="http://schemas.microsoft.com/office/drawing/2018/hyperlinkcolor" val="tx"/>
                              </a:ext>
                            </a:extLst>
                          </a:hlinkClick>
                        </a:rPr>
                        <a:t>צליל מכוון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7" action="ppaction://hlinksldjump" tooltip="">
                            <a:extLst>
                              <a:ext uri="{A12FA001-AC4F-418D-AE19-62706E023703}">
                                <ahyp:hlinkClr xmlns:ahyp="http://schemas.microsoft.com/office/drawing/2018/hyperlinkcolor" val="tx"/>
                              </a:ext>
                            </a:extLst>
                          </a:hlinkClick>
                        </a:rPr>
                        <a:t>רוצי שמוליק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8" action="ppaction://hlinksldjump" tooltip="">
                            <a:extLst>
                              <a:ext uri="{A12FA001-AC4F-418D-AE19-62706E023703}">
                                <ahyp:hlinkClr xmlns:ahyp="http://schemas.microsoft.com/office/drawing/2018/hyperlinkcolor" val="tx"/>
                              </a:ext>
                            </a:extLst>
                          </a:hlinkClick>
                        </a:rPr>
                        <a:t>שאריות של החיים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9" action="ppaction://hlinksldjump" tooltip="">
                            <a:extLst>
                              <a:ext uri="{A12FA001-AC4F-418D-AE19-62706E023703}">
                                <ahyp:hlinkClr xmlns:ahyp="http://schemas.microsoft.com/office/drawing/2018/hyperlinkcolor" val="tx"/>
                              </a:ext>
                            </a:extLst>
                          </a:hlinkClick>
                        </a:rPr>
                        <a:t>שוב היא כאן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0" action="ppaction://hlinksldjump" tooltip="">
                            <a:extLst>
                              <a:ext uri="{A12FA001-AC4F-418D-AE19-62706E023703}">
                                <ahyp:hlinkClr xmlns:ahyp="http://schemas.microsoft.com/office/drawing/2018/hyperlinkcolor" val="tx"/>
                              </a:ext>
                            </a:extLst>
                          </a:hlinkClick>
                        </a:rPr>
                        <a:t>שובי שובי לפרדס</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1" action="ppaction://hlinksldjump" tooltip="">
                            <a:extLst>
                              <a:ext uri="{A12FA001-AC4F-418D-AE19-62706E023703}">
                                <ahyp:hlinkClr xmlns:ahyp="http://schemas.microsoft.com/office/drawing/2018/hyperlinkcolor" val="tx"/>
                              </a:ext>
                            </a:extLst>
                          </a:hlinkClick>
                        </a:rPr>
                        <a:t>שיר אהבה בדואי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2" action="ppaction://hlinksldjump" tooltip="">
                            <a:extLst>
                              <a:ext uri="{A12FA001-AC4F-418D-AE19-62706E023703}">
                                <ahyp:hlinkClr xmlns:ahyp="http://schemas.microsoft.com/office/drawing/2018/hyperlinkcolor" val="tx"/>
                              </a:ext>
                            </a:extLst>
                          </a:hlinkClick>
                        </a:rPr>
                        <a:t>שיר לאהבה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3" action="ppaction://hlinksldjump" tooltip="">
                            <a:extLst>
                              <a:ext uri="{A12FA001-AC4F-418D-AE19-62706E023703}">
                                <ahyp:hlinkClr xmlns:ahyp="http://schemas.microsoft.com/office/drawing/2018/hyperlinkcolor" val="tx"/>
                              </a:ext>
                            </a:extLst>
                          </a:hlinkClick>
                        </a:rPr>
                        <a:t>שלווה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4" action="ppaction://hlinksldjump" tooltip="">
                            <a:extLst>
                              <a:ext uri="{A12FA001-AC4F-418D-AE19-62706E023703}">
                                <ahyp:hlinkClr xmlns:ahyp="http://schemas.microsoft.com/office/drawing/2018/hyperlinkcolor" val="tx"/>
                              </a:ext>
                            </a:extLst>
                          </a:hlinkClick>
                        </a:rPr>
                        <a:t>תמיד יחכו לך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ארץ חדשה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שלמה ארצי</a:t>
            </a:r>
            <a:endParaRPr lang="en-US" sz="1300" dirty="0"/>
          </a:p>
        </p:txBody>
      </p:sp>
      <p:graphicFrame>
        <p:nvGraphicFramePr>
          <p:cNvPr id="1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בפנים אני והוא כמו איש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גשם כבר יורד וזה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זה הכל היה ורוד,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 למה להתרפק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משהו חורק בזיכרון.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לשלטים,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עיניים יש כדי להסתכל.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תגיד שואל אותי האם,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יתנו לנו בכלל להיכנס.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חברים למן מסע כזה בחורף כבר חסר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 ישן, זקן ומסתגר.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איתו הלכתי דרך העיניים שכבר אין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ילדי שלי איתי הולך.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ארץ - למה עוד אחת?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הוא חושב שגן העדן מדוייק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מכחיש שקר לו שמפחיד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ומצלם כדי שנזכור מה שהיה.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קראתי בעיתון על אחת בת מאה,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שכל חייה עשתה מעשים טובים.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כל האנשים נולדו רעים.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מזמן, היא מתה די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אביך הוא ימות גם יום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גן העדן לא קיים,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קיימת ארץ חדשה.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מוזר איך האויב הזר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נראה לו אנושי וגם פוחד.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ניסע, ניסע, אולי נגיע עד מחר,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נאט, לא נביט, לא נשים לב לפרטים,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נגיע לארץ חדשה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נגיע, נגיע, נגיע לארץ חדשה.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 כבשים עולות על אם הדרך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נדרוס אותן, אנחנו לא דורסים.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חלב בשפע זה לא אומר ניסים,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גשם כבר יורד וזה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תל אביב חסומה וגם חיפה.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ושנינו נוסעים בדרכי עפר.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ארץ למה עוד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בחוץ שקיעה של יום שני,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וערבים מתפללים כי איזה חג.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חבר למן מסע כזה בחורף מסתכל בי.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רגליו קצרות אבל ראשו חכם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במנוסה, הכל פה זז, אומר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גם אבא, אתה גם בן 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ארץ טרופית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יהודית רביץ</a:t>
            </a:r>
            <a:endParaRPr lang="en-US" sz="1300" dirty="0"/>
          </a:p>
        </p:txBody>
      </p:sp>
      <p:graphicFrame>
        <p:nvGraphicFramePr>
          <p:cNvPr id="1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יש לי ארץ טרופית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שהשמש ליטפה,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ים לעולם, כל רגע.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בכל שנה יש קרנבל,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גיטרה די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ואהבה ששמה,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שמעת, תרזה.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בעצם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בכלל רק הלך מסכן,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אצלי בבית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ה"בוס", אני החוק,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המלך - כן, 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והחולצה שלי היא דגל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בחברה להגנת הטבע</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graphicFrame>
        <p:nvGraphicFramePr>
          <p:cNvPr id="1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לשמור על החיות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שלאט נעלמות מן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להיות חבר של קבע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בחברה להגנת הטבע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להשקות את הפרחים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לשתול כמה עצים כמו כולם.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לדני יש סימפטיה לנשים מבוגרות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משיכה מינית, משיכה פנימית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 לו באמבטיה מצייר על הקירות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דחף לא ידוע ממש מנהג קבוע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רינה הזמינה אותי לחדרה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חשבתי לעצמי - זה בטח רציני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אביה איש ידוע ומקובל בחברה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יש פה סיכוי לקבל איזה מינוי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חבל איזה מן מזל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 על הספסל ליד הסופרסל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להיות חבר של קבע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בטי בם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graphicFrame>
        <p:nvGraphicFramePr>
          <p:cNvPr id="1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נשכב ביחד על החול החם.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בגלויות הכל שטויות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מה לומר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היום אולי מחר.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כמו נוצה, נוצה 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קונה, מאמינה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וכל איש חשוב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הלך, הלך מבלי לשוב.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נלך, נלך 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נשכב ביחד על החול החם.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שלום ואין כבר כוח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שערה על ראש קרח
כמו כלב בלילות ירח
כמו מסיבה שאיש לא בא
יושבת, בוכה
הלכתי לבקש סליחה.
בטי בטי בם
אוהבת את כולם
אוהבת לבדה
אוהבת אבודה
בטי בטי בם
נלך, נלך לים
נשכב ביחד על החול החם.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גוליית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graphicFrame>
        <p:nvGraphicFramePr>
          <p:cNvPr id="1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"הרוגטקה תנגן!"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אבן לעברו ירה,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קלע לו בול בפוני.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אמר תודה והתרגש,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תרצה להיות מלכנו,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תתקשר מחר בשש"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ומאז לא שמעו אותם אומרים,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שלא ידרוך עלי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שלא יקפוץ עלי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גוליית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דוד מלך ישראל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קם בבוקר לטייל,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מרחוק רואה המון סואן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צועק "הצילו!"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 לחשוב יותר מיום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התייצב על המקום,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חוץ משני גמלים וגדי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לא ידעו אז מיהו.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אלי, גוליית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אצלי על כף היד."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מדברים?"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שאל גוליית באשקלונית.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נמוך מים המלח.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פחד ממנו כמו מפיל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גיבורים ברחו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לוחמים למדו חליל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קראו לו בשקט מרחוק.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גולי, גוליית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שגם הפעם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יחשוב אותי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גולי, גוליית,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מקוה שלא ידרוך עלי,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"לא קוראים לי 'פריים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שמי גוליית ולא אחרת!"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פחד ממנו כמו מפיל,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גיבורים ברחו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לוחמים זייפו ת'גיל.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קראו לו "השד מאשקלון".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בגנון אמר 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ילדים עברו לדום,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בן חמש וכבר הספיק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להביא הביתה סלע.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התאמן כל יום שעות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בלהפריע לחיות,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זהו שיר מאוד עצוב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הנושא כזה כאוב,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תשים תחבושת,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יעזור לך שנתיים.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הגיבור של הסיפור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להגיד אותו אסור,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נגלה רק שהשם שלו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אפריים.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אביב בכפר קטן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ציפורים שרות בגן,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נמלה עוברת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המנגינה נשארת.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בחצר נולד תינוק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דרכנו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דני בסן</a:t>
            </a:r>
            <a:endParaRPr lang="en-US" sz="1300" dirty="0"/>
          </a:p>
        </p:txBody>
      </p:sp>
      <p:graphicFrame>
        <p:nvGraphicFramePr>
          <p:cNvPr id="1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רסיסים של אור בדמעותייך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וחיוך שוב מגשש דרכו אלי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הטוב עודנו לפנייך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שימי ראש על כתפי, תני לי ידך בידי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יתם הנר לגווע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יובס השקט המבורך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המולת היום תתחיל לבקוע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תלכי לבדך, אני אהיה שם איתך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קלה היא, לא קלה דרכנו...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אור הנר נמהל באור הירח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הכר שיערך שפוך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בחלון צמרת עץ פורח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והשקט חזר, רואים לפי החיוך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סערה היתה, הנה חלפה 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ופנייך שוב רוגעות כפני הים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האור נוסיף ללכת הלאה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הדרך רבה, המסע עדיין לא תם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קלה היא, לא קלה דרכנו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ועינייך לפעמים כה נוגות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שדות פורחים יש לפנינו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הרים גבוהים, וצונני פסגות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האהבה שלי היא לא האהבה שלו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graphicFrame>
        <p:nvGraphicFramePr>
          <p:cNvPr id="1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והם כבר מהדקים לי את החבל לצוואר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והם אומרים: "אל תאבד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כשהכל נראה אבוד, למעלה התשובה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ובטח באלוהים", אמרתי: "למה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האהבה שלי היא לא האהבה שלו.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אמרת שהחיוך שלו מביא לך את האביב
ואם את בצרה אז הוא תמיד מקשיב
ולמה רק איתי יוצא לריב
כי הוא אחד כזה שזבוב לא יעליב
והוא אוהב אותך, אמרתי: "למה לא?"
אבל האהבה שלי היא לא האהבה שלו.
זוכרת בית קפה קטן ברחוב ההוא הריק
שתינו יין אדום, אדום אבל זורק
סגרתי אצבעות על ירכך
ואת נתת מבט כזה גבוה ומחנך
אמרת לי: "אפלטון", אמרתי: "למה לא?"
אבל האהבה שלי היא לא האהבה שלו.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היא כל כך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graphicFrame>
        <p:nvGraphicFramePr>
          <p:cNvPr id="1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שנה חלפה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הבית היא עזבה,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לאן - זאת לא אדע.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וקשה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למלא את החסר,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נותרה שושנה.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השבוע חלון פתוח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כוכבים מעל אומרים לא כדאי.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חיכיתי יותר מדי.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כוכבים מעל ולב מתמוטט.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אני מתבייש לתת.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קורה רבות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במשפחות טובות,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 אוהב אישה.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בסוף תרגיש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שאני עומד בכביש,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ותפנה את ראשה.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השבוע חלון פתוח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כוכבים מעל ולב מתמוטט.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כל כך יפה
זה צובט בלב שלך,
אך בכאב עצום.
היא לא מבינה
שאני רוצה אותה,
לא אומרת לי כלום.
בגינה תשב
עם הטבע להתערבב,
היא והשושנים.
שתי מילים אולי
הגדר מאחורי,
אין לי אומץ מתאים.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הכל עומד במקום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גלי עטרי</a:t>
            </a:r>
            <a:endParaRPr lang="en-US" sz="1300" dirty="0"/>
          </a:p>
        </p:txBody>
      </p:sp>
      <p:graphicFrame>
        <p:nvGraphicFramePr>
          <p:cNvPr id="1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יפלו בגללך מילים ריקות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 כך יבואו שתיקות, בדידות ושנים ארוכות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העצב הוא רק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חדר, כסא ופסנתר, פרח ליד הגדר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הלילה, מצאו רסיסי כוכב נופל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אתה לא מסתכל, מעבר לצד האפל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עטף את עיניך צל שחור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פתי, ביישן וטהור, רצית לעוף כמו ציפור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ממשיך ללכת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 כאן ופתאום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נטרף כמו 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ממשיך ללכת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נטרף כמו חלום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הכניסיני תחת כנפך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graphicFrame>
        <p:nvGraphicFramePr>
          <p:cNvPr id="2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זאת 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הכוכבים רימו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היה חלום אך גם הוא עבר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עתה אין לי כלום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דבר.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והיי לי אם ואחות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ויהי חיקך מקלט ראשי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קן תפילותי הנידחות.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ובעת רחמים בין השמשות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שחי ואגל לך סוד יסורי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יש בעולם נעורים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היכן נעורי?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ועוד רז אחד לך אתוודה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נפשי נשרפה בלהבה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אדם בתוך עצמו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שלום חנוך</a:t>
            </a:r>
            <a:endParaRPr lang="en-US" sz="1300" dirty="0"/>
          </a:p>
        </p:txBody>
      </p:sp>
      <p:graphicFrame>
        <p:nvGraphicFramePr>
          <p:cNvPr id="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וביתו נשבר
אבל
אבל לרוב,
אדם גם לעצמו הוא זר.
ואת, ואת
כמה טוב שבאת,
בלעדייך ריק הבית
והלילה קר.
אז אני שומר עלייך
כמה שאפשר,
ועם כל זאת, האם
אמצא אותך מחר?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עצוב או מר הוא,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הוא 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פותח דלת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לקבל מכר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לרוב,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בתוך עצמו נסגר.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 באיזו עיר סוערת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 באיזה כפר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הלוואי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בועז שרעבי</a:t>
            </a:r>
            <a:endParaRPr lang="en-US" sz="1300" dirty="0"/>
          </a:p>
        </p:txBody>
      </p:sp>
      <p:graphicFrame>
        <p:nvGraphicFramePr>
          <p:cNvPr id="2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הלוואי והאדם יהיה רחום עד 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שיש סיכוי אחד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שלא נכאב...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הלוואי ומענן תרד עלינו 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שלעולם הזה יש תקנה...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ויום יצמח מתוך סופה גועשת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ולא תאבד לעד המתנה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שהמדבר יצמיח עשב דשא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ועוד נשב בצל התאנה.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שלא נכאב ואיש אחיו יאהב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ויפתחו שוב שערי גן עדן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ויתמזגו מזרח ומערב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הלוואי ונחדש ימינו כאן כקדם.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ולא ישא עוד גוי אל גוי חרב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הללויה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חלב ודבש</a:t>
            </a:r>
            <a:endParaRPr lang="en-US" sz="1300" dirty="0"/>
          </a:p>
        </p:txBody>
      </p:sp>
      <p:graphicFrame>
        <p:nvGraphicFramePr>
          <p:cNvPr id="2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יהדהדו בהמון צלילים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ואתנו הם יאמרו, הללויה.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עם השיר...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 על מחר ואתמול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ותנו יד ביד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ושירו מלב אחד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הללויה לעולם,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ישירו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במילה אחת בודדה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הלב מלא בהמון תודה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והולם גם הוא - איזה עולם נפלא.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עם השיר,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יום שמאיר,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מה שהיה,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ומה שעוד לא היה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לעולם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ישירו כולם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המגפיים של ברוך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graphicFrame>
        <p:nvGraphicFramePr>
          <p:cNvPr id="2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אתה לא מאמין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תשאל את ברוך.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שלא יהיה הוציא את המטפחת.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ההוא לצד לקח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ושלף את האקדח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שירה עליו כדור אחד בתחת. כי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ההוא אמר "סליחה",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קיפל את השמיכה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והלך הביתה בלי לעשות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חכמות.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ומאז ועד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בגשם גם בחום,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הן תפורות אצלו ישר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הדפרסיה במוחו השתוללה.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כשפנה חסר אונים, למדור חיפוש קרובים,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התרגז עליו פקיד הקבלה, כי-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ליד חוה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מילא ת'מימיה,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גילה עקבות שלא נעשו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ופתאום בין השיחים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שמע שם לחשושים,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בזרועות בחור אחר ראה אותן.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ידע הוא מה לעשות,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וגרביים לא חסר.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מגפיים ומכנסיים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שתמיד קונים קומפלט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קשה מאוד להשיג אותם כעת.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נגני, נגני גיטרה...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לדרכו יצא יחף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מצונן וגם עייף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וכולו מודע לעומק הצרה.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כששאל עובר ושב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ראה את מגפיו,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מתוך נימוס נשמיט את התשובה.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ברוך תר בכפר ועיר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הוא קנה אותן בזול
הן היו מלאות בחול
הוא ניקה אותן בספירט כל שעתיים.
האכיל אותן מרק
כשהקיאו הוא שתק,
הוא לקח אותן לסרט כל יומיים.
אבל יום אחד הוא קם
עדיין מנומנם,
חיפש ת'מגפיים בארון.
ובמקום שהן היו
רק גרביים נשארו
שסיפרו לו את הכל בהיגיון, ש-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העץ הוא גבוה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אחרית הימים</a:t>
            </a:r>
            <a:endParaRPr lang="en-US" sz="1300" dirty="0"/>
          </a:p>
        </p:txBody>
      </p:sp>
      <p:graphicFrame>
        <p:nvGraphicFramePr>
          <p:cNvPr id="2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שר שירים כי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שר שירים כי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לא ישיר עוד שירים,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אם ישיר או ישתוק.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העץ הוא גבוה,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הים הוא מלוח,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הים הוא עמוק, מה אכפת לו לעץ,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לו לים שהעץ הוא ירוק.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העץ הוא גבוה,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יפה הציפור, היא תעוף לה 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מה אכפת לו לעץ,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שהעץ הוא ירוק.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הים הוא מלוח,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יפה הציפור, היא תעוף לה 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מה אכפת לו 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שהים הוא עמוק.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התחנה הישנה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טיפקס</a:t>
            </a:r>
            <a:endParaRPr lang="en-US" sz="1300" dirty="0"/>
          </a:p>
        </p:txBody>
      </p:sp>
      <p:graphicFrame>
        <p:nvGraphicFramePr>
          <p:cNvPr id="2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ושירים מוכרים מכל המדינות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והבוץ השחור על כל מדרכה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ונהג מפטיר חצי ברכה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יורד בתחנה הישנה...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בתוך עולם צפוף וממהר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בשדרות הנעליים הזולות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בדוכני פלאפל עם כל התוספות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שירותים ציבוריים שריחם למרחוק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נהגי מוניות שלא למדו לשתוק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שיכור ועיוור מסתכלים על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אברכים מרוויחים מצוות חינם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יורד בתחנה הישנה...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בדרך לתל אביב המבריקה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עוצר במציאות הסדוקה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 פיתה עם זעתר וביצה בצד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 ספק רבנים ספק פושטי 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הירידה הזו לרחוב החם
היתה בשבילי נתיב לעולם
של שיכור מוכר מלבי קר
עם בוטנים וסירופ אדום של סוכר
חגורה בעשר וקלטת מתנה
מיץ ענבים ועיתון להמתנה
קולנוע שמקרין סרטים של זימה
וכובע של פרסי עם רקמה
הייתי יורד בתחנה הישנה
והיא הייתה לי מדינה אחרת
מדינה של מציאות בהמתנה
כשגשם יורד וכשהשמש בוערת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ואיך שלא</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graphicFrame>
        <p:nvGraphicFramePr>
          <p:cNvPr id="2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אוושת הרוח בעלים.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ואיך שלא אפנה לראות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איתה ארצה להיות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
שקט עכשיו...
וכל אחד עסוק בענייניו
אל הרופא הכי טוב במדינה
בכדי לחשוף עד הסוף
אך התמונה לא משתנה
מילים מילים ואת משמעותן
יבוא לו גל לשטוף אותן
אבל אני כרוך אחריה
היא מחכה לי בלילות
ללכת שבי אחריה
לשמוע את הציפורים שרות.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ואיך שלא אפנה לראות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איתה ארצה להיות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שומרת לי היא אמונים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מתרוצצת בגנים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אני בין הבריות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מתפתה לאחרות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גלים עולים, חולות נעים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אוושת הרוח בעלים.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ובלילות ובלילות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עולות עולות בי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מנגינות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וזרם דק קולח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ותפילותי לרוח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וביניהם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מאיר בנאי</a:t>
            </a:r>
            <a:endParaRPr lang="en-US" sz="1300" dirty="0"/>
          </a:p>
        </p:txBody>
      </p:sp>
      <p:graphicFrame>
        <p:nvGraphicFramePr>
          <p:cNvPr id="2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עכבר הכפר,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השקיעות הוא מספר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וידידו, זה מהעיר,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ממהר.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הולך ואז חוזר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מזה, וגם מזה,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שניהם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שפת הים שקט מוצא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ואז ברחוב סתם נהנה,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את זה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כך עכבר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 מספר, בין בניינים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שהלילות שבעירו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החיים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ועכבר הכפר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שדה, כך לי אמר: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ריח מתוק של פרדסים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העיקר.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הולך ואז חוזר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מזה, וגם מזה,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שניהם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זה הכל בשבילך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דני סנדרסון ומזי כהן</a:t>
            </a:r>
            <a:endParaRPr lang="en-US" sz="1300" dirty="0"/>
          </a:p>
        </p:txBody>
      </p:sp>
      <p:graphicFrame>
        <p:nvGraphicFramePr>
          <p:cNvPr id="2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דון קישוט...</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אין מקום לסתם חולמים.
הו דון קישוט
תתעורר למעני,
כך או כך תישאר
האביר שלי.
אמצא לי עבודה,
אלך לעבוד בבית מלון.
עם כסף שאחסוך
אבנה לנו ארמון,
זה הכל בשבילך...
הו דון קישוט...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הכל בשבילך,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הביטי לשקיעה,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עבר זמנה.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הכוכבים זורחים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חינם כל השנה.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לאן הברווזים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עפים כשהאגם קפוא?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יום קורים ניסים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לנו עוד יקרו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בשבילך...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דון קישוט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תהיה כל כך תמים,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זה מכבר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אושיק לוי</a:t>
            </a:r>
            <a:endParaRPr lang="en-US" sz="1300" dirty="0"/>
          </a:p>
        </p:txBody>
      </p:sp>
      <p:graphicFrame>
        <p:nvGraphicFramePr>
          <p:cNvPr id="2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אלוהים אדירים.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מכבר אין איש מחכה לי 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אין ים, הרי אין גם ספינה.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הדרך קצרה. החוג צומצם.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ובכן 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מותי עוד יהיה משהו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יאהב מישהו. מישהו ישנא.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הדרך קצרה. החשבון לא הושלם.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ובכן 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הטל נופל, ערב צונן על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פרשת הדרכים הקרובה אותה תחנה.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זמר נוגה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החלונות הגבוהים</a:t>
            </a:r>
            <a:endParaRPr lang="en-US" sz="1300" dirty="0"/>
          </a:p>
        </p:txBody>
      </p:sp>
      <p:graphicFrame>
        <p:nvGraphicFramePr>
          <p:cNvPr id="3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הֲתִשְׁמַע קוֹלִי, רְחוֹקִי שֶׁלִּי,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הֲתִשְׁמַע קוֹלִי, בַּאֲשֶׁר הִנְּךָ –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קוֹל קוֹרֵא בְּעֹז, קוֹל בּוֹכֶה בִּדְמִי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וּמֵעַל לַזְּמַן מְצַוֶּה בְּרָכָה?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תֵּבֵל זוֹ רַבָּה וּדְרָכִים בָּה רָב.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נִפְגָּשׁוֹת לְדַק, נִפְרָדוֹת לָעַד.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מְבַקֵּשׁ אָדָם, אַךְ כּוֹשְׁלוֹת רַגְלָיו,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יוּכַל לִמְצֹא אֶת אֲשֶׁר אָבַד.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אַחֲרוֹן יָמַי כְּבָר קָרוֹב אוּלַי,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קָרוֹב הַיּוֹם שֶׁל דִּמְעוֹת פְּרִידָה,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עַד יִכְבּוּ חַיַּי,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כְּחַכּוֹת רָחֵל לְדוֹדָהּ.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אהובתי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משינה</a:t>
            </a:r>
            <a:endParaRPr lang="en-US" sz="1300" dirty="0"/>
          </a:p>
        </p:txBody>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את תמיד, תמיד תהיי איתי.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חיפשתי כבר בכל הירידים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שאלתי כבר את כל הנוודים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שעוברים ורואים דרך כל הנשמות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שבאות והולכות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וכשהן חוזרות הן תמיד בוכות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אל תדאגי...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אהובתי, חיפשתי כבר בכל הירידים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שאלתי כבר את כל הנוודים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שעוברים ורואים דרך כל הנשמות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קשה, הם אומרים, לכולם פנים דומות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עבר עוד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יודע את אולי שונה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מתעייף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מאבד כבר את האמונה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אנשים מצביעים - הוא לבד היא נעלמה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כמו שוטה שוב קורא בשמה, שוב קורא בשמה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אל תדאגי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מחכה, איפה שתהיי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יום שישי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בנזין</a:t>
            </a:r>
            <a:endParaRPr lang="en-US" sz="1300" dirty="0"/>
          </a:p>
        </p:txBody>
      </p:sp>
      <p:graphicFrame>
        <p:nvGraphicFramePr>
          <p:cNvPr id="3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עכשיו אני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מעביר את הזמן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דרך לברוח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יודע לאן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כשהראש מסודר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איכפת שום 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כבר מגיע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השבוע נגמר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כשעובר יום 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והזמן זז לאט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שוב מיובש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חדש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בעיות, עניינים,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חדשות, עיתונים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שגרתי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נשארים כל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הבוקר הבא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והיום במיוחד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תירצי כל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שלנו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מטלפן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מתכנן מתכונן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מתקלח 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מתבונן במראה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מחטא יבלות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ומרים משקולות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משחרר כיווצים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השבוע מתחיל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מאוחר כרגיל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כח לקום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חשק לכלום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ראשון דיכאון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שני עצבני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שלישי לא ניגמר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רביעי מיותר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וביום חמישי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מצב רוח חופשי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כבר סוף השבוע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ומחר יום שישי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יש בי אהבה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graphicFrame>
        <p:nvGraphicFramePr>
          <p:cNvPr id="3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האתמול לעתיד...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הזיוף לאמת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כל מה שחי למת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ישנה 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תתעורר ותיגע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תנצח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השפיות לשינה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הילדות לזקנה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בין האפל לנסתר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בעולמנו המר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ומחכים לבואה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האתמול לעתיד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האוצר לתחתית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ומחכים לבואה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הבלבול לאסון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תדעו שיש פתרון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כשאת בוכה את לא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graphicFrame>
        <p:nvGraphicFramePr>
          <p:cNvPr id="3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כשאת בוכה...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בוקר - לחי יבשה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שמש - כמו ביצה קשה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רוח - למה את צריכה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למה - למה את בוכה?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כשאת בוכה את לא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לא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 לך, הו די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 הנה הוא כבר 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 לך - אין לך שום סיבה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שקט - לחם עם ריבה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למה - למה את בוכה?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כשזה עמוק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קורין אלאל וענבל פרלמוטר</a:t>
            </a:r>
            <a:endParaRPr lang="en-US" sz="1300" dirty="0"/>
          </a:p>
        </p:txBody>
      </p:sp>
      <p:graphicFrame>
        <p:nvGraphicFramePr>
          <p:cNvPr id="3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מסתתר בתוך שנייה מתוקה...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וזיכרון אשר דוהה בתוך הלב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ובפנים שוב שלג יורד.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כשזה עמוק עוצר כל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קוטפת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מרגישה שלתמונה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נוספו המון צבעים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מסתתר בתוך שנייה מתוקה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 את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שנשאר בסוף זאת רק השתיקה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כשהוא רחוק את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הרוח כמו נושאת אותך למקומות זרים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לא עוזב את העיר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שלמה ארצי</a:t>
            </a:r>
            <a:endParaRPr lang="en-US" sz="1300" dirty="0"/>
          </a:p>
        </p:txBody>
      </p:sp>
      <p:graphicFrame>
        <p:nvGraphicFramePr>
          <p:cNvPr id="3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והוא פתאום מבטיח,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מתוך חלום זהיר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נשענים אל 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למות לפני סיום,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על קו רקיע,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מתוחה כמו עיר קטנה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דמוית שרב.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עוזב את העיר...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שתיקה דקה,
וכך או כך
לא עוזב גם אותך".
ואחר כך משום שתכלת,
הרדיו מעודד,
רק סימני החוף
מעוררים ספק.
והיא מתוך סיום שואלת:
"האם יהיה מדי?"
אם היא פתאום תפרוץ בבכי לא מתאפק.
לא עוזב את העיר...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והוא לפני סיום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סוגר כבר את השער.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מרפה מן העניין,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חומק אל תוך השיר.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לפני סיום שואלת: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אתה נשאר?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השיר ימנע מבעדנו להמשיך?"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עוזב את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אומר 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"עבור אף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אנחנו שניים תמיד,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ביננו אלוהים אחד.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לוקח ת'זמן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graphicFrame>
        <p:nvGraphicFramePr>
          <p:cNvPr id="3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אם מספרים לי שהתחילה מלחמה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מיד עובר לצד שמנצח.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זקן,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אשמע בעצתו.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 לוקח ת'זמן.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יושב בשקט על ספסל לא ציבורי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שואל את אף אחד מתי תורי.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נשען על הירח ומביט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העולם מסתובב כמו תקליט.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טיפוסים שמתייחסים אל החיים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אל טיול מאורגן,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אני לא נוסע,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אומרים לי שאני טועה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אם אני רואה אישה פנויה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שואל אותה מה בנוגע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שואלים אותי מה השעה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טוען שאני לא יודע.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גנב,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נגנב איתו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 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בסיבוב ניגש אלי שוטר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מושיט לאזיקים את הידיים.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מתחשק לי לא להיות עצוב,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נוסע לכיוון ירושלים.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חתול,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לך איתה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אילנה רובינא</a:t>
            </a:r>
            <a:endParaRPr lang="en-US" sz="1300" dirty="0"/>
          </a:p>
        </p:txBody>
      </p:sp>
      <p:graphicFrame>
        <p:nvGraphicFramePr>
          <p:cNvPr id="3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אוהבת רק אותך כל כך
אז לך איתה
לך לך איתה לשם
אני רואה שוב בעיניך
האתמול שלך רק היא איתך
אני רואה איך בידיה
את ראשך כל כך בחום ליטפה
אני רואה בזרועותיך
איך ראשה בזרועותיך נח
אני רואה שוב בעיניך
איך כולה, כולה שלך, כולה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רואה שוב בעיניך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שהיית שוב איתה אתמול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איך בעיניך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והיא עכשיו לבד,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שוב את פניך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מביטות בי באותו מבט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אוחזת בידיך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בידיך הקלות כמעט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היא אמרה שהיא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רק אותך כל כך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לך איתה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לשם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לקחת את ידי בידך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graphicFrame>
        <p:nvGraphicFramePr>
          <p:cNvPr id="3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 לי יד, הראית לי דרך להרבה דברים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הבאת חיוך יפה כמו פרח וכח להאמין.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עוד זוכרת את השיר ששרת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החלק הטוב מכל מה שאמרת.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 מלאך ושטן, התשוב לעצור את הזמן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לקחת את ידי בידך ואמרת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נרד אל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לקחת את ידי בידך ואמרת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ניגנת לי שיר על הגיטרה וקולך רעד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רוח בי קמה, רוח שרה, והזמן כאילו עמד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עוד זוכרת כל טעם וריח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חלקת השדה לאור הירח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קול התן מן הואדי וכובד הפרי בבוסתן,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לבדי ודרכי אבדה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ובאת, באת לי בזמן.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מהרי נא</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אהוד בנאי</a:t>
            </a:r>
            <a:endParaRPr lang="en-US" sz="1300" dirty="0"/>
          </a:p>
        </p:txBody>
      </p:sp>
      <p:graphicFrame>
        <p:nvGraphicFramePr>
          <p:cNvPr id="3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שוכב על הספה בבית הוריו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חוזר אל חדר נעוריו.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כשאמא באה ואומרת: "יש לך מכתב"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הניצוץ חוזר לפתע אל עיניו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מריח באוויר את הגשם מתקרב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ומביא את אהבת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מובטל מעבודה ואהבה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אבל עדיין לא יודע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יעשה כשיגמור את הצבא.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באה ואומרת: "בוא קצת לסלון"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מתעצבן ואומר: "לא, לא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מסתכל על מדף התקליטים הישנים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השירים שליוו את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עכשיו מול כוכב, מנצנץ במרחק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חזרת אל ביתי, כן עכשיו את איתי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שוכב על הספה בבית הוריו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חוזר אל חדר נעוריו.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באה ואומרת: "תשתה משהו חם"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מתעצבן ואומר: "לא, לא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מסתכל על ארון הספרים הישנים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סיפורים שליוו את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 והניחי על ליבי תחבושת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בטרם תשכיביני לישון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וספרי לי על הילד שהייתי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שמחתי על הגשם הראשון.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מישהו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graphicFrame>
        <p:nvGraphicFramePr>
          <p:cNvPr id="4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מישהו דואג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דואג לי שם למעלה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ואסף כמה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השיב אותם אחד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סובבים בשתי דרכים שונות...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מישהו, מישהו דואג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דואג לי שם למעלה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והדליק כמה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והם נופלים אחד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סובבים בשתי דרכים שונות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ולילה לאורכן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עייפים ורעבים ומחכים לאות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בנתיבי אבק וזמן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נפגש בסוף דרכים ושאלות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נפגש בתום ימים רבים,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בתום הרבה לילות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יודע שגם את קרבה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אביב חלף, קיץ נאסף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אחכה לך בשדות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משינה</a:t>
            </a:r>
            <a:endParaRPr lang="en-US" sz="1300" dirty="0"/>
          </a:p>
        </p:txBody>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תאהבי אותי פעם שניה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תראי הכל יהיה בסדר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שדות כותנה ויש גם שדות ייאוש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ולמצוא אותך זה כמו לקצור בשדה נטוש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מתייאש, אני מתייאש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מביט בעיר ומקלל שילכו לעזאזל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קייטרינג בשש רוח נעימה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בשיער פורמת קשר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תאהבי אותי פעם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שנייה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תראי הכל יהיה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אמרה אצלי זה יהיה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טשרניחובסקי שש שעה חמש רק תבוא לבד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מוצא, אני לא מוצא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התיאור שלך לוטה בערפל לא צריך להתנצל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כן העיר גדולה, וזה אותי מרשים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לחצות אותה זה כמו לחרוש בשדה מוקשים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רוצה, ואני רוצה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לחבק אותך חזק בזרועותי, אם תרצי לבוא אלי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אהההההה 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קייטרינג בשש רוח נעימה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בשיער פורמת קשר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מישהו שומע אותי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איפה הילד</a:t>
            </a:r>
            <a:endParaRPr lang="en-US" sz="1300" dirty="0"/>
          </a:p>
        </p:txBody>
      </p:sp>
      <p:graphicFrame>
        <p:nvGraphicFramePr>
          <p:cNvPr id="4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מקשיב לי, שומע אותי...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בן אדם לשתות איתו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להעביר איתו את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הלילה הזה מתקרב לקיצו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מתמעט והולך.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מקום לדאגה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graphicFrame>
        <p:nvGraphicFramePr>
          <p:cNvPr id="4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בקצה השמיים ובסוף המדבר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מקום רחוק מלא פרחי 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קטן, עלוב ומשוגע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רחוק, מקום לדאגה.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שם מה שיקרה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וחושבים על כל מה שקרה.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אלוהים שם יושב ורואה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ושומר על כל מה שברא.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אסור לקטוף את פרחי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אסור לקטוף את פרחי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ודואג ודואג נורא.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מתחת לשמיים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דיויד ברוזה</a:t>
            </a:r>
            <a:endParaRPr lang="en-US" sz="1300" dirty="0"/>
          </a:p>
        </p:txBody>
      </p:sp>
      <p:graphicFrame>
        <p:nvGraphicFramePr>
          <p:cNvPr id="4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אתן לך לתת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לתת לי לתת 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הפער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הכאב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הצער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ואוהב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ואוהב...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והחיוך מתנצל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שהוא מתעצל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אחד שלם ועגול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שלם וגדול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זוג עיניים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עוד 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והמיטה רחבה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נגד הרוח</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שלום חנוך</a:t>
            </a:r>
            <a:endParaRPr lang="en-US" sz="1300" dirty="0"/>
          </a:p>
        </p:txBody>
      </p:sp>
      <p:graphicFrame>
        <p:nvGraphicFramePr>
          <p:cNvPr id="4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שתעלה השמש,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לבושה בשחור היא הופיעה מתוך החושך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מלכת חלומותיי באה אלי משוגעת על כל הראש היא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איבדנו אויר בטנגו מהיר עצרנו את עצמנו בקושי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איתה זה תמיד 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לא יודע אם היא אמת או חלום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היא גן עדן ופעם היא רכבת אל הגהנום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חמה כמו האדמה ואני נאבק לנשום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אין מה לעשות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שיימשך הלילה,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השעה מאוחרת, הרחובות ריקים מאדם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לאורך הטיילת הפנסים דולקים ואפשר לראות את הים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ואתה מרגיש, שאתה האיש הכי בודד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מוצא את עצמך 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אף מכונית לא עוברת גשם שוטף את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הרוח מתגברת ועושה שמות ברחוב שאתה מכיר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ואתה שיכור שרועד מקור ונכנס עם הראש בקיר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לא היחיד שהולך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שיימשך הלילה,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נולדתי לשלום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עוזי חיטמן</a:t>
            </a:r>
            <a:endParaRPr lang="en-US" sz="1300" dirty="0"/>
          </a:p>
        </p:txBody>
      </p:sp>
      <p:graphicFrame>
        <p:nvGraphicFramePr>
          <p:cNvPr id="4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לאומה ולה שנים אלפיים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שמורה לה אדמה ולה חלקת 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רואה צופה הנה עולה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והשעה יפה זוהי שעת שלום.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נולדתי אל המנגינות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ואל השירים של כל המדינות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ללשון וגם למקום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למעט להמון שיושיט יד לשלום.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יבוא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יופיע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רוצה אני רוצה להיות כבר בו.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אל החלום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 אני רואה שיבוא השלום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לרצון ולאמונה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שהנה הוא יבוא אחרי שלושים 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נח</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graphicFrame>
        <p:nvGraphicFramePr>
          <p:cNvPr id="4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האריה על הממותה, הגמל על 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פתח לרגע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ונעוף לתכלת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עם היונה.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ואל 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שלח את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מה אתה דואג, הן כבר חדל הגשם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פתח את החלון, אולי הופיעה 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ויראו אותה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האריה והממותה, הגמל והשיבוטה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פתח לרגע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ואל 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שלח את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היונה כבר שבה עם עלה של זית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תן לנו לצאת ולחזור לבית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נח - לא שכחנו איך בגשם ובסער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לתיבה אספת את חיות היער.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שתיים, שתיים מכל 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האריה והממותה, הגמל והשיבוטה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פתחת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באה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כמה זמן נמשיך לשוט על פני המים?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כל החלונות סגורים כמעט חודשיים.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וכבר אין לנו אויר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לאריה ולממותה לגמל ולשיבוטה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להיפופוטם.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ניצוצות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רמי פורטיס וברי סחרוף</a:t>
            </a:r>
            <a:endParaRPr lang="en-US" sz="1300" dirty="0"/>
          </a:p>
        </p:txBody>
      </p:sp>
      <p:graphicFrame>
        <p:nvGraphicFramePr>
          <p:cNvPr id="4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כמו לרקוד עם שד שמחבק ולא עוזב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תמיד רעב. אני הולך ומתרחק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ניצוצות של הבנה, שוב חולפים כמו סרט נע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רוח סערה הם מקלפים עוד חלקים מהקליפה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כן, אנחנו שניים, האויב שהוא חבר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זה התחפושת ובפנים אדם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צועק אל הירח, בוכה ומקלל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מסתובב כמו כלב, מוכה ומילל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כמו מכת חשמל, וזה זורם ומעוות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חוש הזמן לאן? אני הולך ומסתבך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ניצוצות של הבנה, שוב חולפים כמו סרט נע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רוח סערה הם מקלפים עוד חלקים מהקליפה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הפחד מטפטף כמו רעל ונספג כמו נשיקה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זה המלכודת שבוי בלא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לפתוח דלת, נסגר ולא יוצא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מנסה לברוח ותמיד, תמיד חוזר.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נפאל</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גלי עטרי</a:t>
            </a:r>
            <a:endParaRPr lang="en-US" sz="1300" dirty="0"/>
          </a:p>
        </p:txBody>
      </p:sp>
      <p:graphicFrame>
        <p:nvGraphicFramePr>
          <p:cNvPr id="4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תהיינה מלחמות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המזימה והאימה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יהיו רק זיכרונות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מן השנים העגומות.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תהיינה מלחמות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המזימה והאימה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יהיו רק זיכרונות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מן השנים העגומות.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ידוע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מחר או עוד 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תמיד אישה יושבת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ולוטשת מבטה.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יעלם הרשע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ישתלם הפשע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יגיע תור השפע,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כל חסרי הישע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ידעו עוד מצוקה.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ידוע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מחר או עוד 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הפילים המפוסלים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ירדו סוף סוף לנוע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ולגמוע ממימי המזרקה.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הפילים המפוסלים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יוכלו סוף סוף לנוע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ולגמוע את מימי המזרקה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מעבר לשיירת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ההרים המתקמרת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ניצב מקדש תפארת,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זאת אומרת,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שכמוהו עוד עינך לא ראתה.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כלואה ציפור הפלא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שבאבן מפוסלת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צמאים פילי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ומנגד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נפלת חזק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איפה הילד</a:t>
            </a:r>
            <a:endParaRPr lang="en-US" sz="1300" dirty="0"/>
          </a:p>
        </p:txBody>
      </p:sp>
      <p:graphicFrame>
        <p:nvGraphicFramePr>
          <p:cNvPr id="4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צריך את הסם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למרות שעכשיו הוא יקר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נפלת חזק...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ותודה שאתה בכלל לא שולט בחיים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משותק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רגשני מנותק תודה שנפלת חזק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שהכל אבוד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אליך תחזור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תשים את ראשה בחיקך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ובוערת בה 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נישאר ידידים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אותך לאהוב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נשחק בלהיות רחוקים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ובוערת בוערת בה אש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מתפתה ואתה כבר אבוד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אישה שאומרים לך
אל תיקח ממנה דבר
תמיד היא תמכור לך סם -
אהבת אמת
כמו בסמים תיפול
נופלים החיים
היא תעזוב אותך
אתה תישבר
אתה כבר גדול מספיק להבין
היא איננה עוד
אתה תתבגר ותכיר בעובדות
שאין אהבת אמת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נשל הנחש</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מאיר אריאל</a:t>
            </a:r>
            <a:endParaRPr lang="en-US" sz="1300" dirty="0"/>
          </a:p>
        </p:txBody>
      </p:sp>
      <p:graphicFrame>
        <p:nvGraphicFramePr>
          <p:cNvPr id="5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חלפו שעתיים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במכונית שכורה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הרסתי לה את הצורה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ועכשיו אני מתגעגע.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ולך תצא מזה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תצא מזה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מוצץ גבעול מתחת איזה גשר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צריך אותך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בכלל זוכר אותך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תתחיל למצוא שוב את הקשר.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ואבא חוזר ואומר: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לו רק יכולתי גם אני כך להגיח.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בהשילי בלי כל חשש,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תרבות של עור אשר יבש,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וכמו חדש למחוז חפצי אגיע.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אבא בשם אומרו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קפצת עליה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חלפו חודשיים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היתה לי בחורה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פראית קצת לא ברורה.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קפצת ממנה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חלפו שנתיים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צולל חופשי ללא מצנח,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לכל הכיוונים נפתח,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והתשוקה לכל כיוון אותי הורסת,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שבינתיים אני 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כמו שאני מונח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כשהתאוצה שמעלי שוב ושוב דורסת.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עני ורש ומרושרש,</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אני מוצץ גבעול
תחת גשר מט ליפול
כשמעלי העגלות בתנועה מתמדת
שוב אני מתחיל לשאול
מה לרצות מה לאכול
כשהנמלה העניינית אותי מודדת.
אחת לאיזה זמן מוגבל
אני נשמט אביון ודל
ממירוץ הכרכרה המשתקשקת
נפלט משצף מעגל
וכמו שוקע תחת גל
כשההמולה הסחרחרה אט מתרחקת.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אי שם בלב</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קורין אלאל</a:t>
            </a:r>
            <a:endParaRPr lang="en-US" sz="1300" dirty="0"/>
          </a:p>
        </p:txBody>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החברים שרים לו שיר,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שרים לו שיר.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דבש ניגר, ושדה יסמין,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הוא מאמין.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נותנים לו אור. 
ואם צריך, עושים לו צל, 
לכן הוא לא נובל. 
אי שם בלב... 
החברים משקים אותו, 
החברים משקים אותו, 
משקים אותו. 
כמעיין ביום שרב, 
לכן הוא מאוהב. 
אי שם בלב...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 שם בלב, 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 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אי שם בלב.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גבעולו, על עלעליו,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הוא חי עכשיו.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נותנים לו אור,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נתתי לה חיי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graphicFrame>
        <p:nvGraphicFramePr>
          <p:cNvPr id="5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תרצה אז נתגבר,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מנעה כל גישה,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מה שקרה כש...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נתתי לה חיי...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וכבר הספיקו להמציא ת'צהריים.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לא ידעו הם על הגלובוס מה צורה 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מרובע הוא, אם עגול, או איך שבא 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דבר אחד ידעו,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זה מיד קבעו,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סירבה - אין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מה שקרה.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נתתי לה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היום תמצא שהנושא לכל ויכוח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מה בא קודם - הביצה או התפוח,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אחד אומר שנגמרים לו השמיים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כשיש מספיק אוויר למדינה או שתיים.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עוד בימים הראשונים של ההיסטוריה
כשהעולם היה קיים רק בתיאוריה
ולא הבדילו בין מחר, שלשום ואמש,
היו רבים איפה כדאי לשים ת'שמש
אך דבר אחד הוסכם,
אם עקשן הבן אדם,
אין סיכוי, אין פיצוי,
זה מה שקרה.
נתתי לה חיי
ירדתי על ברכי
יאמינו לי כולם
למדתי מה זה סתם ונעלבתי.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סע לאט</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graphicFrame>
        <p:nvGraphicFramePr>
          <p:cNvPr id="5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צבי אומר שגילו כוכב שיש עליו 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עוד מעט זה עזה, ורק שלא יעוף איזה רימון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ונלך לעזאזל.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תן למחשבות לרוץ לכל הכיוונים,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יתחילו בלעדינו,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 לתוך הלילה הרטוב...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צבי אומר שקשה לו לנשום ונגמרו לו הטיפות,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אני חושב עלייך, ואיך שאת יודעת לפנק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אוהב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זוכר שנסענו לאילת,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ירדנו אל המים.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כולם היו בראש אחד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שרנו ביטלס בקולות.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הגשם שוב נהיה כבד,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רואים ממטר.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צבי אומר שקר לו בראש, תסגור איזה חלון.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הפועל שוב הפסידה, ואיזה מסכנים האוהדים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שאוכלים להם ת'לב.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תן למחשבות לרוץ לכל הכיוונים,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יתחילו בלעדינו,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מחר אני אקום מוקדם,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תראה יהיה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הגשם שוב נהיה כבד,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רואים ממטר.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צבי אומר שגשמים כאלה מזיקים לחקלאות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כמה חם בבית, ואיזה מסכנים החיילים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ששוכבים עכשיו בבוץ.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ברדיו - החלפון של הגשש,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פתאום התחילו חדשות.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יירד ברד כבד,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עוד חוזר הניגון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ברי סחרוף</a:t>
            </a:r>
            <a:endParaRPr lang="en-US" sz="1300" dirty="0"/>
          </a:p>
        </p:txBody>
      </p:sp>
      <p:graphicFrame>
        <p:nvGraphicFramePr>
          <p:cNvPr id="5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עוד חוזר הניגון שזנחת לשווא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והדרך עודנה נפקחת לאורך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וענן בשמיו ואילן בגשמיו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מצפים עוד לך, עובר אורח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והרוח תקום ובטיסת נדנדות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יעברו הברקים מעליך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וכבשה ואיילת תהיינה עדות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שליטפת אותן והוספת ללכת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שידיך ריקות ועירך 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פעם סגדת אפיים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לחורשה ירוקה ואישה בצחוקה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וצמרת גשומת עפעפיים.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עכשיו הכל בסדר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יהודית רביץ</a:t>
            </a:r>
            <a:endParaRPr lang="en-US" sz="1300" dirty="0"/>
          </a:p>
        </p:txBody>
      </p:sp>
      <p:graphicFrame>
        <p:nvGraphicFramePr>
          <p:cNvPr id="5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בחוץ הבוקר מאיר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לפני השטח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יש מבוכה ומתח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אוהו הכל בסדר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נראה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סודות להסתיר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אין אהבה בוערת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אין אהבה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אוהו הכל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טוב שהקרח נשבר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טוב שהכל נאמר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אין אהבה בוערת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אין אהבה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תדאג אין מקום לחשש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מקום לסיפור חדש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כהה הופך לבהיר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שינוי ניכר באוויר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נראה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סודות להסתיר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רצית אותי לדעת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רציתי בך לגעת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אתה נבהל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שינוי ניכר באוויר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דיברנו ודיברנו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היה קשה להסביר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לפני השטח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יש מבוכה ומתח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ערב של יום בהיר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אפרים שמיר</a:t>
            </a:r>
            <a:endParaRPr lang="en-US" sz="1300" dirty="0"/>
          </a:p>
        </p:txBody>
      </p:sp>
      <p:graphicFrame>
        <p:nvGraphicFramePr>
          <p:cNvPr id="5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תני לי רמז שאת 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יודעת לאהוב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כבר די קרוב.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הגשמים סוגרים את האנשים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יוצאים מהבתים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אני יושב לבד ומתפלא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האווזים שטים.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תאיר לי את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תצבע לי את הקשת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ותדליק לי את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בלי כוכב תסתכלו עליו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רץ יחף בין הטיפות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הירח שט בין השלוליות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ויוצא מהמסלול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העננים בוכים בבת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שלא יהיה מבול.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תאיר לי את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תצבע לי את הקשת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ותדליק לי את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ערב של יום בהיר ושיר בא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ערב של יום בהיר יש לי שיר.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פנים אל מול פנים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יהודה פוליקר</a:t>
            </a:r>
            <a:endParaRPr lang="en-US" sz="1300" dirty="0"/>
          </a:p>
        </p:txBody>
      </p:sp>
      <p:graphicFrame>
        <p:nvGraphicFramePr>
          <p:cNvPr id="5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אולי רק פעם בחיים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סוגר עלינו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מעגל של שינויים.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מה עבר עלייך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ומה מביא אותך לפה,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את נשארת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חכי איתי לבוקר שיבוא.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אהבנו פעם באמת ובתמים...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פנים אל מול פנים
פגישה באמצע החיים
הגענו אל עצמנו
ממקומות כל כך שונים.
העיר נראית אחרת
כאילו לא היינו פה,
הלילה את נשארת
חכי איתי לבוקר שיבוא.
אהבנו פעם באמת ובתמים
אהבנו כמו שילדים יודעים
עלי וגם עלייך רואים את השנים
ואת יפה, פנים אל מול פנים.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צא מזה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graphicFrame>
        <p:nvGraphicFramePr>
          <p:cNvPr id="5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אולי תרגיש הרבה יותר יציב.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לא 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מתוח ובועט,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מין גיל כזה,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אחד עובר את 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צא מזה, מה איתך,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מבשלת בשבילך.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אולי תפסיק עם העולם לריב,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אולי תרגיש הרבה יותר יציב.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לא שקט,
שוב מתוח ובועט,
מין גיל כזה,
כל אחד עובר את זה,
צא מזה, מה איתך,
אמא מבשלת בשבילך.
שוב בלי מנוחה,
משהו אוכל אותך,
עוד כוס קפה,
זה אוחז ולא מרפה,
קח עכשיו ספר טוב,
שם ודאי תמצא על מה לחשוב.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צליל מכוון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graphicFrame>
        <p:nvGraphicFramePr>
          <p:cNvPr id="5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שבור ללא תקנה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וזו סיבה מספיק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בואי...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כשעץ בגן מלבלב...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בואי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שולח לך צליל מכוון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שנים של חוסר וודאות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שוברת לבבות קטנה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שבור ללא תקנה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וזו סיבה מספיק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בואי, כן...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בואי הנה, בואי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שולח לך צליל מכוון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שנים של חוסר וודאות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אל המילים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הקצב, אל הצלילים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מספיק חלום, הפכי למציאות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כשעץ בגן מלבלב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כואב להתאהב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עומד ומנגן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בואי איתי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כך פשוט להיות מעשי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נצא ביחד, בטח נהנה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רוצי שמוליק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graphicFrame>
        <p:nvGraphicFramePr>
          <p:cNvPr id="5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כמה זמן עוד תתני לו לחכות.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כך עובר כל היום, את לא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זו סתם מציאות, או דמיון.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שותה עוד כוס קפה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דוין דוין דוין...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ובערב כשאת חוזרת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מעיפה מבט חטוף מן החלון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עומד שם בפינה ומחכה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הלילה לא צריך יותר לחלום.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קורא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ושולח אלף נשיקות.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כשאת קמה בבוקר ומתלבשת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והשמש לך שולחת דרישת 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שותה כוס קפה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במהרה במדרגות את יורדת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מספיקה לתפוס ת'אוטו האחרון,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מגיעה למשרד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קורא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ושולח אלף נשיקות.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מחכה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כמה זמן עוד תתני לו לחכות.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שאריות של החיים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הפרויקט של עידן רייכל</a:t>
            </a:r>
            <a:endParaRPr lang="en-US" sz="1300" dirty="0"/>
          </a:p>
        </p:txBody>
      </p:sp>
      <p:graphicFrame>
        <p:nvGraphicFramePr>
          <p:cNvPr id="6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הזמן מסמן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הכל שאריות של החיים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ולחיות את הרגע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לאסוף את השברים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אצא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אתחיל קצת למהר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להסתדר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ולעשות קצת רעש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יותר בוער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קצת לקלקל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איך זה שכוכב</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איך זה שכוכב אחד לבד מעז.</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הוא מעז, למען השם.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 אחד לבד.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הייתי מעז.</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בעצם, לא לבד.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שוב היא כאן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יוני רכטר</a:t>
            </a:r>
            <a:endParaRPr lang="en-US" sz="1300" dirty="0"/>
          </a:p>
        </p:txBody>
      </p:sp>
      <p:graphicFrame>
        <p:nvGraphicFramePr>
          <p:cNvPr id="6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כי איתה כמו תמיד...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היא כאן ושוב הכל מאבד צורה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מבולבלת ויפה היא לא השתנתה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בהיר אחד עזבה והנה חזרה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מרעידה בי בהלה מניסה שלווה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איתה כמו תמיד אין עבר ואין עתיד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הרגע החולף לא חוזר, יפה, כואב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פתאום אחר, מסוער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מהיר יותר, יפה יותר, אחר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היא כאן ושוב הכל כמו מהתחלה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אני עומד מולה בלי לומר מילה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מול חיוך בהיר שלה מול אותו הצחוק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הפרידה נראית פתאום כמו חלום רחוק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שובי שובי לפרדס</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סיני</a:t>
            </a:r>
            <a:endParaRPr lang="en-US" sz="1300" dirty="0"/>
          </a:p>
        </p:txBody>
      </p:sp>
      <p:graphicFrame>
        <p:nvGraphicFramePr>
          <p:cNvPr id="6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עם הלב המתגעגע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והדמדומים.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עם הילקוט המתנדנד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ועיני מרגניות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נבהלת בהתחלה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ואחר כך כבר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הטרנזיסטור הוא עודנו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כן ומה לא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הבטחת לחזור מחר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באותה 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ולרגלי הברוש ישבתי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בוא השקיעה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השיבר המטפטף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עוד מחכה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הפריחה המשגעת והצל המפכה.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זוכרת איך נפגשנו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לפני 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יד השיבר המטפטף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הג'יפ שלי חנה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סתם ירדתי לנשום קצת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ולסדר ת'ראש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לשכב עם הטרנזיסטור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תחת עץ הברוש.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הופעת פתאום בשביל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 אהבה בדואי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graphicFrame>
        <p:nvGraphicFramePr>
          <p:cNvPr id="6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במחול טירוף בקני הסוף נסחף שיכור כמו חול 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הסלעים פרשו כנפיים כמו אנפה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וכשחזר שוב על סוסו להעמיק את 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היריעות היא בחוטים ובצבעים מילים רקמה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ברוך שובך בוגד אחוז היטב במוט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גם אותי סופה נודדת סחפה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צלילי חליל אל החולות של המדבר היה שולח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ליטף הוא את גופה הרך והסופה טרפה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חדל להיות כמו החולות אני רוצה אותך כמו סלע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הבטיח לא לנדוד שוב כמו החול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כשהרוחות אותו ליטפו בעוז אחז במוט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אוזניו אטם הוא לא לשמוע לא לנשום כלל את הצליל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נווד לחש מדבר אתה נקבר באוהל צר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והכבשים פעו בואדי כמו חליל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הו הו הו הו קול קורא לנדוד לנדוד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הו הו הו הו קול קורא לנדוד לנדוד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וכשפרצו השיטפונות שכח את כל מה שהבטיח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 לאהבה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גאיה ודין דין אביב</a:t>
            </a:r>
            <a:endParaRPr lang="en-US" sz="1300" dirty="0"/>
          </a:p>
        </p:txBody>
      </p:sp>
      <p:graphicFrame>
        <p:nvGraphicFramePr>
          <p:cNvPr id="6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ורק אם נאמין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ובלי שום דאווין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בדרך העולה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שיר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נפתח ונראה ת'אור שבשמיים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נפתח בתקווה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שהלב נפתח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חובק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ובקריאה גדולה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נשיר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אימרו הכל אפשר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מאוחר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השחר כבר 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זמן לאהבה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שלווה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להקת הנח"ל</a:t>
            </a:r>
            <a:endParaRPr lang="en-US" sz="1300" dirty="0"/>
          </a:p>
        </p:txBody>
      </p:sp>
      <p:graphicFrame>
        <p:nvGraphicFramePr>
          <p:cNvPr id="6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איזו מן שלוה...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אף מכתב ממך עוד לא הגיע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המפקד יופיע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ויחזור ודאי שוב להבטיח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בקרוב לרגילה אגיע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שתיקני שוב שניים ביציע.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על המחנה נדלק 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המאהל כוכב זורח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והזמן כמו גומי מתמרח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 שבת בלי טעם ובלי ריח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והשקט את הלב קורע.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 ולא עושים שום 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 ועוד שבוע עבר.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השבת בכלל אינה עוברת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קראנו את עיתון הערב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שרנו כבר שירי מגל וחרב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תפרנו את החור בגרב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ופתרנו תשבצים בלי הרף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תמיד יחכו לך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לאה שבת</a:t>
            </a:r>
            <a:endParaRPr lang="en-US" sz="1300" dirty="0"/>
          </a:p>
        </p:txBody>
      </p:sp>
      <p:graphicFrame>
        <p:nvGraphicFramePr>
          <p:cNvPr id="6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 ילד כששקט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יושבת במרפסת לנגן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מנגינות געגוע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ילד תשתדל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להגיע לכאן 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אני מבקשת בשקט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מטוס שטס בשמיים...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 ילד עבר 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נסעת לחפש רחוק מכאן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מחכה 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ילד שלי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ציפור אדם כמו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מחפש את האופק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מטוס שטס בשמיים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כוכב מאיר בעיניים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מזכיר לי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נחליאלי לפני הגשם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צרצרים בשעות הערב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יחכו 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אם אתה בסביבה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סיני</a:t>
            </a:r>
            <a:endParaRPr lang="en-US" sz="1300" dirty="0"/>
          </a:p>
        </p:txBody>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הנפח את הפח חתך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ועוד כמה חורים קדח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בונה חלון לבית המלון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מתפרנס.</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גברת שמידט אשתו של הקצב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אומרת "זה המצב"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עשבים שוטים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כלבים וחתולים.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כך נראית העיירה שלי...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רחוב ישן בצהרי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לצידיו בתים עם גג אדום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במספרה ממול יושב אדון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מסתפר.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פסי רכבת חוצים שדה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וגשר מעל הפסים חוצה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מכולת בית מלון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בית דואר בלי חלון.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כך נראית העיירה שלי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תעצור אולי תראה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אתה נמצא כבר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דע לך שכאן הזמן לא הכרחי.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אמסטרדם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נוער שוליים</a:t>
            </a:r>
            <a:endParaRPr lang="en-US" sz="1300" dirty="0"/>
          </a:p>
        </p:txBody>
      </p:sp>
      <p:graphicFrame>
        <p:nvGraphicFramePr>
          <p:cNvPr id="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פה מעבר לרובע
כשהגעת לאמסטרדם
מייד רצית לנסוע
לא מצאת מרגוע
הו אמסטרדם...
אתה נוסע למצוא מקום
בנקודה מדויקת
שם תמצא את השקט
עד להודו הגעת כבר
והשקט איננו
בביתך מתחבא הוא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אתה חולם על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יבשה מרוחקת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תמצא 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תרמיל על הגב אתה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מתעכב קצת בדלת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ויוצא אל הדרך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אוי אמסטרדם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ווי מאדאם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 מאדאם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קסם זר בן 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אלי בוא הביתה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בחורות צהובות שיער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אני ואתה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graphicFrame>
        <p:nvGraphicFramePr>
          <p:cNvPr id="1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ואתה נשנה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אז יבואו כבר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משנה - אני ואתה נשנה את העולם.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ננסה מהתחלה,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יהיה לנו רע, אין דבר זה לא נורא,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משנה - אני ואתה נשנה את העולם.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נשנה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אז יבואו כבר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משנה - אני ואתה נשנה את העולם.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65</Slides>
  <Notes>65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65</vt:i4>
      </vt:variant>
    </vt:vector>
  </HeadingPairs>
  <TitlesOfParts>
    <vt:vector size="6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2024-01-31T09:31:07Z</dcterms:created>
  <dcterms:modified xsi:type="dcterms:W3CDTF">2024-01-31T09:31:07Z</dcterms:modified>
</cp:coreProperties>
</file>