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Fira Sans Extra Condensed"/>
      <p:regular r:id="rId40"/>
      <p:bold r:id="rId41"/>
      <p:italic r:id="rId42"/>
      <p:boldItalic r:id="rId43"/>
    </p:embeddedFont>
    <p:embeddedFont>
      <p:font typeface="Merriweather"/>
      <p:regular r:id="rId44"/>
      <p:bold r:id="rId45"/>
      <p:italic r:id="rId46"/>
      <p:boldItalic r:id="rId47"/>
    </p:embeddedFont>
    <p:embeddedFont>
      <p:font typeface="Fira Sans Extra Condensed SemiBold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D2A718-16F8-411C-9C9B-87CDB1C36AFB}">
  <a:tblStyle styleId="{68D2A718-16F8-411C-9C9B-87CDB1C36A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regular.fntdata"/><Relationship Id="rId42" Type="http://schemas.openxmlformats.org/officeDocument/2006/relationships/font" Target="fonts/FiraSansExtraCondensed-italic.fntdata"/><Relationship Id="rId41" Type="http://schemas.openxmlformats.org/officeDocument/2006/relationships/font" Target="fonts/FiraSansExtraCondensed-bold.fntdata"/><Relationship Id="rId44" Type="http://schemas.openxmlformats.org/officeDocument/2006/relationships/font" Target="fonts/Merriweather-regular.fntdata"/><Relationship Id="rId43" Type="http://schemas.openxmlformats.org/officeDocument/2006/relationships/font" Target="fonts/FiraSansExtraCondensed-boldItalic.fntdata"/><Relationship Id="rId46" Type="http://schemas.openxmlformats.org/officeDocument/2006/relationships/font" Target="fonts/Merriweather-italic.fntdata"/><Relationship Id="rId45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SemiBold-regular.fntdata"/><Relationship Id="rId47" Type="http://schemas.openxmlformats.org/officeDocument/2006/relationships/font" Target="fonts/Merriweather-boldItalic.fntdata"/><Relationship Id="rId49" Type="http://schemas.openxmlformats.org/officeDocument/2006/relationships/font" Target="fonts/FiraSansExtraCondensed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Roboto-bold.fntdata"/><Relationship Id="rId32" Type="http://schemas.openxmlformats.org/officeDocument/2006/relationships/font" Target="fonts/Roboto-regular.fntdata"/><Relationship Id="rId35" Type="http://schemas.openxmlformats.org/officeDocument/2006/relationships/font" Target="fonts/Roboto-boldItalic.fntdata"/><Relationship Id="rId34" Type="http://schemas.openxmlformats.org/officeDocument/2006/relationships/font" Target="fonts/Roboto-italic.fntdata"/><Relationship Id="rId37" Type="http://schemas.openxmlformats.org/officeDocument/2006/relationships/font" Target="fonts/Montserrat-bold.fntdata"/><Relationship Id="rId36" Type="http://schemas.openxmlformats.org/officeDocument/2006/relationships/font" Target="fonts/Montserrat-regular.fntdata"/><Relationship Id="rId39" Type="http://schemas.openxmlformats.org/officeDocument/2006/relationships/font" Target="fonts/Montserrat-boldItalic.fntdata"/><Relationship Id="rId38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SemiBold-boldItalic.fntdata"/><Relationship Id="rId50" Type="http://schemas.openxmlformats.org/officeDocument/2006/relationships/font" Target="fonts/FiraSansExtraCondensedSemiBol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4491fcd96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4491fcd96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4491fcd9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4491fcd9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4491fcd96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4491fcd9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4491fcd96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4491fcd96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4491fcd9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4491fcd9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4491fcd96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4491fcd96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4491fcd96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4491fcd96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4491fcd96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4491fcd96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4491fcd96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4491fcd96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4491fcd96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4491fcd96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75bfb054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75bfb054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4491fcd96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4491fcd96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4491fcd96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4491fcd96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4491fcd9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4491fcd9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4491fcd96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4491fcd96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4491fcd96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4491fcd96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4491fcd96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4491fcd96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e2db96a912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e2db96a912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75bfb054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75bfb054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491fcd96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4491fcd96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2db96a91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2db96a91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4491fcd96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4491fcd96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491fcd96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491fcd96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2db96a912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e2db96a91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4491fcd96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4491fcd96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412554" y="1552125"/>
            <a:ext cx="4018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412550" y="3794075"/>
            <a:ext cx="40182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hyperlink" Target="https://docs.google.com/spreadsheets/d/1tIRsncY1-okcZ2tTk6HvRz0sFYoOB41FkfrJ6zYlb8M/copy#gid=1537547783" TargetMode="External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hyperlink" Target="https://docs.google.com/spreadsheets/d/1tIRsncY1-okcZ2tTk6HvRz0sFYoOB41FkfrJ6zYlb8M/copy#gid=1537547783" TargetMode="External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hyperlink" Target="https://docs.google.com/spreadsheets/d/1tIRsncY1-okcZ2tTk6HvRz0sFYoOB41FkfrJ6zYlb8M/copy#gid=1537547783" TargetMode="External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hyperlink" Target="https://docs.google.com/spreadsheets/d/1tIRsncY1-okcZ2tTk6HvRz0sFYoOB41FkfrJ6zYlb8M/copy#gid=1537547783" TargetMode="External"/><Relationship Id="rId6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hyperlink" Target="https://docs.google.com/spreadsheets/d/1tIRsncY1-okcZ2tTk6HvRz0sFYoOB41FkfrJ6zYlb8M/copy#gid=1537547783" TargetMode="External"/><Relationship Id="rId6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hyperlink" Target="https://docs.google.com/spreadsheets/d/1tIRsncY1-okcZ2tTk6HvRz0sFYoOB41FkfrJ6zYlb8M/copy#gid=1537547783" TargetMode="External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hyperlink" Target="https://docs.google.com/spreadsheets/d/1tIRsncY1-okcZ2tTk6HvRz0sFYoOB41FkfrJ6zYlb8M/copy#gid=1537547783" TargetMode="External"/><Relationship Id="rId6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hyperlink" Target="https://docs.google.com/spreadsheets/d/1tIRsncY1-okcZ2tTk6HvRz0sFYoOB41FkfrJ6zYlb8M/copy#gid=1537547783" TargetMode="External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hyperlink" Target="https://docs.google.com/spreadsheets/d/1tIRsncY1-okcZ2tTk6HvRz0sFYoOB41FkfrJ6zYlb8M/copy#gid=1537547783" TargetMode="External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hyperlink" Target="https://docs.google.com/spreadsheets/d/1tIRsncY1-okcZ2tTk6HvRz0sFYoOB41FkfrJ6zYlb8M/copy#gid=1537547783" TargetMode="External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hyperlink" Target="https://docs.google.com/spreadsheets/d/1tIRsncY1-okcZ2tTk6HvRz0sFYoOB41FkfrJ6zYlb8M/copy#gid=1537547783" TargetMode="External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hyperlink" Target="https://docs.google.com/spreadsheets/d/1tIRsncY1-okcZ2tTk6HvRz0sFYoOB41FkfrJ6zYlb8M/copy#gid=1537547783" TargetMode="External"/><Relationship Id="rId5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hyperlink" Target="https://docs.google.com/spreadsheets/d/1tIRsncY1-okcZ2tTk6HvRz0sFYoOB41FkfrJ6zYlb8M/copy#gid=1537547783" TargetMode="External"/><Relationship Id="rId5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hyperlink" Target="https://docs.google.com/spreadsheets/d/1tIRsncY1-okcZ2tTk6HvRz0sFYoOB41FkfrJ6zYlb8M/copy#gid=1537547783" TargetMode="External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hyperlink" Target="https://docs.google.com/spreadsheets/d/1tIRsncY1-okcZ2tTk6HvRz0sFYoOB41FkfrJ6zYlb8M/copy#gid=1537547783" TargetMode="External"/><Relationship Id="rId5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Relationship Id="rId4" Type="http://schemas.openxmlformats.org/officeDocument/2006/relationships/hyperlink" Target="https://docs.google.com/spreadsheets/d/1tIRsncY1-okcZ2tTk6HvRz0sFYoOB41FkfrJ6zYlb8M/copy#gid=1537547783" TargetMode="External"/><Relationship Id="rId5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hyperlink" Target="https://www.transfermarkt.fr/" TargetMode="External"/><Relationship Id="rId6" Type="http://schemas.openxmlformats.org/officeDocument/2006/relationships/hyperlink" Target="https://www.statsperform.com/opta-footbal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3973850" y="1450075"/>
            <a:ext cx="5103000" cy="15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Etude de l’évolution du prix des footballeurs sur le marché des transferts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979725" y="4394475"/>
            <a:ext cx="40182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00">
                <a:latin typeface="Merriweather"/>
                <a:ea typeface="Merriweather"/>
                <a:cs typeface="Merriweather"/>
                <a:sym typeface="Merriweather"/>
              </a:rPr>
              <a:t>Koman ABOI - Mamadou BARRY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713166" y="432231"/>
            <a:ext cx="4535516" cy="4279041"/>
            <a:chOff x="484550" y="539500"/>
            <a:chExt cx="4312967" cy="4069077"/>
          </a:xfrm>
        </p:grpSpPr>
        <p:sp>
          <p:nvSpPr>
            <p:cNvPr id="56" name="Google Shape;56;p13"/>
            <p:cNvSpPr/>
            <p:nvPr/>
          </p:nvSpPr>
          <p:spPr>
            <a:xfrm>
              <a:off x="484550" y="4408175"/>
              <a:ext cx="2005200" cy="200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" name="Google Shape;57;p13"/>
            <p:cNvGrpSpPr/>
            <p:nvPr/>
          </p:nvGrpSpPr>
          <p:grpSpPr>
            <a:xfrm>
              <a:off x="713225" y="539500"/>
              <a:ext cx="4084292" cy="4069077"/>
              <a:chOff x="713225" y="539500"/>
              <a:chExt cx="4084292" cy="4069077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880148" y="3561057"/>
                <a:ext cx="531677" cy="531677"/>
              </a:xfrm>
              <a:custGeom>
                <a:rect b="b" l="l" r="r" t="t"/>
                <a:pathLst>
                  <a:path extrusionOk="0" h="12154" w="12154">
                    <a:moveTo>
                      <a:pt x="6078" y="1"/>
                    </a:moveTo>
                    <a:cubicBezTo>
                      <a:pt x="5290" y="1"/>
                      <a:pt x="4519" y="154"/>
                      <a:pt x="3818" y="446"/>
                    </a:cubicBezTo>
                    <a:cubicBezTo>
                      <a:pt x="2997" y="771"/>
                      <a:pt x="2244" y="1284"/>
                      <a:pt x="1644" y="1934"/>
                    </a:cubicBezTo>
                    <a:cubicBezTo>
                      <a:pt x="635" y="3013"/>
                      <a:pt x="1" y="4468"/>
                      <a:pt x="1" y="6077"/>
                    </a:cubicBezTo>
                    <a:cubicBezTo>
                      <a:pt x="1" y="6179"/>
                      <a:pt x="19" y="6282"/>
                      <a:pt x="19" y="6403"/>
                    </a:cubicBezTo>
                    <a:cubicBezTo>
                      <a:pt x="69" y="7327"/>
                      <a:pt x="327" y="8199"/>
                      <a:pt x="737" y="8970"/>
                    </a:cubicBezTo>
                    <a:cubicBezTo>
                      <a:pt x="1507" y="10390"/>
                      <a:pt x="2842" y="11485"/>
                      <a:pt x="4435" y="11930"/>
                    </a:cubicBezTo>
                    <a:cubicBezTo>
                      <a:pt x="4965" y="12067"/>
                      <a:pt x="5512" y="12154"/>
                      <a:pt x="6078" y="12154"/>
                    </a:cubicBezTo>
                    <a:cubicBezTo>
                      <a:pt x="6489" y="12154"/>
                      <a:pt x="6882" y="12119"/>
                      <a:pt x="7258" y="12033"/>
                    </a:cubicBezTo>
                    <a:cubicBezTo>
                      <a:pt x="8885" y="11725"/>
                      <a:pt x="10288" y="10750"/>
                      <a:pt x="11161" y="9415"/>
                    </a:cubicBezTo>
                    <a:cubicBezTo>
                      <a:pt x="11692" y="8628"/>
                      <a:pt x="12016" y="7703"/>
                      <a:pt x="12119" y="6727"/>
                    </a:cubicBezTo>
                    <a:lnTo>
                      <a:pt x="12119" y="6711"/>
                    </a:lnTo>
                    <a:cubicBezTo>
                      <a:pt x="12153" y="6505"/>
                      <a:pt x="12153" y="6300"/>
                      <a:pt x="12153" y="6077"/>
                    </a:cubicBezTo>
                    <a:cubicBezTo>
                      <a:pt x="12153" y="4605"/>
                      <a:pt x="11640" y="3253"/>
                      <a:pt x="10750" y="2208"/>
                    </a:cubicBezTo>
                    <a:cubicBezTo>
                      <a:pt x="10168" y="1507"/>
                      <a:pt x="9433" y="925"/>
                      <a:pt x="8593" y="549"/>
                    </a:cubicBezTo>
                    <a:cubicBezTo>
                      <a:pt x="7840" y="206"/>
                      <a:pt x="6984" y="1"/>
                      <a:pt x="60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880148" y="3561057"/>
                <a:ext cx="531677" cy="526427"/>
              </a:xfrm>
              <a:custGeom>
                <a:rect b="b" l="l" r="r" t="t"/>
                <a:pathLst>
                  <a:path extrusionOk="0" h="12034" w="12154">
                    <a:moveTo>
                      <a:pt x="6078" y="1"/>
                    </a:moveTo>
                    <a:cubicBezTo>
                      <a:pt x="5290" y="1"/>
                      <a:pt x="4519" y="154"/>
                      <a:pt x="3818" y="446"/>
                    </a:cubicBezTo>
                    <a:lnTo>
                      <a:pt x="3784" y="583"/>
                    </a:lnTo>
                    <a:lnTo>
                      <a:pt x="6094" y="2260"/>
                    </a:lnTo>
                    <a:lnTo>
                      <a:pt x="6026" y="3390"/>
                    </a:lnTo>
                    <a:lnTo>
                      <a:pt x="3732" y="5050"/>
                    </a:lnTo>
                    <a:lnTo>
                      <a:pt x="2534" y="4639"/>
                    </a:lnTo>
                    <a:lnTo>
                      <a:pt x="1644" y="1934"/>
                    </a:lnTo>
                    <a:cubicBezTo>
                      <a:pt x="635" y="3013"/>
                      <a:pt x="1" y="4468"/>
                      <a:pt x="1" y="6077"/>
                    </a:cubicBezTo>
                    <a:cubicBezTo>
                      <a:pt x="1" y="6179"/>
                      <a:pt x="19" y="6282"/>
                      <a:pt x="19" y="6403"/>
                    </a:cubicBezTo>
                    <a:lnTo>
                      <a:pt x="156" y="6487"/>
                    </a:lnTo>
                    <a:lnTo>
                      <a:pt x="2500" y="4794"/>
                    </a:lnTo>
                    <a:lnTo>
                      <a:pt x="3698" y="5204"/>
                    </a:lnTo>
                    <a:lnTo>
                      <a:pt x="4537" y="7772"/>
                    </a:lnTo>
                    <a:lnTo>
                      <a:pt x="3732" y="8936"/>
                    </a:lnTo>
                    <a:lnTo>
                      <a:pt x="737" y="8936"/>
                    </a:lnTo>
                    <a:lnTo>
                      <a:pt x="737" y="8970"/>
                    </a:lnTo>
                    <a:cubicBezTo>
                      <a:pt x="1507" y="10390"/>
                      <a:pt x="2842" y="11485"/>
                      <a:pt x="4435" y="11930"/>
                    </a:cubicBezTo>
                    <a:lnTo>
                      <a:pt x="4656" y="11777"/>
                    </a:lnTo>
                    <a:lnTo>
                      <a:pt x="3784" y="9107"/>
                    </a:lnTo>
                    <a:lnTo>
                      <a:pt x="4588" y="7943"/>
                    </a:lnTo>
                    <a:lnTo>
                      <a:pt x="7481" y="7943"/>
                    </a:lnTo>
                    <a:lnTo>
                      <a:pt x="7498" y="7977"/>
                    </a:lnTo>
                    <a:lnTo>
                      <a:pt x="8011" y="9158"/>
                    </a:lnTo>
                    <a:lnTo>
                      <a:pt x="8045" y="9226"/>
                    </a:lnTo>
                    <a:lnTo>
                      <a:pt x="7155" y="11965"/>
                    </a:lnTo>
                    <a:lnTo>
                      <a:pt x="7258" y="12033"/>
                    </a:lnTo>
                    <a:cubicBezTo>
                      <a:pt x="8885" y="11725"/>
                      <a:pt x="10288" y="10750"/>
                      <a:pt x="11161" y="9415"/>
                    </a:cubicBezTo>
                    <a:lnTo>
                      <a:pt x="11058" y="9123"/>
                    </a:lnTo>
                    <a:lnTo>
                      <a:pt x="8166" y="9123"/>
                    </a:lnTo>
                    <a:lnTo>
                      <a:pt x="8148" y="9089"/>
                    </a:lnTo>
                    <a:lnTo>
                      <a:pt x="7635" y="7909"/>
                    </a:lnTo>
                    <a:lnTo>
                      <a:pt x="7600" y="7840"/>
                    </a:lnTo>
                    <a:lnTo>
                      <a:pt x="8474" y="5170"/>
                    </a:lnTo>
                    <a:lnTo>
                      <a:pt x="9723" y="5136"/>
                    </a:lnTo>
                    <a:lnTo>
                      <a:pt x="12016" y="6795"/>
                    </a:lnTo>
                    <a:lnTo>
                      <a:pt x="12119" y="6727"/>
                    </a:lnTo>
                    <a:lnTo>
                      <a:pt x="12119" y="6711"/>
                    </a:lnTo>
                    <a:cubicBezTo>
                      <a:pt x="12153" y="6505"/>
                      <a:pt x="12153" y="6300"/>
                      <a:pt x="12153" y="6077"/>
                    </a:cubicBezTo>
                    <a:cubicBezTo>
                      <a:pt x="12153" y="4605"/>
                      <a:pt x="11640" y="3253"/>
                      <a:pt x="10750" y="2208"/>
                    </a:cubicBezTo>
                    <a:lnTo>
                      <a:pt x="10528" y="2208"/>
                    </a:lnTo>
                    <a:lnTo>
                      <a:pt x="9620" y="4981"/>
                    </a:lnTo>
                    <a:lnTo>
                      <a:pt x="8371" y="5015"/>
                    </a:lnTo>
                    <a:lnTo>
                      <a:pt x="6180" y="3424"/>
                    </a:lnTo>
                    <a:lnTo>
                      <a:pt x="6249" y="2295"/>
                    </a:lnTo>
                    <a:lnTo>
                      <a:pt x="8611" y="583"/>
                    </a:lnTo>
                    <a:lnTo>
                      <a:pt x="8593" y="549"/>
                    </a:lnTo>
                    <a:cubicBezTo>
                      <a:pt x="7840" y="206"/>
                      <a:pt x="6984" y="1"/>
                      <a:pt x="6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1432010" y="2508378"/>
                <a:ext cx="655956" cy="585527"/>
              </a:xfrm>
              <a:custGeom>
                <a:rect b="b" l="l" r="r" t="t"/>
                <a:pathLst>
                  <a:path extrusionOk="0" h="13385" w="14995">
                    <a:moveTo>
                      <a:pt x="5631" y="0"/>
                    </a:moveTo>
                    <a:cubicBezTo>
                      <a:pt x="5631" y="0"/>
                      <a:pt x="0" y="8011"/>
                      <a:pt x="4074" y="12033"/>
                    </a:cubicBezTo>
                    <a:cubicBezTo>
                      <a:pt x="5059" y="13013"/>
                      <a:pt x="6206" y="13385"/>
                      <a:pt x="7379" y="13385"/>
                    </a:cubicBezTo>
                    <a:cubicBezTo>
                      <a:pt x="11036" y="13385"/>
                      <a:pt x="14942" y="9773"/>
                      <a:pt x="14942" y="9773"/>
                    </a:cubicBezTo>
                    <a:lnTo>
                      <a:pt x="14994" y="6676"/>
                    </a:lnTo>
                    <a:lnTo>
                      <a:pt x="11519" y="1849"/>
                    </a:lnTo>
                    <a:lnTo>
                      <a:pt x="56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1410269" y="2878970"/>
                <a:ext cx="1294677" cy="1371362"/>
              </a:xfrm>
              <a:custGeom>
                <a:rect b="b" l="l" r="r" t="t"/>
                <a:pathLst>
                  <a:path extrusionOk="0" h="31349" w="29596">
                    <a:moveTo>
                      <a:pt x="17835" y="0"/>
                    </a:moveTo>
                    <a:lnTo>
                      <a:pt x="11109" y="11434"/>
                    </a:lnTo>
                    <a:cubicBezTo>
                      <a:pt x="10270" y="11811"/>
                      <a:pt x="9569" y="12273"/>
                      <a:pt x="8969" y="12803"/>
                    </a:cubicBezTo>
                    <a:cubicBezTo>
                      <a:pt x="5735" y="15628"/>
                      <a:pt x="5546" y="20250"/>
                      <a:pt x="4331" y="22560"/>
                    </a:cubicBezTo>
                    <a:cubicBezTo>
                      <a:pt x="2944" y="25161"/>
                      <a:pt x="0" y="29116"/>
                      <a:pt x="0" y="29116"/>
                    </a:cubicBezTo>
                    <a:cubicBezTo>
                      <a:pt x="678" y="31033"/>
                      <a:pt x="1833" y="31349"/>
                      <a:pt x="2520" y="31349"/>
                    </a:cubicBezTo>
                    <a:cubicBezTo>
                      <a:pt x="2857" y="31349"/>
                      <a:pt x="3081" y="31273"/>
                      <a:pt x="3081" y="31273"/>
                    </a:cubicBezTo>
                    <a:cubicBezTo>
                      <a:pt x="7394" y="29013"/>
                      <a:pt x="14172" y="22799"/>
                      <a:pt x="19787" y="17219"/>
                    </a:cubicBezTo>
                    <a:cubicBezTo>
                      <a:pt x="25230" y="11811"/>
                      <a:pt x="29595" y="7018"/>
                      <a:pt x="29595" y="7018"/>
                    </a:cubicBezTo>
                    <a:lnTo>
                      <a:pt x="27028" y="1764"/>
                    </a:lnTo>
                    <a:lnTo>
                      <a:pt x="178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1286739" y="4137592"/>
                <a:ext cx="358665" cy="419340"/>
              </a:xfrm>
              <a:custGeom>
                <a:rect b="b" l="l" r="r" t="t"/>
                <a:pathLst>
                  <a:path extrusionOk="0" h="9586" w="8199">
                    <a:moveTo>
                      <a:pt x="3064" y="1"/>
                    </a:moveTo>
                    <a:lnTo>
                      <a:pt x="1781" y="1455"/>
                    </a:lnTo>
                    <a:lnTo>
                      <a:pt x="1" y="3440"/>
                    </a:lnTo>
                    <a:lnTo>
                      <a:pt x="7788" y="9586"/>
                    </a:lnTo>
                    <a:cubicBezTo>
                      <a:pt x="8080" y="8918"/>
                      <a:pt x="8199" y="8216"/>
                      <a:pt x="8164" y="7514"/>
                    </a:cubicBezTo>
                    <a:cubicBezTo>
                      <a:pt x="8148" y="7258"/>
                      <a:pt x="8130" y="7018"/>
                      <a:pt x="8080" y="6795"/>
                    </a:cubicBezTo>
                    <a:cubicBezTo>
                      <a:pt x="8011" y="6487"/>
                      <a:pt x="7908" y="6197"/>
                      <a:pt x="7788" y="5905"/>
                    </a:cubicBezTo>
                    <a:cubicBezTo>
                      <a:pt x="7703" y="5717"/>
                      <a:pt x="7600" y="5528"/>
                      <a:pt x="7480" y="5341"/>
                    </a:cubicBezTo>
                    <a:cubicBezTo>
                      <a:pt x="7361" y="5135"/>
                      <a:pt x="7206" y="4930"/>
                      <a:pt x="7053" y="4741"/>
                    </a:cubicBezTo>
                    <a:cubicBezTo>
                      <a:pt x="7001" y="4673"/>
                      <a:pt x="6932" y="4604"/>
                      <a:pt x="6881" y="4536"/>
                    </a:cubicBezTo>
                    <a:cubicBezTo>
                      <a:pt x="6556" y="4177"/>
                      <a:pt x="6316" y="3766"/>
                      <a:pt x="6163" y="3321"/>
                    </a:cubicBezTo>
                    <a:cubicBezTo>
                      <a:pt x="6076" y="3116"/>
                      <a:pt x="6042" y="2876"/>
                      <a:pt x="6008" y="2653"/>
                    </a:cubicBezTo>
                    <a:lnTo>
                      <a:pt x="5974" y="2276"/>
                    </a:lnTo>
                    <a:lnTo>
                      <a:pt x="30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1286739" y="4201194"/>
                <a:ext cx="144533" cy="173755"/>
              </a:xfrm>
              <a:custGeom>
                <a:rect b="b" l="l" r="r" t="t"/>
                <a:pathLst>
                  <a:path extrusionOk="0" h="3972" w="3304">
                    <a:moveTo>
                      <a:pt x="1781" y="1"/>
                    </a:moveTo>
                    <a:lnTo>
                      <a:pt x="1" y="1986"/>
                    </a:lnTo>
                    <a:lnTo>
                      <a:pt x="2516" y="3972"/>
                    </a:lnTo>
                    <a:cubicBezTo>
                      <a:pt x="3303" y="2671"/>
                      <a:pt x="3013" y="977"/>
                      <a:pt x="1797" y="19"/>
                    </a:cubicBezTo>
                    <a:lnTo>
                      <a:pt x="17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1499374" y="4282863"/>
                <a:ext cx="95889" cy="69030"/>
              </a:xfrm>
              <a:custGeom>
                <a:rect b="b" l="l" r="r" t="t"/>
                <a:pathLst>
                  <a:path extrusionOk="0" h="1578" w="2192">
                    <a:moveTo>
                      <a:pt x="1302" y="0"/>
                    </a:moveTo>
                    <a:lnTo>
                      <a:pt x="720" y="69"/>
                    </a:lnTo>
                    <a:cubicBezTo>
                      <a:pt x="291" y="119"/>
                      <a:pt x="1" y="496"/>
                      <a:pt x="51" y="907"/>
                    </a:cubicBezTo>
                    <a:cubicBezTo>
                      <a:pt x="69" y="1112"/>
                      <a:pt x="172" y="1301"/>
                      <a:pt x="325" y="1420"/>
                    </a:cubicBezTo>
                    <a:cubicBezTo>
                      <a:pt x="461" y="1526"/>
                      <a:pt x="636" y="1578"/>
                      <a:pt x="816" y="1578"/>
                    </a:cubicBezTo>
                    <a:cubicBezTo>
                      <a:pt x="841" y="1578"/>
                      <a:pt x="866" y="1577"/>
                      <a:pt x="891" y="1575"/>
                    </a:cubicBezTo>
                    <a:lnTo>
                      <a:pt x="2192" y="1420"/>
                    </a:lnTo>
                    <a:cubicBezTo>
                      <a:pt x="2140" y="1352"/>
                      <a:pt x="2071" y="1283"/>
                      <a:pt x="2020" y="1215"/>
                    </a:cubicBezTo>
                    <a:cubicBezTo>
                      <a:pt x="1695" y="856"/>
                      <a:pt x="1455" y="445"/>
                      <a:pt x="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1510572" y="4371180"/>
                <a:ext cx="129616" cy="74323"/>
              </a:xfrm>
              <a:custGeom>
                <a:rect b="b" l="l" r="r" t="t"/>
                <a:pathLst>
                  <a:path extrusionOk="0" h="1699" w="2963">
                    <a:moveTo>
                      <a:pt x="2363" y="1"/>
                    </a:moveTo>
                    <a:lnTo>
                      <a:pt x="703" y="188"/>
                    </a:lnTo>
                    <a:cubicBezTo>
                      <a:pt x="292" y="241"/>
                      <a:pt x="1" y="617"/>
                      <a:pt x="35" y="1028"/>
                    </a:cubicBezTo>
                    <a:cubicBezTo>
                      <a:pt x="69" y="1233"/>
                      <a:pt x="172" y="1421"/>
                      <a:pt x="327" y="1541"/>
                    </a:cubicBezTo>
                    <a:cubicBezTo>
                      <a:pt x="460" y="1645"/>
                      <a:pt x="621" y="1698"/>
                      <a:pt x="796" y="1698"/>
                    </a:cubicBezTo>
                    <a:cubicBezTo>
                      <a:pt x="822" y="1698"/>
                      <a:pt x="848" y="1697"/>
                      <a:pt x="874" y="1695"/>
                    </a:cubicBezTo>
                    <a:lnTo>
                      <a:pt x="2963" y="1455"/>
                    </a:lnTo>
                    <a:cubicBezTo>
                      <a:pt x="2894" y="1147"/>
                      <a:pt x="2791" y="857"/>
                      <a:pt x="2671" y="565"/>
                    </a:cubicBezTo>
                    <a:cubicBezTo>
                      <a:pt x="2586" y="377"/>
                      <a:pt x="2483" y="188"/>
                      <a:pt x="2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1259006" y="4288068"/>
                <a:ext cx="368420" cy="304815"/>
              </a:xfrm>
              <a:custGeom>
                <a:rect b="b" l="l" r="r" t="t"/>
                <a:pathLst>
                  <a:path extrusionOk="0" h="6968" w="8422">
                    <a:moveTo>
                      <a:pt x="635" y="0"/>
                    </a:moveTo>
                    <a:lnTo>
                      <a:pt x="1" y="822"/>
                    </a:lnTo>
                    <a:lnTo>
                      <a:pt x="7771" y="6967"/>
                    </a:lnTo>
                    <a:lnTo>
                      <a:pt x="8422" y="6146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1533056" y="4546415"/>
                <a:ext cx="65924" cy="62162"/>
              </a:xfrm>
              <a:custGeom>
                <a:rect b="b" l="l" r="r" t="t"/>
                <a:pathLst>
                  <a:path extrusionOk="0" h="1421" w="1507">
                    <a:moveTo>
                      <a:pt x="171" y="0"/>
                    </a:moveTo>
                    <a:lnTo>
                      <a:pt x="0" y="804"/>
                    </a:lnTo>
                    <a:lnTo>
                      <a:pt x="771" y="1420"/>
                    </a:lnTo>
                    <a:lnTo>
                      <a:pt x="1506" y="1061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1402745" y="4443094"/>
                <a:ext cx="65967" cy="62162"/>
              </a:xfrm>
              <a:custGeom>
                <a:rect b="b" l="l" r="r" t="t"/>
                <a:pathLst>
                  <a:path extrusionOk="0" h="1421" w="1508">
                    <a:moveTo>
                      <a:pt x="172" y="0"/>
                    </a:moveTo>
                    <a:lnTo>
                      <a:pt x="1" y="822"/>
                    </a:lnTo>
                    <a:lnTo>
                      <a:pt x="772" y="1420"/>
                    </a:lnTo>
                    <a:lnTo>
                      <a:pt x="1507" y="1061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1272479" y="4340472"/>
                <a:ext cx="65924" cy="61418"/>
              </a:xfrm>
              <a:custGeom>
                <a:rect b="b" l="l" r="r" t="t"/>
                <a:pathLst>
                  <a:path extrusionOk="0" h="1404" w="1507">
                    <a:moveTo>
                      <a:pt x="172" y="0"/>
                    </a:moveTo>
                    <a:lnTo>
                      <a:pt x="1" y="806"/>
                    </a:lnTo>
                    <a:lnTo>
                      <a:pt x="772" y="1404"/>
                    </a:lnTo>
                    <a:lnTo>
                      <a:pt x="1507" y="1045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1410269" y="3439014"/>
                <a:ext cx="865582" cy="811295"/>
              </a:xfrm>
              <a:custGeom>
                <a:rect b="b" l="l" r="r" t="t"/>
                <a:pathLst>
                  <a:path extrusionOk="0" h="18546" w="19787">
                    <a:moveTo>
                      <a:pt x="8969" y="0"/>
                    </a:moveTo>
                    <a:cubicBezTo>
                      <a:pt x="5735" y="2825"/>
                      <a:pt x="5546" y="7447"/>
                      <a:pt x="4331" y="9757"/>
                    </a:cubicBezTo>
                    <a:cubicBezTo>
                      <a:pt x="2944" y="12358"/>
                      <a:pt x="0" y="16313"/>
                      <a:pt x="0" y="16313"/>
                    </a:cubicBezTo>
                    <a:cubicBezTo>
                      <a:pt x="678" y="18230"/>
                      <a:pt x="1833" y="18546"/>
                      <a:pt x="2520" y="18546"/>
                    </a:cubicBezTo>
                    <a:cubicBezTo>
                      <a:pt x="2857" y="18546"/>
                      <a:pt x="3081" y="18470"/>
                      <a:pt x="3081" y="18470"/>
                    </a:cubicBezTo>
                    <a:cubicBezTo>
                      <a:pt x="7394" y="16210"/>
                      <a:pt x="14172" y="9996"/>
                      <a:pt x="19787" y="4416"/>
                    </a:cubicBezTo>
                    <a:cubicBezTo>
                      <a:pt x="15046" y="822"/>
                      <a:pt x="11281" y="35"/>
                      <a:pt x="8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1744947" y="3439014"/>
                <a:ext cx="530889" cy="250878"/>
              </a:xfrm>
              <a:custGeom>
                <a:rect b="b" l="l" r="r" t="t"/>
                <a:pathLst>
                  <a:path extrusionOk="0" h="5735" w="12136">
                    <a:moveTo>
                      <a:pt x="1318" y="0"/>
                    </a:moveTo>
                    <a:cubicBezTo>
                      <a:pt x="805" y="445"/>
                      <a:pt x="377" y="942"/>
                      <a:pt x="1" y="1456"/>
                    </a:cubicBezTo>
                    <a:cubicBezTo>
                      <a:pt x="2260" y="1472"/>
                      <a:pt x="6026" y="2191"/>
                      <a:pt x="10784" y="5735"/>
                    </a:cubicBezTo>
                    <a:cubicBezTo>
                      <a:pt x="11246" y="5290"/>
                      <a:pt x="11691" y="4845"/>
                      <a:pt x="12136" y="4416"/>
                    </a:cubicBezTo>
                    <a:cubicBezTo>
                      <a:pt x="7395" y="822"/>
                      <a:pt x="3630" y="35"/>
                      <a:pt x="13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190425" y="2318183"/>
                <a:ext cx="804208" cy="867857"/>
              </a:xfrm>
              <a:custGeom>
                <a:rect b="b" l="l" r="r" t="t"/>
                <a:pathLst>
                  <a:path extrusionOk="0" h="19839" w="18384">
                    <a:moveTo>
                      <a:pt x="6642" y="1"/>
                    </a:moveTo>
                    <a:lnTo>
                      <a:pt x="0" y="12820"/>
                    </a:lnTo>
                    <a:cubicBezTo>
                      <a:pt x="2465" y="17168"/>
                      <a:pt x="6231" y="18811"/>
                      <a:pt x="8832" y="19445"/>
                    </a:cubicBezTo>
                    <a:cubicBezTo>
                      <a:pt x="9277" y="19564"/>
                      <a:pt x="9688" y="19633"/>
                      <a:pt x="10048" y="19685"/>
                    </a:cubicBezTo>
                    <a:cubicBezTo>
                      <a:pt x="10912" y="19826"/>
                      <a:pt x="11519" y="19839"/>
                      <a:pt x="11702" y="19839"/>
                    </a:cubicBezTo>
                    <a:cubicBezTo>
                      <a:pt x="11740" y="19839"/>
                      <a:pt x="11760" y="19838"/>
                      <a:pt x="11760" y="19838"/>
                    </a:cubicBezTo>
                    <a:cubicBezTo>
                      <a:pt x="13061" y="18263"/>
                      <a:pt x="14138" y="16449"/>
                      <a:pt x="15012" y="14635"/>
                    </a:cubicBezTo>
                    <a:cubicBezTo>
                      <a:pt x="15268" y="14121"/>
                      <a:pt x="15508" y="13591"/>
                      <a:pt x="15713" y="13078"/>
                    </a:cubicBezTo>
                    <a:cubicBezTo>
                      <a:pt x="17664" y="8491"/>
                      <a:pt x="18383" y="4280"/>
                      <a:pt x="18383" y="4280"/>
                    </a:cubicBezTo>
                    <a:lnTo>
                      <a:pt x="16792" y="1849"/>
                    </a:lnTo>
                    <a:lnTo>
                      <a:pt x="66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1678282" y="2075628"/>
                <a:ext cx="861120" cy="860464"/>
              </a:xfrm>
              <a:custGeom>
                <a:rect b="b" l="l" r="r" t="t"/>
                <a:pathLst>
                  <a:path extrusionOk="0" h="19670" w="19685">
                    <a:moveTo>
                      <a:pt x="8627" y="0"/>
                    </a:moveTo>
                    <a:lnTo>
                      <a:pt x="5872" y="3166"/>
                    </a:lnTo>
                    <a:lnTo>
                      <a:pt x="4845" y="4330"/>
                    </a:lnTo>
                    <a:lnTo>
                      <a:pt x="1" y="9876"/>
                    </a:lnTo>
                    <a:cubicBezTo>
                      <a:pt x="190" y="11416"/>
                      <a:pt x="514" y="12700"/>
                      <a:pt x="943" y="13778"/>
                    </a:cubicBezTo>
                    <a:cubicBezTo>
                      <a:pt x="1114" y="14172"/>
                      <a:pt x="1285" y="14549"/>
                      <a:pt x="1456" y="14874"/>
                    </a:cubicBezTo>
                    <a:cubicBezTo>
                      <a:pt x="3031" y="17835"/>
                      <a:pt x="5444" y="18981"/>
                      <a:pt x="7190" y="19410"/>
                    </a:cubicBezTo>
                    <a:cubicBezTo>
                      <a:pt x="8111" y="19640"/>
                      <a:pt x="8841" y="19669"/>
                      <a:pt x="9151" y="19669"/>
                    </a:cubicBezTo>
                    <a:cubicBezTo>
                      <a:pt x="9255" y="19669"/>
                      <a:pt x="9312" y="19666"/>
                      <a:pt x="9312" y="19666"/>
                    </a:cubicBezTo>
                    <a:cubicBezTo>
                      <a:pt x="13283" y="18468"/>
                      <a:pt x="19685" y="8593"/>
                      <a:pt x="19685" y="8593"/>
                    </a:cubicBezTo>
                    <a:lnTo>
                      <a:pt x="16416" y="4261"/>
                    </a:lnTo>
                    <a:lnTo>
                      <a:pt x="11400" y="1523"/>
                    </a:lnTo>
                    <a:lnTo>
                      <a:pt x="86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1720232" y="2214075"/>
                <a:ext cx="258402" cy="512210"/>
              </a:xfrm>
              <a:custGeom>
                <a:rect b="b" l="l" r="r" t="t"/>
                <a:pathLst>
                  <a:path extrusionOk="0" h="11709" w="5907">
                    <a:moveTo>
                      <a:pt x="4913" y="1"/>
                    </a:moveTo>
                    <a:lnTo>
                      <a:pt x="3886" y="1165"/>
                    </a:lnTo>
                    <a:cubicBezTo>
                      <a:pt x="4366" y="4862"/>
                      <a:pt x="2876" y="8406"/>
                      <a:pt x="0" y="10613"/>
                    </a:cubicBezTo>
                    <a:cubicBezTo>
                      <a:pt x="155" y="11007"/>
                      <a:pt x="326" y="11384"/>
                      <a:pt x="497" y="11709"/>
                    </a:cubicBezTo>
                    <a:cubicBezTo>
                      <a:pt x="4126" y="9073"/>
                      <a:pt x="5906" y="4588"/>
                      <a:pt x="49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2576763" y="2890212"/>
                <a:ext cx="301053" cy="289067"/>
              </a:xfrm>
              <a:custGeom>
                <a:rect b="b" l="l" r="r" t="t"/>
                <a:pathLst>
                  <a:path extrusionOk="0" h="6608" w="6882">
                    <a:moveTo>
                      <a:pt x="6881" y="1"/>
                    </a:moveTo>
                    <a:cubicBezTo>
                      <a:pt x="3766" y="1062"/>
                      <a:pt x="1285" y="3304"/>
                      <a:pt x="0" y="6368"/>
                    </a:cubicBezTo>
                    <a:cubicBezTo>
                      <a:pt x="445" y="6487"/>
                      <a:pt x="856" y="6556"/>
                      <a:pt x="1216" y="6608"/>
                    </a:cubicBezTo>
                    <a:cubicBezTo>
                      <a:pt x="2226" y="4348"/>
                      <a:pt x="3971" y="2585"/>
                      <a:pt x="6180" y="1558"/>
                    </a:cubicBezTo>
                    <a:cubicBezTo>
                      <a:pt x="6436" y="1044"/>
                      <a:pt x="6676" y="514"/>
                      <a:pt x="68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786582" y="1406970"/>
                <a:ext cx="1176347" cy="408097"/>
              </a:xfrm>
              <a:custGeom>
                <a:rect b="b" l="l" r="r" t="t"/>
                <a:pathLst>
                  <a:path extrusionOk="0" h="9329" w="26891">
                    <a:moveTo>
                      <a:pt x="23843" y="1"/>
                    </a:moveTo>
                    <a:lnTo>
                      <a:pt x="20198" y="1182"/>
                    </a:lnTo>
                    <a:cubicBezTo>
                      <a:pt x="19633" y="1370"/>
                      <a:pt x="19051" y="1490"/>
                      <a:pt x="18469" y="1525"/>
                    </a:cubicBezTo>
                    <a:lnTo>
                      <a:pt x="2192" y="2671"/>
                    </a:lnTo>
                    <a:cubicBezTo>
                      <a:pt x="1062" y="2910"/>
                      <a:pt x="275" y="3921"/>
                      <a:pt x="309" y="5067"/>
                    </a:cubicBezTo>
                    <a:lnTo>
                      <a:pt x="1" y="8182"/>
                    </a:lnTo>
                    <a:cubicBezTo>
                      <a:pt x="1" y="8182"/>
                      <a:pt x="1402" y="9049"/>
                      <a:pt x="2882" y="9049"/>
                    </a:cubicBezTo>
                    <a:cubicBezTo>
                      <a:pt x="3523" y="9049"/>
                      <a:pt x="4178" y="8887"/>
                      <a:pt x="4741" y="8422"/>
                    </a:cubicBezTo>
                    <a:lnTo>
                      <a:pt x="16586" y="9295"/>
                    </a:lnTo>
                    <a:cubicBezTo>
                      <a:pt x="16987" y="9317"/>
                      <a:pt x="17387" y="9328"/>
                      <a:pt x="17787" y="9328"/>
                    </a:cubicBezTo>
                    <a:cubicBezTo>
                      <a:pt x="19884" y="9328"/>
                      <a:pt x="21968" y="9028"/>
                      <a:pt x="23980" y="8440"/>
                    </a:cubicBezTo>
                    <a:lnTo>
                      <a:pt x="26890" y="7566"/>
                    </a:lnTo>
                    <a:lnTo>
                      <a:pt x="238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762655" y="1524945"/>
                <a:ext cx="200702" cy="82853"/>
              </a:xfrm>
              <a:custGeom>
                <a:rect b="b" l="l" r="r" t="t"/>
                <a:pathLst>
                  <a:path extrusionOk="0" h="1894" w="4588">
                    <a:moveTo>
                      <a:pt x="1044" y="0"/>
                    </a:moveTo>
                    <a:cubicBezTo>
                      <a:pt x="898" y="0"/>
                      <a:pt x="754" y="16"/>
                      <a:pt x="616" y="60"/>
                    </a:cubicBezTo>
                    <a:cubicBezTo>
                      <a:pt x="290" y="179"/>
                      <a:pt x="0" y="453"/>
                      <a:pt x="0" y="813"/>
                    </a:cubicBezTo>
                    <a:cubicBezTo>
                      <a:pt x="0" y="1087"/>
                      <a:pt x="188" y="1343"/>
                      <a:pt x="427" y="1498"/>
                    </a:cubicBezTo>
                    <a:cubicBezTo>
                      <a:pt x="667" y="1635"/>
                      <a:pt x="959" y="1703"/>
                      <a:pt x="1233" y="1737"/>
                    </a:cubicBezTo>
                    <a:cubicBezTo>
                      <a:pt x="1857" y="1839"/>
                      <a:pt x="2491" y="1894"/>
                      <a:pt x="3121" y="1894"/>
                    </a:cubicBezTo>
                    <a:cubicBezTo>
                      <a:pt x="3337" y="1894"/>
                      <a:pt x="3552" y="1887"/>
                      <a:pt x="3766" y="1874"/>
                    </a:cubicBezTo>
                    <a:cubicBezTo>
                      <a:pt x="3937" y="1874"/>
                      <a:pt x="4125" y="1857"/>
                      <a:pt x="4279" y="1772"/>
                    </a:cubicBezTo>
                    <a:cubicBezTo>
                      <a:pt x="4450" y="1703"/>
                      <a:pt x="4570" y="1548"/>
                      <a:pt x="4587" y="1361"/>
                    </a:cubicBezTo>
                    <a:cubicBezTo>
                      <a:pt x="4587" y="1087"/>
                      <a:pt x="4296" y="898"/>
                      <a:pt x="4040" y="795"/>
                    </a:cubicBezTo>
                    <a:cubicBezTo>
                      <a:pt x="3269" y="453"/>
                      <a:pt x="2465" y="213"/>
                      <a:pt x="1643" y="60"/>
                    </a:cubicBezTo>
                    <a:cubicBezTo>
                      <a:pt x="1446" y="30"/>
                      <a:pt x="1243" y="0"/>
                      <a:pt x="10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741658" y="1584611"/>
                <a:ext cx="201446" cy="83072"/>
              </a:xfrm>
              <a:custGeom>
                <a:rect b="b" l="l" r="r" t="t"/>
                <a:pathLst>
                  <a:path extrusionOk="0" h="1899" w="4605">
                    <a:moveTo>
                      <a:pt x="1090" y="0"/>
                    </a:moveTo>
                    <a:cubicBezTo>
                      <a:pt x="934" y="0"/>
                      <a:pt x="781" y="19"/>
                      <a:pt x="634" y="65"/>
                    </a:cubicBezTo>
                    <a:cubicBezTo>
                      <a:pt x="309" y="168"/>
                      <a:pt x="17" y="458"/>
                      <a:pt x="17" y="801"/>
                    </a:cubicBezTo>
                    <a:cubicBezTo>
                      <a:pt x="1" y="1092"/>
                      <a:pt x="206" y="1332"/>
                      <a:pt x="446" y="1485"/>
                    </a:cubicBezTo>
                    <a:cubicBezTo>
                      <a:pt x="686" y="1640"/>
                      <a:pt x="959" y="1691"/>
                      <a:pt x="1233" y="1743"/>
                    </a:cubicBezTo>
                    <a:cubicBezTo>
                      <a:pt x="1858" y="1845"/>
                      <a:pt x="2492" y="1899"/>
                      <a:pt x="3129" y="1899"/>
                    </a:cubicBezTo>
                    <a:cubicBezTo>
                      <a:pt x="3347" y="1899"/>
                      <a:pt x="3565" y="1893"/>
                      <a:pt x="3783" y="1880"/>
                    </a:cubicBezTo>
                    <a:cubicBezTo>
                      <a:pt x="3954" y="1862"/>
                      <a:pt x="4143" y="1845"/>
                      <a:pt x="4296" y="1777"/>
                    </a:cubicBezTo>
                    <a:cubicBezTo>
                      <a:pt x="4451" y="1691"/>
                      <a:pt x="4588" y="1537"/>
                      <a:pt x="4588" y="1366"/>
                    </a:cubicBezTo>
                    <a:cubicBezTo>
                      <a:pt x="4605" y="1092"/>
                      <a:pt x="4314" y="903"/>
                      <a:pt x="4057" y="784"/>
                    </a:cubicBezTo>
                    <a:cubicBezTo>
                      <a:pt x="3287" y="458"/>
                      <a:pt x="2482" y="202"/>
                      <a:pt x="1661" y="65"/>
                    </a:cubicBezTo>
                    <a:cubicBezTo>
                      <a:pt x="1473" y="28"/>
                      <a:pt x="1280" y="0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741658" y="1643970"/>
                <a:ext cx="201446" cy="82853"/>
              </a:xfrm>
              <a:custGeom>
                <a:rect b="b" l="l" r="r" t="t"/>
                <a:pathLst>
                  <a:path extrusionOk="0" h="1894" w="4605">
                    <a:moveTo>
                      <a:pt x="1059" y="1"/>
                    </a:moveTo>
                    <a:cubicBezTo>
                      <a:pt x="914" y="1"/>
                      <a:pt x="771" y="17"/>
                      <a:pt x="634" y="60"/>
                    </a:cubicBezTo>
                    <a:cubicBezTo>
                      <a:pt x="309" y="180"/>
                      <a:pt x="17" y="471"/>
                      <a:pt x="17" y="813"/>
                    </a:cubicBezTo>
                    <a:cubicBezTo>
                      <a:pt x="1" y="1087"/>
                      <a:pt x="206" y="1344"/>
                      <a:pt x="446" y="1498"/>
                    </a:cubicBezTo>
                    <a:cubicBezTo>
                      <a:pt x="686" y="1634"/>
                      <a:pt x="959" y="1703"/>
                      <a:pt x="1233" y="1737"/>
                    </a:cubicBezTo>
                    <a:cubicBezTo>
                      <a:pt x="1857" y="1839"/>
                      <a:pt x="2490" y="1894"/>
                      <a:pt x="3126" y="1894"/>
                    </a:cubicBezTo>
                    <a:cubicBezTo>
                      <a:pt x="3345" y="1894"/>
                      <a:pt x="3564" y="1887"/>
                      <a:pt x="3783" y="1874"/>
                    </a:cubicBezTo>
                    <a:cubicBezTo>
                      <a:pt x="3954" y="1874"/>
                      <a:pt x="4143" y="1858"/>
                      <a:pt x="4296" y="1771"/>
                    </a:cubicBezTo>
                    <a:cubicBezTo>
                      <a:pt x="4451" y="1703"/>
                      <a:pt x="4588" y="1550"/>
                      <a:pt x="4588" y="1361"/>
                    </a:cubicBezTo>
                    <a:cubicBezTo>
                      <a:pt x="4605" y="1087"/>
                      <a:pt x="4314" y="899"/>
                      <a:pt x="4057" y="796"/>
                    </a:cubicBezTo>
                    <a:cubicBezTo>
                      <a:pt x="3287" y="454"/>
                      <a:pt x="2482" y="215"/>
                      <a:pt x="1661" y="60"/>
                    </a:cubicBezTo>
                    <a:cubicBezTo>
                      <a:pt x="1462" y="30"/>
                      <a:pt x="1259" y="1"/>
                      <a:pt x="10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741658" y="1703636"/>
                <a:ext cx="201446" cy="83115"/>
              </a:xfrm>
              <a:custGeom>
                <a:rect b="b" l="l" r="r" t="t"/>
                <a:pathLst>
                  <a:path extrusionOk="0" h="1900" w="4605">
                    <a:moveTo>
                      <a:pt x="1090" y="0"/>
                    </a:moveTo>
                    <a:cubicBezTo>
                      <a:pt x="934" y="0"/>
                      <a:pt x="781" y="19"/>
                      <a:pt x="634" y="65"/>
                    </a:cubicBezTo>
                    <a:cubicBezTo>
                      <a:pt x="309" y="168"/>
                      <a:pt x="17" y="459"/>
                      <a:pt x="17" y="802"/>
                    </a:cubicBezTo>
                    <a:cubicBezTo>
                      <a:pt x="1" y="1092"/>
                      <a:pt x="206" y="1350"/>
                      <a:pt x="446" y="1486"/>
                    </a:cubicBezTo>
                    <a:cubicBezTo>
                      <a:pt x="686" y="1640"/>
                      <a:pt x="959" y="1692"/>
                      <a:pt x="1233" y="1742"/>
                    </a:cubicBezTo>
                    <a:cubicBezTo>
                      <a:pt x="1857" y="1844"/>
                      <a:pt x="2490" y="1899"/>
                      <a:pt x="3126" y="1899"/>
                    </a:cubicBezTo>
                    <a:cubicBezTo>
                      <a:pt x="3345" y="1899"/>
                      <a:pt x="3564" y="1893"/>
                      <a:pt x="3783" y="1879"/>
                    </a:cubicBezTo>
                    <a:cubicBezTo>
                      <a:pt x="3954" y="1863"/>
                      <a:pt x="4143" y="1845"/>
                      <a:pt x="4296" y="1777"/>
                    </a:cubicBezTo>
                    <a:cubicBezTo>
                      <a:pt x="4451" y="1692"/>
                      <a:pt x="4588" y="1537"/>
                      <a:pt x="4588" y="1366"/>
                    </a:cubicBezTo>
                    <a:cubicBezTo>
                      <a:pt x="4605" y="1092"/>
                      <a:pt x="4314" y="904"/>
                      <a:pt x="4057" y="784"/>
                    </a:cubicBezTo>
                    <a:cubicBezTo>
                      <a:pt x="3287" y="459"/>
                      <a:pt x="2482" y="202"/>
                      <a:pt x="1661" y="65"/>
                    </a:cubicBezTo>
                    <a:cubicBezTo>
                      <a:pt x="1473" y="28"/>
                      <a:pt x="1280" y="0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812784" y="1487151"/>
                <a:ext cx="202189" cy="144577"/>
              </a:xfrm>
              <a:custGeom>
                <a:rect b="b" l="l" r="r" t="t"/>
                <a:pathLst>
                  <a:path extrusionOk="0" h="3305" w="4622">
                    <a:moveTo>
                      <a:pt x="3086" y="1"/>
                    </a:moveTo>
                    <a:cubicBezTo>
                      <a:pt x="2649" y="1"/>
                      <a:pt x="2175" y="95"/>
                      <a:pt x="1643" y="239"/>
                    </a:cubicBezTo>
                    <a:cubicBezTo>
                      <a:pt x="788" y="530"/>
                      <a:pt x="0" y="2636"/>
                      <a:pt x="600" y="3200"/>
                    </a:cubicBezTo>
                    <a:cubicBezTo>
                      <a:pt x="680" y="3273"/>
                      <a:pt x="766" y="3305"/>
                      <a:pt x="855" y="3305"/>
                    </a:cubicBezTo>
                    <a:cubicBezTo>
                      <a:pt x="1457" y="3305"/>
                      <a:pt x="2209" y="1865"/>
                      <a:pt x="2209" y="1865"/>
                    </a:cubicBezTo>
                    <a:cubicBezTo>
                      <a:pt x="2520" y="1972"/>
                      <a:pt x="2959" y="2100"/>
                      <a:pt x="3349" y="2100"/>
                    </a:cubicBezTo>
                    <a:cubicBezTo>
                      <a:pt x="3581" y="2100"/>
                      <a:pt x="3795" y="2055"/>
                      <a:pt x="3955" y="1933"/>
                    </a:cubicBezTo>
                    <a:cubicBezTo>
                      <a:pt x="4382" y="1609"/>
                      <a:pt x="4622" y="1061"/>
                      <a:pt x="4587" y="530"/>
                    </a:cubicBezTo>
                    <a:cubicBezTo>
                      <a:pt x="4121" y="149"/>
                      <a:pt x="3633" y="1"/>
                      <a:pt x="30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4524944" y="631885"/>
                <a:ext cx="239635" cy="87096"/>
              </a:xfrm>
              <a:custGeom>
                <a:rect b="b" l="l" r="r" t="t"/>
                <a:pathLst>
                  <a:path extrusionOk="0" h="1991" w="5478">
                    <a:moveTo>
                      <a:pt x="4262" y="0"/>
                    </a:moveTo>
                    <a:cubicBezTo>
                      <a:pt x="2893" y="0"/>
                      <a:pt x="326" y="774"/>
                      <a:pt x="326" y="774"/>
                    </a:cubicBezTo>
                    <a:lnTo>
                      <a:pt x="0" y="1151"/>
                    </a:lnTo>
                    <a:lnTo>
                      <a:pt x="308" y="1990"/>
                    </a:lnTo>
                    <a:cubicBezTo>
                      <a:pt x="308" y="1990"/>
                      <a:pt x="1472" y="1853"/>
                      <a:pt x="1524" y="1853"/>
                    </a:cubicBezTo>
                    <a:cubicBezTo>
                      <a:pt x="1593" y="1853"/>
                      <a:pt x="5477" y="998"/>
                      <a:pt x="5067" y="244"/>
                    </a:cubicBezTo>
                    <a:cubicBezTo>
                      <a:pt x="4969" y="68"/>
                      <a:pt x="4668" y="0"/>
                      <a:pt x="4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4531680" y="665743"/>
                <a:ext cx="253152" cy="94402"/>
              </a:xfrm>
              <a:custGeom>
                <a:rect b="b" l="l" r="r" t="t"/>
                <a:pathLst>
                  <a:path extrusionOk="0" h="2158" w="5787">
                    <a:moveTo>
                      <a:pt x="3064" y="0"/>
                    </a:moveTo>
                    <a:cubicBezTo>
                      <a:pt x="2158" y="0"/>
                      <a:pt x="1" y="703"/>
                      <a:pt x="1" y="703"/>
                    </a:cubicBezTo>
                    <a:lnTo>
                      <a:pt x="446" y="2157"/>
                    </a:lnTo>
                    <a:lnTo>
                      <a:pt x="994" y="2141"/>
                    </a:lnTo>
                    <a:lnTo>
                      <a:pt x="2722" y="1387"/>
                    </a:lnTo>
                    <a:cubicBezTo>
                      <a:pt x="2722" y="1387"/>
                      <a:pt x="4454" y="1880"/>
                      <a:pt x="5263" y="1880"/>
                    </a:cubicBezTo>
                    <a:cubicBezTo>
                      <a:pt x="5487" y="1880"/>
                      <a:pt x="5640" y="1843"/>
                      <a:pt x="5666" y="1746"/>
                    </a:cubicBezTo>
                    <a:cubicBezTo>
                      <a:pt x="5786" y="1301"/>
                      <a:pt x="3988" y="0"/>
                      <a:pt x="30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4557882" y="734157"/>
                <a:ext cx="235917" cy="90683"/>
              </a:xfrm>
              <a:custGeom>
                <a:rect b="b" l="l" r="r" t="t"/>
                <a:pathLst>
                  <a:path extrusionOk="0" h="2073" w="5393">
                    <a:moveTo>
                      <a:pt x="2542" y="1"/>
                    </a:moveTo>
                    <a:cubicBezTo>
                      <a:pt x="1579" y="1"/>
                      <a:pt x="0" y="388"/>
                      <a:pt x="0" y="388"/>
                    </a:cubicBezTo>
                    <a:lnTo>
                      <a:pt x="0" y="1928"/>
                    </a:lnTo>
                    <a:lnTo>
                      <a:pt x="548" y="1962"/>
                    </a:lnTo>
                    <a:lnTo>
                      <a:pt x="2346" y="1364"/>
                    </a:lnTo>
                    <a:cubicBezTo>
                      <a:pt x="2346" y="1364"/>
                      <a:pt x="4206" y="2073"/>
                      <a:pt x="4946" y="2073"/>
                    </a:cubicBezTo>
                    <a:cubicBezTo>
                      <a:pt x="5104" y="2073"/>
                      <a:pt x="5211" y="2041"/>
                      <a:pt x="5238" y="1962"/>
                    </a:cubicBezTo>
                    <a:cubicBezTo>
                      <a:pt x="5393" y="1535"/>
                      <a:pt x="3715" y="97"/>
                      <a:pt x="2791" y="11"/>
                    </a:cubicBezTo>
                    <a:cubicBezTo>
                      <a:pt x="2714" y="4"/>
                      <a:pt x="2631" y="1"/>
                      <a:pt x="2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4561644" y="803796"/>
                <a:ext cx="235873" cy="90421"/>
              </a:xfrm>
              <a:custGeom>
                <a:rect b="b" l="l" r="r" t="t"/>
                <a:pathLst>
                  <a:path extrusionOk="0" h="2067" w="5392">
                    <a:moveTo>
                      <a:pt x="2539" y="1"/>
                    </a:moveTo>
                    <a:cubicBezTo>
                      <a:pt x="1576" y="1"/>
                      <a:pt x="1" y="388"/>
                      <a:pt x="1" y="388"/>
                    </a:cubicBezTo>
                    <a:lnTo>
                      <a:pt x="1" y="1929"/>
                    </a:lnTo>
                    <a:lnTo>
                      <a:pt x="548" y="1963"/>
                    </a:lnTo>
                    <a:lnTo>
                      <a:pt x="2345" y="1363"/>
                    </a:lnTo>
                    <a:cubicBezTo>
                      <a:pt x="2345" y="1363"/>
                      <a:pt x="4222" y="2067"/>
                      <a:pt x="4956" y="2067"/>
                    </a:cubicBezTo>
                    <a:cubicBezTo>
                      <a:pt x="5108" y="2067"/>
                      <a:pt x="5212" y="2036"/>
                      <a:pt x="5238" y="1963"/>
                    </a:cubicBezTo>
                    <a:cubicBezTo>
                      <a:pt x="5392" y="1534"/>
                      <a:pt x="3714" y="80"/>
                      <a:pt x="2790" y="12"/>
                    </a:cubicBezTo>
                    <a:cubicBezTo>
                      <a:pt x="2713" y="4"/>
                      <a:pt x="2628" y="1"/>
                      <a:pt x="25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3527648" y="665743"/>
                <a:ext cx="1100712" cy="651451"/>
              </a:xfrm>
              <a:custGeom>
                <a:rect b="b" l="l" r="r" t="t"/>
                <a:pathLst>
                  <a:path extrusionOk="0" h="14892" w="25162">
                    <a:moveTo>
                      <a:pt x="23125" y="0"/>
                    </a:moveTo>
                    <a:cubicBezTo>
                      <a:pt x="23125" y="0"/>
                      <a:pt x="17596" y="2602"/>
                      <a:pt x="16535" y="3013"/>
                    </a:cubicBezTo>
                    <a:cubicBezTo>
                      <a:pt x="15491" y="3424"/>
                      <a:pt x="1148" y="7155"/>
                      <a:pt x="1148" y="7155"/>
                    </a:cubicBezTo>
                    <a:lnTo>
                      <a:pt x="0" y="8816"/>
                    </a:lnTo>
                    <a:lnTo>
                      <a:pt x="1233" y="14892"/>
                    </a:lnTo>
                    <a:cubicBezTo>
                      <a:pt x="1233" y="14892"/>
                      <a:pt x="11982" y="12358"/>
                      <a:pt x="15080" y="10459"/>
                    </a:cubicBezTo>
                    <a:cubicBezTo>
                      <a:pt x="18161" y="8542"/>
                      <a:pt x="21498" y="6196"/>
                      <a:pt x="22406" y="5940"/>
                    </a:cubicBezTo>
                    <a:cubicBezTo>
                      <a:pt x="22406" y="5940"/>
                      <a:pt x="24076" y="7565"/>
                      <a:pt x="24651" y="7565"/>
                    </a:cubicBezTo>
                    <a:cubicBezTo>
                      <a:pt x="24698" y="7565"/>
                      <a:pt x="24737" y="7555"/>
                      <a:pt x="24768" y="7532"/>
                    </a:cubicBezTo>
                    <a:cubicBezTo>
                      <a:pt x="25161" y="7241"/>
                      <a:pt x="24186" y="5119"/>
                      <a:pt x="24186" y="5119"/>
                    </a:cubicBezTo>
                    <a:lnTo>
                      <a:pt x="23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1792889" y="975444"/>
                <a:ext cx="1883922" cy="1556972"/>
              </a:xfrm>
              <a:custGeom>
                <a:rect b="b" l="l" r="r" t="t"/>
                <a:pathLst>
                  <a:path extrusionOk="0" h="35592" w="43066">
                    <a:moveTo>
                      <a:pt x="38354" y="1"/>
                    </a:moveTo>
                    <a:cubicBezTo>
                      <a:pt x="38100" y="1"/>
                      <a:pt x="37844" y="3"/>
                      <a:pt x="37588" y="7"/>
                    </a:cubicBezTo>
                    <a:cubicBezTo>
                      <a:pt x="32693" y="59"/>
                      <a:pt x="27660" y="931"/>
                      <a:pt x="24614" y="1547"/>
                    </a:cubicBezTo>
                    <a:cubicBezTo>
                      <a:pt x="22868" y="1907"/>
                      <a:pt x="21772" y="2197"/>
                      <a:pt x="21772" y="2197"/>
                    </a:cubicBezTo>
                    <a:lnTo>
                      <a:pt x="19239" y="2985"/>
                    </a:lnTo>
                    <a:cubicBezTo>
                      <a:pt x="18502" y="3003"/>
                      <a:pt x="17783" y="3037"/>
                      <a:pt x="17065" y="3105"/>
                    </a:cubicBezTo>
                    <a:cubicBezTo>
                      <a:pt x="10921" y="3687"/>
                      <a:pt x="5580" y="6100"/>
                      <a:pt x="2584" y="7743"/>
                    </a:cubicBezTo>
                    <a:cubicBezTo>
                      <a:pt x="2568" y="7761"/>
                      <a:pt x="2534" y="7777"/>
                      <a:pt x="2516" y="7795"/>
                    </a:cubicBezTo>
                    <a:cubicBezTo>
                      <a:pt x="1541" y="8325"/>
                      <a:pt x="822" y="8770"/>
                      <a:pt x="411" y="9044"/>
                    </a:cubicBezTo>
                    <a:lnTo>
                      <a:pt x="0" y="9301"/>
                    </a:lnTo>
                    <a:cubicBezTo>
                      <a:pt x="17" y="9609"/>
                      <a:pt x="35" y="9918"/>
                      <a:pt x="69" y="10226"/>
                    </a:cubicBezTo>
                    <a:cubicBezTo>
                      <a:pt x="599" y="15566"/>
                      <a:pt x="3200" y="19332"/>
                      <a:pt x="3200" y="19332"/>
                    </a:cubicBezTo>
                    <a:lnTo>
                      <a:pt x="5854" y="18389"/>
                    </a:lnTo>
                    <a:lnTo>
                      <a:pt x="5871" y="18389"/>
                    </a:lnTo>
                    <a:lnTo>
                      <a:pt x="11023" y="16541"/>
                    </a:lnTo>
                    <a:lnTo>
                      <a:pt x="6007" y="25151"/>
                    </a:lnTo>
                    <a:cubicBezTo>
                      <a:pt x="6007" y="25151"/>
                      <a:pt x="5802" y="27958"/>
                      <a:pt x="11023" y="32665"/>
                    </a:cubicBezTo>
                    <a:cubicBezTo>
                      <a:pt x="13605" y="35002"/>
                      <a:pt x="17658" y="35592"/>
                      <a:pt x="21094" y="35592"/>
                    </a:cubicBezTo>
                    <a:cubicBezTo>
                      <a:pt x="24604" y="35592"/>
                      <a:pt x="27471" y="34976"/>
                      <a:pt x="27471" y="34976"/>
                    </a:cubicBezTo>
                    <a:cubicBezTo>
                      <a:pt x="27711" y="34684"/>
                      <a:pt x="27951" y="34360"/>
                      <a:pt x="28190" y="34034"/>
                    </a:cubicBezTo>
                    <a:cubicBezTo>
                      <a:pt x="33257" y="26760"/>
                      <a:pt x="32983" y="13615"/>
                      <a:pt x="32983" y="13615"/>
                    </a:cubicBezTo>
                    <a:lnTo>
                      <a:pt x="40069" y="11474"/>
                    </a:lnTo>
                    <a:lnTo>
                      <a:pt x="42568" y="10721"/>
                    </a:lnTo>
                    <a:cubicBezTo>
                      <a:pt x="43065" y="5296"/>
                      <a:pt x="40806" y="75"/>
                      <a:pt x="40806" y="75"/>
                    </a:cubicBezTo>
                    <a:cubicBezTo>
                      <a:pt x="40005" y="23"/>
                      <a:pt x="39186" y="1"/>
                      <a:pt x="3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1847524" y="1150198"/>
                <a:ext cx="754776" cy="267326"/>
              </a:xfrm>
              <a:custGeom>
                <a:rect b="b" l="l" r="r" t="t"/>
                <a:pathLst>
                  <a:path extrusionOk="0" h="6111" w="17254">
                    <a:moveTo>
                      <a:pt x="16860" y="0"/>
                    </a:moveTo>
                    <a:cubicBezTo>
                      <a:pt x="16671" y="0"/>
                      <a:pt x="12255" y="51"/>
                      <a:pt x="7926" y="1797"/>
                    </a:cubicBezTo>
                    <a:cubicBezTo>
                      <a:pt x="3647" y="3526"/>
                      <a:pt x="292" y="5341"/>
                      <a:pt x="258" y="5357"/>
                    </a:cubicBezTo>
                    <a:cubicBezTo>
                      <a:pt x="69" y="5460"/>
                      <a:pt x="0" y="5717"/>
                      <a:pt x="103" y="5905"/>
                    </a:cubicBezTo>
                    <a:cubicBezTo>
                      <a:pt x="171" y="6042"/>
                      <a:pt x="308" y="6110"/>
                      <a:pt x="445" y="6110"/>
                    </a:cubicBezTo>
                    <a:cubicBezTo>
                      <a:pt x="514" y="6110"/>
                      <a:pt x="582" y="6094"/>
                      <a:pt x="651" y="6060"/>
                    </a:cubicBezTo>
                    <a:cubicBezTo>
                      <a:pt x="685" y="6042"/>
                      <a:pt x="3989" y="4245"/>
                      <a:pt x="8216" y="2550"/>
                    </a:cubicBezTo>
                    <a:cubicBezTo>
                      <a:pt x="12410" y="856"/>
                      <a:pt x="16826" y="804"/>
                      <a:pt x="16860" y="804"/>
                    </a:cubicBezTo>
                    <a:cubicBezTo>
                      <a:pt x="17082" y="804"/>
                      <a:pt x="17253" y="617"/>
                      <a:pt x="17253" y="393"/>
                    </a:cubicBezTo>
                    <a:cubicBezTo>
                      <a:pt x="17253" y="171"/>
                      <a:pt x="17082" y="0"/>
                      <a:pt x="168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2783405" y="1013151"/>
                <a:ext cx="733822" cy="110150"/>
              </a:xfrm>
              <a:custGeom>
                <a:rect b="b" l="l" r="r" t="t"/>
                <a:pathLst>
                  <a:path extrusionOk="0" h="2518" w="16775">
                    <a:moveTo>
                      <a:pt x="14786" y="1"/>
                    </a:moveTo>
                    <a:cubicBezTo>
                      <a:pt x="9577" y="1"/>
                      <a:pt x="775" y="1652"/>
                      <a:pt x="361" y="1730"/>
                    </a:cubicBezTo>
                    <a:cubicBezTo>
                      <a:pt x="137" y="1764"/>
                      <a:pt x="1" y="1986"/>
                      <a:pt x="35" y="2191"/>
                    </a:cubicBezTo>
                    <a:cubicBezTo>
                      <a:pt x="69" y="2397"/>
                      <a:pt x="240" y="2517"/>
                      <a:pt x="429" y="2517"/>
                    </a:cubicBezTo>
                    <a:lnTo>
                      <a:pt x="498" y="2517"/>
                    </a:lnTo>
                    <a:cubicBezTo>
                      <a:pt x="605" y="2501"/>
                      <a:pt x="9675" y="794"/>
                      <a:pt x="14819" y="794"/>
                    </a:cubicBezTo>
                    <a:cubicBezTo>
                      <a:pt x="15366" y="794"/>
                      <a:pt x="15870" y="813"/>
                      <a:pt x="16313" y="856"/>
                    </a:cubicBezTo>
                    <a:cubicBezTo>
                      <a:pt x="16332" y="859"/>
                      <a:pt x="16351" y="861"/>
                      <a:pt x="16370" y="861"/>
                    </a:cubicBezTo>
                    <a:cubicBezTo>
                      <a:pt x="16569" y="861"/>
                      <a:pt x="16742" y="700"/>
                      <a:pt x="16758" y="497"/>
                    </a:cubicBezTo>
                    <a:cubicBezTo>
                      <a:pt x="16775" y="292"/>
                      <a:pt x="16621" y="87"/>
                      <a:pt x="16398" y="69"/>
                    </a:cubicBezTo>
                    <a:cubicBezTo>
                      <a:pt x="15918" y="22"/>
                      <a:pt x="15375" y="1"/>
                      <a:pt x="147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3437800" y="975444"/>
                <a:ext cx="238935" cy="501974"/>
              </a:xfrm>
              <a:custGeom>
                <a:rect b="b" l="l" r="r" t="t"/>
                <a:pathLst>
                  <a:path extrusionOk="0" h="11475" w="5462">
                    <a:moveTo>
                      <a:pt x="757" y="1"/>
                    </a:moveTo>
                    <a:cubicBezTo>
                      <a:pt x="505" y="1"/>
                      <a:pt x="253" y="3"/>
                      <a:pt x="0" y="7"/>
                    </a:cubicBezTo>
                    <a:cubicBezTo>
                      <a:pt x="1678" y="3567"/>
                      <a:pt x="2533" y="7521"/>
                      <a:pt x="2465" y="11474"/>
                    </a:cubicBezTo>
                    <a:lnTo>
                      <a:pt x="4964" y="10721"/>
                    </a:lnTo>
                    <a:cubicBezTo>
                      <a:pt x="5461" y="5296"/>
                      <a:pt x="3202" y="75"/>
                      <a:pt x="3202" y="75"/>
                    </a:cubicBezTo>
                    <a:cubicBezTo>
                      <a:pt x="2401" y="23"/>
                      <a:pt x="1582" y="1"/>
                      <a:pt x="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1792889" y="1316422"/>
                <a:ext cx="256127" cy="504686"/>
              </a:xfrm>
              <a:custGeom>
                <a:rect b="b" l="l" r="r" t="t"/>
                <a:pathLst>
                  <a:path extrusionOk="0" h="11537" w="5855">
                    <a:moveTo>
                      <a:pt x="2516" y="0"/>
                    </a:moveTo>
                    <a:cubicBezTo>
                      <a:pt x="907" y="872"/>
                      <a:pt x="0" y="1506"/>
                      <a:pt x="0" y="1506"/>
                    </a:cubicBezTo>
                    <a:cubicBezTo>
                      <a:pt x="291" y="7326"/>
                      <a:pt x="3200" y="11537"/>
                      <a:pt x="3200" y="11537"/>
                    </a:cubicBezTo>
                    <a:lnTo>
                      <a:pt x="5854" y="10594"/>
                    </a:lnTo>
                    <a:cubicBezTo>
                      <a:pt x="3663" y="7531"/>
                      <a:pt x="2481" y="3766"/>
                      <a:pt x="2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2539319" y="1043115"/>
                <a:ext cx="331018" cy="202014"/>
              </a:xfrm>
              <a:custGeom>
                <a:rect b="b" l="l" r="r" t="t"/>
                <a:pathLst>
                  <a:path extrusionOk="0" h="4618" w="7567">
                    <a:moveTo>
                      <a:pt x="7566" y="0"/>
                    </a:moveTo>
                    <a:lnTo>
                      <a:pt x="7566" y="0"/>
                    </a:lnTo>
                    <a:cubicBezTo>
                      <a:pt x="5804" y="360"/>
                      <a:pt x="4708" y="634"/>
                      <a:pt x="4708" y="634"/>
                    </a:cubicBezTo>
                    <a:lnTo>
                      <a:pt x="2192" y="1438"/>
                    </a:lnTo>
                    <a:cubicBezTo>
                      <a:pt x="1438" y="1456"/>
                      <a:pt x="719" y="1490"/>
                      <a:pt x="1" y="1558"/>
                    </a:cubicBezTo>
                    <a:cubicBezTo>
                      <a:pt x="18" y="2448"/>
                      <a:pt x="463" y="3338"/>
                      <a:pt x="1165" y="3903"/>
                    </a:cubicBezTo>
                    <a:cubicBezTo>
                      <a:pt x="1762" y="4380"/>
                      <a:pt x="2525" y="4617"/>
                      <a:pt x="3290" y="4617"/>
                    </a:cubicBezTo>
                    <a:cubicBezTo>
                      <a:pt x="3732" y="4617"/>
                      <a:pt x="4175" y="4539"/>
                      <a:pt x="4588" y="4382"/>
                    </a:cubicBezTo>
                    <a:cubicBezTo>
                      <a:pt x="5735" y="3955"/>
                      <a:pt x="6625" y="3012"/>
                      <a:pt x="7105" y="1901"/>
                    </a:cubicBezTo>
                    <a:cubicBezTo>
                      <a:pt x="7361" y="1301"/>
                      <a:pt x="7515" y="650"/>
                      <a:pt x="7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289241" y="539500"/>
                <a:ext cx="553418" cy="382900"/>
              </a:xfrm>
              <a:custGeom>
                <a:rect b="b" l="l" r="r" t="t"/>
                <a:pathLst>
                  <a:path extrusionOk="0" h="8753" w="12651">
                    <a:moveTo>
                      <a:pt x="8182" y="1"/>
                    </a:moveTo>
                    <a:cubicBezTo>
                      <a:pt x="7303" y="1"/>
                      <a:pt x="6429" y="265"/>
                      <a:pt x="5581" y="542"/>
                    </a:cubicBezTo>
                    <a:cubicBezTo>
                      <a:pt x="4656" y="850"/>
                      <a:pt x="3716" y="1175"/>
                      <a:pt x="2723" y="1193"/>
                    </a:cubicBezTo>
                    <a:cubicBezTo>
                      <a:pt x="2425" y="1193"/>
                      <a:pt x="2119" y="1164"/>
                      <a:pt x="1821" y="1164"/>
                    </a:cubicBezTo>
                    <a:cubicBezTo>
                      <a:pt x="1502" y="1164"/>
                      <a:pt x="1191" y="1196"/>
                      <a:pt x="909" y="1329"/>
                    </a:cubicBezTo>
                    <a:cubicBezTo>
                      <a:pt x="327" y="1603"/>
                      <a:pt x="1" y="2254"/>
                      <a:pt x="53" y="2870"/>
                    </a:cubicBezTo>
                    <a:cubicBezTo>
                      <a:pt x="87" y="3486"/>
                      <a:pt x="429" y="4050"/>
                      <a:pt x="874" y="4495"/>
                    </a:cubicBezTo>
                    <a:cubicBezTo>
                      <a:pt x="1336" y="4924"/>
                      <a:pt x="1918" y="5232"/>
                      <a:pt x="2483" y="5522"/>
                    </a:cubicBezTo>
                    <a:cubicBezTo>
                      <a:pt x="3869" y="6207"/>
                      <a:pt x="5444" y="6533"/>
                      <a:pt x="6916" y="7012"/>
                    </a:cubicBezTo>
                    <a:cubicBezTo>
                      <a:pt x="8063" y="7389"/>
                      <a:pt x="9141" y="7850"/>
                      <a:pt x="10014" y="8637"/>
                    </a:cubicBezTo>
                    <a:cubicBezTo>
                      <a:pt x="10014" y="8637"/>
                      <a:pt x="10346" y="8752"/>
                      <a:pt x="10698" y="8752"/>
                    </a:cubicBezTo>
                    <a:cubicBezTo>
                      <a:pt x="10923" y="8752"/>
                      <a:pt x="11155" y="8706"/>
                      <a:pt x="11315" y="8553"/>
                    </a:cubicBezTo>
                    <a:cubicBezTo>
                      <a:pt x="11503" y="8364"/>
                      <a:pt x="12051" y="7063"/>
                      <a:pt x="12342" y="5643"/>
                    </a:cubicBezTo>
                    <a:cubicBezTo>
                      <a:pt x="12650" y="4016"/>
                      <a:pt x="12633" y="2270"/>
                      <a:pt x="11366" y="1877"/>
                    </a:cubicBezTo>
                    <a:cubicBezTo>
                      <a:pt x="11161" y="1449"/>
                      <a:pt x="11332" y="832"/>
                      <a:pt x="11760" y="611"/>
                    </a:cubicBezTo>
                    <a:lnTo>
                      <a:pt x="11760" y="611"/>
                    </a:lnTo>
                    <a:cubicBezTo>
                      <a:pt x="11332" y="627"/>
                      <a:pt x="10905" y="1021"/>
                      <a:pt x="10973" y="1449"/>
                    </a:cubicBezTo>
                    <a:cubicBezTo>
                      <a:pt x="10613" y="559"/>
                      <a:pt x="9467" y="79"/>
                      <a:pt x="8474" y="11"/>
                    </a:cubicBezTo>
                    <a:cubicBezTo>
                      <a:pt x="8377" y="4"/>
                      <a:pt x="8279" y="1"/>
                      <a:pt x="8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2590236" y="705418"/>
                <a:ext cx="238935" cy="216975"/>
              </a:xfrm>
              <a:custGeom>
                <a:rect b="b" l="l" r="r" t="t"/>
                <a:pathLst>
                  <a:path extrusionOk="0" h="4960" w="5462">
                    <a:moveTo>
                      <a:pt x="1326" y="0"/>
                    </a:moveTo>
                    <a:cubicBezTo>
                      <a:pt x="789" y="0"/>
                      <a:pt x="429" y="52"/>
                      <a:pt x="429" y="52"/>
                    </a:cubicBezTo>
                    <a:lnTo>
                      <a:pt x="1" y="1610"/>
                    </a:lnTo>
                    <a:lnTo>
                      <a:pt x="35" y="3219"/>
                    </a:lnTo>
                    <a:cubicBezTo>
                      <a:pt x="1182" y="3596"/>
                      <a:pt x="2260" y="4057"/>
                      <a:pt x="3133" y="4844"/>
                    </a:cubicBezTo>
                    <a:cubicBezTo>
                      <a:pt x="3133" y="4844"/>
                      <a:pt x="3465" y="4959"/>
                      <a:pt x="3817" y="4959"/>
                    </a:cubicBezTo>
                    <a:cubicBezTo>
                      <a:pt x="4042" y="4959"/>
                      <a:pt x="4274" y="4913"/>
                      <a:pt x="4434" y="4760"/>
                    </a:cubicBezTo>
                    <a:cubicBezTo>
                      <a:pt x="4622" y="4571"/>
                      <a:pt x="5170" y="3270"/>
                      <a:pt x="5461" y="1850"/>
                    </a:cubicBezTo>
                    <a:cubicBezTo>
                      <a:pt x="4532" y="250"/>
                      <a:pt x="2504" y="0"/>
                      <a:pt x="1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2590236" y="864905"/>
                <a:ext cx="212688" cy="329662"/>
              </a:xfrm>
              <a:custGeom>
                <a:rect b="b" l="l" r="r" t="t"/>
                <a:pathLst>
                  <a:path extrusionOk="0" h="7536" w="4862">
                    <a:moveTo>
                      <a:pt x="3047" y="0"/>
                    </a:moveTo>
                    <a:lnTo>
                      <a:pt x="1952" y="1643"/>
                    </a:lnTo>
                    <a:lnTo>
                      <a:pt x="1" y="4571"/>
                    </a:lnTo>
                    <a:cubicBezTo>
                      <a:pt x="155" y="5324"/>
                      <a:pt x="206" y="5991"/>
                      <a:pt x="377" y="6505"/>
                    </a:cubicBezTo>
                    <a:cubicBezTo>
                      <a:pt x="571" y="7135"/>
                      <a:pt x="917" y="7536"/>
                      <a:pt x="1774" y="7536"/>
                    </a:cubicBezTo>
                    <a:cubicBezTo>
                      <a:pt x="1826" y="7536"/>
                      <a:pt x="1880" y="7534"/>
                      <a:pt x="1935" y="7532"/>
                    </a:cubicBezTo>
                    <a:cubicBezTo>
                      <a:pt x="3202" y="7463"/>
                      <a:pt x="3989" y="6659"/>
                      <a:pt x="4451" y="5854"/>
                    </a:cubicBezTo>
                    <a:cubicBezTo>
                      <a:pt x="4845" y="5153"/>
                      <a:pt x="4862" y="4297"/>
                      <a:pt x="4553" y="3561"/>
                    </a:cubicBezTo>
                    <a:lnTo>
                      <a:pt x="3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2590236" y="935288"/>
                <a:ext cx="155076" cy="214219"/>
              </a:xfrm>
              <a:custGeom>
                <a:rect b="b" l="l" r="r" t="t"/>
                <a:pathLst>
                  <a:path extrusionOk="0" h="4897" w="3545">
                    <a:moveTo>
                      <a:pt x="2472" y="1"/>
                    </a:moveTo>
                    <a:cubicBezTo>
                      <a:pt x="2298" y="1"/>
                      <a:pt x="2124" y="12"/>
                      <a:pt x="1952" y="34"/>
                    </a:cubicBezTo>
                    <a:lnTo>
                      <a:pt x="1" y="2962"/>
                    </a:lnTo>
                    <a:cubicBezTo>
                      <a:pt x="155" y="3715"/>
                      <a:pt x="206" y="4382"/>
                      <a:pt x="377" y="4896"/>
                    </a:cubicBezTo>
                    <a:cubicBezTo>
                      <a:pt x="397" y="4896"/>
                      <a:pt x="416" y="4896"/>
                      <a:pt x="436" y="4896"/>
                    </a:cubicBezTo>
                    <a:cubicBezTo>
                      <a:pt x="1051" y="4896"/>
                      <a:pt x="1676" y="4626"/>
                      <a:pt x="2141" y="4211"/>
                    </a:cubicBezTo>
                    <a:cubicBezTo>
                      <a:pt x="2671" y="3715"/>
                      <a:pt x="3031" y="3031"/>
                      <a:pt x="3218" y="2328"/>
                    </a:cubicBezTo>
                    <a:cubicBezTo>
                      <a:pt x="3424" y="1627"/>
                      <a:pt x="3476" y="890"/>
                      <a:pt x="3544" y="155"/>
                    </a:cubicBezTo>
                    <a:cubicBezTo>
                      <a:pt x="3197" y="50"/>
                      <a:pt x="2835" y="1"/>
                      <a:pt x="2472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379876" y="707649"/>
                <a:ext cx="395367" cy="384300"/>
              </a:xfrm>
              <a:custGeom>
                <a:rect b="b" l="l" r="r" t="t"/>
                <a:pathLst>
                  <a:path extrusionOk="0" h="8785" w="9038">
                    <a:moveTo>
                      <a:pt x="5238" y="1"/>
                    </a:moveTo>
                    <a:lnTo>
                      <a:pt x="5238" y="1"/>
                    </a:lnTo>
                    <a:cubicBezTo>
                      <a:pt x="4639" y="167"/>
                      <a:pt x="4022" y="256"/>
                      <a:pt x="3407" y="256"/>
                    </a:cubicBezTo>
                    <a:cubicBezTo>
                      <a:pt x="3195" y="256"/>
                      <a:pt x="2984" y="246"/>
                      <a:pt x="2773" y="224"/>
                    </a:cubicBezTo>
                    <a:cubicBezTo>
                      <a:pt x="2405" y="193"/>
                      <a:pt x="2051" y="135"/>
                      <a:pt x="1686" y="135"/>
                    </a:cubicBezTo>
                    <a:cubicBezTo>
                      <a:pt x="1643" y="135"/>
                      <a:pt x="1600" y="136"/>
                      <a:pt x="1557" y="138"/>
                    </a:cubicBezTo>
                    <a:cubicBezTo>
                      <a:pt x="1164" y="156"/>
                      <a:pt x="754" y="275"/>
                      <a:pt x="462" y="549"/>
                    </a:cubicBezTo>
                    <a:cubicBezTo>
                      <a:pt x="172" y="822"/>
                      <a:pt x="1" y="1354"/>
                      <a:pt x="188" y="1713"/>
                    </a:cubicBezTo>
                    <a:lnTo>
                      <a:pt x="1644" y="6437"/>
                    </a:lnTo>
                    <a:cubicBezTo>
                      <a:pt x="1883" y="7395"/>
                      <a:pt x="2550" y="8046"/>
                      <a:pt x="3047" y="8388"/>
                    </a:cubicBezTo>
                    <a:cubicBezTo>
                      <a:pt x="3415" y="8633"/>
                      <a:pt x="3870" y="8784"/>
                      <a:pt x="4374" y="8784"/>
                    </a:cubicBezTo>
                    <a:cubicBezTo>
                      <a:pt x="4644" y="8784"/>
                      <a:pt x="4928" y="8741"/>
                      <a:pt x="5220" y="8645"/>
                    </a:cubicBezTo>
                    <a:cubicBezTo>
                      <a:pt x="7326" y="7926"/>
                      <a:pt x="8730" y="6831"/>
                      <a:pt x="8199" y="4640"/>
                    </a:cubicBezTo>
                    <a:lnTo>
                      <a:pt x="7856" y="3595"/>
                    </a:lnTo>
                    <a:cubicBezTo>
                      <a:pt x="8267" y="3424"/>
                      <a:pt x="8730" y="3031"/>
                      <a:pt x="8901" y="2603"/>
                    </a:cubicBezTo>
                    <a:cubicBezTo>
                      <a:pt x="9004" y="2347"/>
                      <a:pt x="9038" y="2038"/>
                      <a:pt x="8952" y="1765"/>
                    </a:cubicBezTo>
                    <a:cubicBezTo>
                      <a:pt x="8867" y="1491"/>
                      <a:pt x="8661" y="1233"/>
                      <a:pt x="8388" y="1148"/>
                    </a:cubicBezTo>
                    <a:cubicBezTo>
                      <a:pt x="8334" y="1132"/>
                      <a:pt x="8275" y="1124"/>
                      <a:pt x="8212" y="1124"/>
                    </a:cubicBezTo>
                    <a:cubicBezTo>
                      <a:pt x="7951" y="1124"/>
                      <a:pt x="7632" y="1257"/>
                      <a:pt x="7480" y="1422"/>
                    </a:cubicBezTo>
                    <a:cubicBezTo>
                      <a:pt x="7155" y="1799"/>
                      <a:pt x="7822" y="3168"/>
                      <a:pt x="7395" y="3271"/>
                    </a:cubicBezTo>
                    <a:cubicBezTo>
                      <a:pt x="7378" y="3274"/>
                      <a:pt x="7361" y="3276"/>
                      <a:pt x="7346" y="3276"/>
                    </a:cubicBezTo>
                    <a:cubicBezTo>
                      <a:pt x="6947" y="3276"/>
                      <a:pt x="6908" y="2274"/>
                      <a:pt x="6727" y="1765"/>
                    </a:cubicBezTo>
                    <a:cubicBezTo>
                      <a:pt x="6539" y="1217"/>
                      <a:pt x="6179" y="1251"/>
                      <a:pt x="5665" y="1114"/>
                    </a:cubicBezTo>
                    <a:cubicBezTo>
                      <a:pt x="5152" y="977"/>
                      <a:pt x="5238" y="1"/>
                      <a:pt x="52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953390" y="1591172"/>
                <a:ext cx="189460" cy="188716"/>
              </a:xfrm>
              <a:custGeom>
                <a:rect b="b" l="l" r="r" t="t"/>
                <a:pathLst>
                  <a:path extrusionOk="0" h="4314" w="4331">
                    <a:moveTo>
                      <a:pt x="2174" y="0"/>
                    </a:moveTo>
                    <a:cubicBezTo>
                      <a:pt x="976" y="0"/>
                      <a:pt x="1" y="959"/>
                      <a:pt x="1" y="2157"/>
                    </a:cubicBezTo>
                    <a:cubicBezTo>
                      <a:pt x="1" y="3355"/>
                      <a:pt x="976" y="4313"/>
                      <a:pt x="2174" y="4313"/>
                    </a:cubicBezTo>
                    <a:cubicBezTo>
                      <a:pt x="3355" y="4313"/>
                      <a:pt x="4330" y="3355"/>
                      <a:pt x="4330" y="2157"/>
                    </a:cubicBezTo>
                    <a:cubicBezTo>
                      <a:pt x="4330" y="959"/>
                      <a:pt x="3355" y="0"/>
                      <a:pt x="21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713225" y="1512566"/>
                <a:ext cx="297860" cy="286092"/>
              </a:xfrm>
              <a:custGeom>
                <a:rect b="b" l="l" r="r" t="t"/>
                <a:pathLst>
                  <a:path extrusionOk="0" h="6540" w="6809">
                    <a:moveTo>
                      <a:pt x="4656" y="1404"/>
                    </a:moveTo>
                    <a:cubicBezTo>
                      <a:pt x="4896" y="1575"/>
                      <a:pt x="5135" y="1660"/>
                      <a:pt x="5391" y="1694"/>
                    </a:cubicBezTo>
                    <a:cubicBezTo>
                      <a:pt x="5529" y="2216"/>
                      <a:pt x="5097" y="2323"/>
                      <a:pt x="4628" y="2323"/>
                    </a:cubicBezTo>
                    <a:cubicBezTo>
                      <a:pt x="4450" y="2323"/>
                      <a:pt x="4268" y="2308"/>
                      <a:pt x="4108" y="2294"/>
                    </a:cubicBezTo>
                    <a:cubicBezTo>
                      <a:pt x="4364" y="2020"/>
                      <a:pt x="4553" y="1678"/>
                      <a:pt x="4656" y="1404"/>
                    </a:cubicBezTo>
                    <a:close/>
                    <a:moveTo>
                      <a:pt x="3424" y="1"/>
                    </a:moveTo>
                    <a:cubicBezTo>
                      <a:pt x="3013" y="309"/>
                      <a:pt x="2808" y="822"/>
                      <a:pt x="2687" y="1301"/>
                    </a:cubicBezTo>
                    <a:cubicBezTo>
                      <a:pt x="2653" y="1438"/>
                      <a:pt x="2619" y="1610"/>
                      <a:pt x="2602" y="1797"/>
                    </a:cubicBezTo>
                    <a:cubicBezTo>
                      <a:pt x="2311" y="1694"/>
                      <a:pt x="2037" y="1592"/>
                      <a:pt x="1746" y="1489"/>
                    </a:cubicBezTo>
                    <a:cubicBezTo>
                      <a:pt x="1592" y="1438"/>
                      <a:pt x="1404" y="1404"/>
                      <a:pt x="1301" y="1249"/>
                    </a:cubicBezTo>
                    <a:cubicBezTo>
                      <a:pt x="1181" y="1062"/>
                      <a:pt x="1318" y="856"/>
                      <a:pt x="1438" y="720"/>
                    </a:cubicBezTo>
                    <a:cubicBezTo>
                      <a:pt x="1510" y="646"/>
                      <a:pt x="1447" y="537"/>
                      <a:pt x="1354" y="537"/>
                    </a:cubicBezTo>
                    <a:cubicBezTo>
                      <a:pt x="1337" y="537"/>
                      <a:pt x="1320" y="540"/>
                      <a:pt x="1301" y="548"/>
                    </a:cubicBezTo>
                    <a:cubicBezTo>
                      <a:pt x="993" y="720"/>
                      <a:pt x="959" y="1165"/>
                      <a:pt x="1112" y="1438"/>
                    </a:cubicBezTo>
                    <a:cubicBezTo>
                      <a:pt x="1233" y="1644"/>
                      <a:pt x="1438" y="1763"/>
                      <a:pt x="1660" y="1831"/>
                    </a:cubicBezTo>
                    <a:cubicBezTo>
                      <a:pt x="1968" y="1934"/>
                      <a:pt x="2276" y="2020"/>
                      <a:pt x="2584" y="2105"/>
                    </a:cubicBezTo>
                    <a:cubicBezTo>
                      <a:pt x="2602" y="2294"/>
                      <a:pt x="2653" y="2482"/>
                      <a:pt x="2773" y="2585"/>
                    </a:cubicBezTo>
                    <a:cubicBezTo>
                      <a:pt x="2914" y="2726"/>
                      <a:pt x="3070" y="2786"/>
                      <a:pt x="3230" y="2786"/>
                    </a:cubicBezTo>
                    <a:cubicBezTo>
                      <a:pt x="3400" y="2786"/>
                      <a:pt x="3573" y="2717"/>
                      <a:pt x="3732" y="2602"/>
                    </a:cubicBezTo>
                    <a:lnTo>
                      <a:pt x="3766" y="2602"/>
                    </a:lnTo>
                    <a:cubicBezTo>
                      <a:pt x="3800" y="2602"/>
                      <a:pt x="3835" y="2602"/>
                      <a:pt x="3851" y="2585"/>
                    </a:cubicBezTo>
                    <a:cubicBezTo>
                      <a:pt x="4071" y="2689"/>
                      <a:pt x="4322" y="2739"/>
                      <a:pt x="4567" y="2739"/>
                    </a:cubicBezTo>
                    <a:cubicBezTo>
                      <a:pt x="4685" y="2739"/>
                      <a:pt x="4801" y="2727"/>
                      <a:pt x="4912" y="2705"/>
                    </a:cubicBezTo>
                    <a:lnTo>
                      <a:pt x="4912" y="2705"/>
                    </a:lnTo>
                    <a:cubicBezTo>
                      <a:pt x="5194" y="3528"/>
                      <a:pt x="4612" y="3721"/>
                      <a:pt x="3982" y="3721"/>
                    </a:cubicBezTo>
                    <a:cubicBezTo>
                      <a:pt x="3616" y="3721"/>
                      <a:pt x="3234" y="3656"/>
                      <a:pt x="2995" y="3612"/>
                    </a:cubicBezTo>
                    <a:cubicBezTo>
                      <a:pt x="2397" y="3509"/>
                      <a:pt x="1062" y="3253"/>
                      <a:pt x="1062" y="2413"/>
                    </a:cubicBezTo>
                    <a:cubicBezTo>
                      <a:pt x="1062" y="2309"/>
                      <a:pt x="976" y="2252"/>
                      <a:pt x="892" y="2252"/>
                    </a:cubicBezTo>
                    <a:cubicBezTo>
                      <a:pt x="825" y="2252"/>
                      <a:pt x="759" y="2287"/>
                      <a:pt x="736" y="2363"/>
                    </a:cubicBezTo>
                    <a:cubicBezTo>
                      <a:pt x="291" y="3646"/>
                      <a:pt x="2773" y="4006"/>
                      <a:pt x="3543" y="4091"/>
                    </a:cubicBezTo>
                    <a:cubicBezTo>
                      <a:pt x="3650" y="4107"/>
                      <a:pt x="3761" y="4115"/>
                      <a:pt x="3875" y="4115"/>
                    </a:cubicBezTo>
                    <a:cubicBezTo>
                      <a:pt x="4126" y="4115"/>
                      <a:pt x="4386" y="4077"/>
                      <a:pt x="4622" y="4006"/>
                    </a:cubicBezTo>
                    <a:lnTo>
                      <a:pt x="4622" y="4006"/>
                    </a:lnTo>
                    <a:cubicBezTo>
                      <a:pt x="4850" y="4792"/>
                      <a:pt x="4365" y="4921"/>
                      <a:pt x="3819" y="4921"/>
                    </a:cubicBezTo>
                    <a:cubicBezTo>
                      <a:pt x="3628" y="4921"/>
                      <a:pt x="3430" y="4905"/>
                      <a:pt x="3253" y="4896"/>
                    </a:cubicBezTo>
                    <a:cubicBezTo>
                      <a:pt x="2413" y="4844"/>
                      <a:pt x="1062" y="4793"/>
                      <a:pt x="959" y="3664"/>
                    </a:cubicBezTo>
                    <a:cubicBezTo>
                      <a:pt x="948" y="3566"/>
                      <a:pt x="861" y="3489"/>
                      <a:pt x="778" y="3489"/>
                    </a:cubicBezTo>
                    <a:cubicBezTo>
                      <a:pt x="729" y="3489"/>
                      <a:pt x="682" y="3514"/>
                      <a:pt x="651" y="3577"/>
                    </a:cubicBezTo>
                    <a:cubicBezTo>
                      <a:pt x="1" y="4896"/>
                      <a:pt x="2157" y="5238"/>
                      <a:pt x="2979" y="5323"/>
                    </a:cubicBezTo>
                    <a:cubicBezTo>
                      <a:pt x="3121" y="5337"/>
                      <a:pt x="3277" y="5346"/>
                      <a:pt x="3439" y="5346"/>
                    </a:cubicBezTo>
                    <a:cubicBezTo>
                      <a:pt x="3669" y="5346"/>
                      <a:pt x="3912" y="5329"/>
                      <a:pt x="4143" y="5289"/>
                    </a:cubicBezTo>
                    <a:lnTo>
                      <a:pt x="4143" y="5289"/>
                    </a:lnTo>
                    <a:cubicBezTo>
                      <a:pt x="4387" y="6010"/>
                      <a:pt x="3628" y="6125"/>
                      <a:pt x="3031" y="6125"/>
                    </a:cubicBezTo>
                    <a:cubicBezTo>
                      <a:pt x="2876" y="6125"/>
                      <a:pt x="2732" y="6118"/>
                      <a:pt x="2619" y="6110"/>
                    </a:cubicBezTo>
                    <a:cubicBezTo>
                      <a:pt x="1934" y="6060"/>
                      <a:pt x="1096" y="5786"/>
                      <a:pt x="804" y="5118"/>
                    </a:cubicBezTo>
                    <a:cubicBezTo>
                      <a:pt x="778" y="5059"/>
                      <a:pt x="721" y="5032"/>
                      <a:pt x="662" y="5032"/>
                    </a:cubicBezTo>
                    <a:cubicBezTo>
                      <a:pt x="568" y="5032"/>
                      <a:pt x="469" y="5099"/>
                      <a:pt x="480" y="5204"/>
                    </a:cubicBezTo>
                    <a:cubicBezTo>
                      <a:pt x="595" y="6296"/>
                      <a:pt x="2152" y="6540"/>
                      <a:pt x="3043" y="6540"/>
                    </a:cubicBezTo>
                    <a:cubicBezTo>
                      <a:pt x="3074" y="6540"/>
                      <a:pt x="3103" y="6540"/>
                      <a:pt x="3132" y="6539"/>
                    </a:cubicBezTo>
                    <a:cubicBezTo>
                      <a:pt x="3526" y="6521"/>
                      <a:pt x="4108" y="6436"/>
                      <a:pt x="4348" y="6076"/>
                    </a:cubicBezTo>
                    <a:cubicBezTo>
                      <a:pt x="4536" y="5802"/>
                      <a:pt x="4622" y="5478"/>
                      <a:pt x="4399" y="5220"/>
                    </a:cubicBezTo>
                    <a:cubicBezTo>
                      <a:pt x="4964" y="5067"/>
                      <a:pt x="5289" y="4691"/>
                      <a:pt x="4793" y="3954"/>
                    </a:cubicBezTo>
                    <a:cubicBezTo>
                      <a:pt x="5323" y="3748"/>
                      <a:pt x="5615" y="3321"/>
                      <a:pt x="5049" y="2671"/>
                    </a:cubicBezTo>
                    <a:cubicBezTo>
                      <a:pt x="5170" y="2637"/>
                      <a:pt x="5272" y="2585"/>
                      <a:pt x="5357" y="2516"/>
                    </a:cubicBezTo>
                    <a:cubicBezTo>
                      <a:pt x="5597" y="2345"/>
                      <a:pt x="5752" y="1968"/>
                      <a:pt x="5597" y="1712"/>
                    </a:cubicBezTo>
                    <a:cubicBezTo>
                      <a:pt x="5683" y="1712"/>
                      <a:pt x="5786" y="1694"/>
                      <a:pt x="5871" y="1678"/>
                    </a:cubicBezTo>
                    <a:cubicBezTo>
                      <a:pt x="6282" y="1610"/>
                      <a:pt x="6744" y="1233"/>
                      <a:pt x="6795" y="822"/>
                    </a:cubicBezTo>
                    <a:cubicBezTo>
                      <a:pt x="6809" y="718"/>
                      <a:pt x="6703" y="643"/>
                      <a:pt x="6606" y="643"/>
                    </a:cubicBezTo>
                    <a:cubicBezTo>
                      <a:pt x="6576" y="643"/>
                      <a:pt x="6546" y="651"/>
                      <a:pt x="6521" y="667"/>
                    </a:cubicBezTo>
                    <a:cubicBezTo>
                      <a:pt x="6384" y="770"/>
                      <a:pt x="6282" y="907"/>
                      <a:pt x="6162" y="1028"/>
                    </a:cubicBezTo>
                    <a:cubicBezTo>
                      <a:pt x="5939" y="1233"/>
                      <a:pt x="5631" y="1301"/>
                      <a:pt x="5341" y="1318"/>
                    </a:cubicBezTo>
                    <a:cubicBezTo>
                      <a:pt x="5101" y="1318"/>
                      <a:pt x="4930" y="1147"/>
                      <a:pt x="4707" y="1130"/>
                    </a:cubicBezTo>
                    <a:cubicBezTo>
                      <a:pt x="4696" y="1063"/>
                      <a:pt x="4641" y="1011"/>
                      <a:pt x="4581" y="1011"/>
                    </a:cubicBezTo>
                    <a:cubicBezTo>
                      <a:pt x="4549" y="1011"/>
                      <a:pt x="4515" y="1026"/>
                      <a:pt x="4485" y="1062"/>
                    </a:cubicBezTo>
                    <a:cubicBezTo>
                      <a:pt x="4280" y="1301"/>
                      <a:pt x="4143" y="1592"/>
                      <a:pt x="3954" y="1831"/>
                    </a:cubicBezTo>
                    <a:cubicBezTo>
                      <a:pt x="3818" y="2001"/>
                      <a:pt x="3466" y="2335"/>
                      <a:pt x="3223" y="2335"/>
                    </a:cubicBezTo>
                    <a:cubicBezTo>
                      <a:pt x="3098" y="2335"/>
                      <a:pt x="3002" y="2247"/>
                      <a:pt x="2979" y="2003"/>
                    </a:cubicBezTo>
                    <a:cubicBezTo>
                      <a:pt x="2910" y="1267"/>
                      <a:pt x="3235" y="685"/>
                      <a:pt x="3440" y="17"/>
                    </a:cubicBezTo>
                    <a:cubicBezTo>
                      <a:pt x="3440" y="17"/>
                      <a:pt x="3440" y="1"/>
                      <a:pt x="3424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2537832" y="814382"/>
                <a:ext cx="74192" cy="39852"/>
              </a:xfrm>
              <a:custGeom>
                <a:rect b="b" l="l" r="r" t="t"/>
                <a:pathLst>
                  <a:path extrusionOk="0" h="911" w="1696">
                    <a:moveTo>
                      <a:pt x="1265" y="0"/>
                    </a:moveTo>
                    <a:cubicBezTo>
                      <a:pt x="885" y="0"/>
                      <a:pt x="463" y="221"/>
                      <a:pt x="172" y="386"/>
                    </a:cubicBezTo>
                    <a:cubicBezTo>
                      <a:pt x="52" y="454"/>
                      <a:pt x="0" y="591"/>
                      <a:pt x="35" y="710"/>
                    </a:cubicBezTo>
                    <a:cubicBezTo>
                      <a:pt x="52" y="762"/>
                      <a:pt x="69" y="797"/>
                      <a:pt x="103" y="831"/>
                    </a:cubicBezTo>
                    <a:cubicBezTo>
                      <a:pt x="167" y="884"/>
                      <a:pt x="245" y="911"/>
                      <a:pt x="319" y="911"/>
                    </a:cubicBezTo>
                    <a:cubicBezTo>
                      <a:pt x="363" y="911"/>
                      <a:pt x="407" y="901"/>
                      <a:pt x="445" y="881"/>
                    </a:cubicBezTo>
                    <a:cubicBezTo>
                      <a:pt x="669" y="745"/>
                      <a:pt x="890" y="642"/>
                      <a:pt x="1114" y="539"/>
                    </a:cubicBezTo>
                    <a:cubicBezTo>
                      <a:pt x="1319" y="454"/>
                      <a:pt x="1524" y="386"/>
                      <a:pt x="1661" y="215"/>
                    </a:cubicBezTo>
                    <a:cubicBezTo>
                      <a:pt x="1696" y="180"/>
                      <a:pt x="1696" y="128"/>
                      <a:pt x="1644" y="94"/>
                    </a:cubicBezTo>
                    <a:cubicBezTo>
                      <a:pt x="1528" y="27"/>
                      <a:pt x="1399" y="0"/>
                      <a:pt x="1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2567052" y="847714"/>
                <a:ext cx="45714" cy="35215"/>
              </a:xfrm>
              <a:custGeom>
                <a:rect b="b" l="l" r="r" t="t"/>
                <a:pathLst>
                  <a:path extrusionOk="0" h="805" w="1045">
                    <a:moveTo>
                      <a:pt x="531" y="0"/>
                    </a:moveTo>
                    <a:cubicBezTo>
                      <a:pt x="1" y="0"/>
                      <a:pt x="1" y="804"/>
                      <a:pt x="531" y="804"/>
                    </a:cubicBezTo>
                    <a:cubicBezTo>
                      <a:pt x="1044" y="804"/>
                      <a:pt x="1044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2409840" y="846533"/>
                <a:ext cx="72617" cy="38977"/>
              </a:xfrm>
              <a:custGeom>
                <a:rect b="b" l="l" r="r" t="t"/>
                <a:pathLst>
                  <a:path extrusionOk="0" h="891" w="1660">
                    <a:moveTo>
                      <a:pt x="1382" y="1"/>
                    </a:moveTo>
                    <a:cubicBezTo>
                      <a:pt x="1361" y="1"/>
                      <a:pt x="1339" y="3"/>
                      <a:pt x="1317" y="10"/>
                    </a:cubicBezTo>
                    <a:cubicBezTo>
                      <a:pt x="856" y="112"/>
                      <a:pt x="188" y="301"/>
                      <a:pt x="17" y="780"/>
                    </a:cubicBezTo>
                    <a:cubicBezTo>
                      <a:pt x="0" y="831"/>
                      <a:pt x="34" y="883"/>
                      <a:pt x="85" y="883"/>
                    </a:cubicBezTo>
                    <a:cubicBezTo>
                      <a:pt x="120" y="888"/>
                      <a:pt x="154" y="891"/>
                      <a:pt x="188" y="891"/>
                    </a:cubicBezTo>
                    <a:cubicBezTo>
                      <a:pt x="372" y="891"/>
                      <a:pt x="546" y="820"/>
                      <a:pt x="719" y="763"/>
                    </a:cubicBezTo>
                    <a:cubicBezTo>
                      <a:pt x="959" y="678"/>
                      <a:pt x="1181" y="609"/>
                      <a:pt x="1420" y="557"/>
                    </a:cubicBezTo>
                    <a:cubicBezTo>
                      <a:pt x="1557" y="523"/>
                      <a:pt x="1643" y="420"/>
                      <a:pt x="1643" y="283"/>
                    </a:cubicBezTo>
                    <a:cubicBezTo>
                      <a:pt x="1660" y="233"/>
                      <a:pt x="1643" y="198"/>
                      <a:pt x="1626" y="146"/>
                    </a:cubicBezTo>
                    <a:cubicBezTo>
                      <a:pt x="1584" y="62"/>
                      <a:pt x="1484" y="1"/>
                      <a:pt x="1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2432018" y="884327"/>
                <a:ext cx="49913" cy="35346"/>
              </a:xfrm>
              <a:custGeom>
                <a:rect b="b" l="l" r="r" t="t"/>
                <a:pathLst>
                  <a:path extrusionOk="0" h="808" w="1141">
                    <a:moveTo>
                      <a:pt x="558" y="0"/>
                    </a:moveTo>
                    <a:cubicBezTo>
                      <a:pt x="471" y="0"/>
                      <a:pt x="381" y="31"/>
                      <a:pt x="297" y="104"/>
                    </a:cubicBezTo>
                    <a:cubicBezTo>
                      <a:pt x="1" y="387"/>
                      <a:pt x="276" y="808"/>
                      <a:pt x="591" y="808"/>
                    </a:cubicBezTo>
                    <a:cubicBezTo>
                      <a:pt x="676" y="808"/>
                      <a:pt x="764" y="777"/>
                      <a:pt x="845" y="704"/>
                    </a:cubicBezTo>
                    <a:cubicBezTo>
                      <a:pt x="1141" y="421"/>
                      <a:pt x="876" y="0"/>
                      <a:pt x="5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2508655" y="895613"/>
                <a:ext cx="40464" cy="81584"/>
              </a:xfrm>
              <a:custGeom>
                <a:rect b="b" l="l" r="r" t="t"/>
                <a:pathLst>
                  <a:path extrusionOk="0" h="1865" w="925">
                    <a:moveTo>
                      <a:pt x="69" y="1"/>
                    </a:moveTo>
                    <a:lnTo>
                      <a:pt x="69" y="1"/>
                    </a:lnTo>
                    <a:cubicBezTo>
                      <a:pt x="291" y="599"/>
                      <a:pt x="257" y="1267"/>
                      <a:pt x="1" y="1849"/>
                    </a:cubicBezTo>
                    <a:cubicBezTo>
                      <a:pt x="53" y="1859"/>
                      <a:pt x="106" y="1864"/>
                      <a:pt x="159" y="1864"/>
                    </a:cubicBezTo>
                    <a:cubicBezTo>
                      <a:pt x="470" y="1864"/>
                      <a:pt x="779" y="1697"/>
                      <a:pt x="925" y="1404"/>
                    </a:cubicBezTo>
                    <a:cubicBezTo>
                      <a:pt x="839" y="857"/>
                      <a:pt x="530" y="325"/>
                      <a:pt x="69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2556554" y="921071"/>
                <a:ext cx="88409" cy="98951"/>
              </a:xfrm>
              <a:custGeom>
                <a:rect b="b" l="l" r="r" t="t"/>
                <a:pathLst>
                  <a:path extrusionOk="0" h="2262" w="2021">
                    <a:moveTo>
                      <a:pt x="1781" y="1"/>
                    </a:moveTo>
                    <a:cubicBezTo>
                      <a:pt x="1489" y="839"/>
                      <a:pt x="823" y="1507"/>
                      <a:pt x="1" y="1815"/>
                    </a:cubicBezTo>
                    <a:cubicBezTo>
                      <a:pt x="307" y="2062"/>
                      <a:pt x="638" y="2261"/>
                      <a:pt x="1015" y="2261"/>
                    </a:cubicBezTo>
                    <a:cubicBezTo>
                      <a:pt x="1080" y="2261"/>
                      <a:pt x="1147" y="2255"/>
                      <a:pt x="1216" y="2242"/>
                    </a:cubicBezTo>
                    <a:cubicBezTo>
                      <a:pt x="1524" y="2174"/>
                      <a:pt x="1832" y="2003"/>
                      <a:pt x="1952" y="1712"/>
                    </a:cubicBezTo>
                    <a:cubicBezTo>
                      <a:pt x="2021" y="1507"/>
                      <a:pt x="2003" y="1302"/>
                      <a:pt x="1969" y="1078"/>
                    </a:cubicBezTo>
                    <a:cubicBezTo>
                      <a:pt x="1918" y="702"/>
                      <a:pt x="1832" y="377"/>
                      <a:pt x="1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6" name="Google Shape;10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74" y="55574"/>
            <a:ext cx="1366950" cy="12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"/>
          <p:cNvSpPr txBox="1"/>
          <p:nvPr>
            <p:ph type="title"/>
          </p:nvPr>
        </p:nvSpPr>
        <p:spPr>
          <a:xfrm>
            <a:off x="885000" y="590025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pic>
        <p:nvPicPr>
          <p:cNvPr id="383" name="Google Shape;3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25" y="1378250"/>
            <a:ext cx="3976551" cy="23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2472" y="1293000"/>
            <a:ext cx="1803225" cy="25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2"/>
          <p:cNvSpPr txBox="1"/>
          <p:nvPr/>
        </p:nvSpPr>
        <p:spPr>
          <a:xfrm>
            <a:off x="889750" y="4047100"/>
            <a:ext cx="290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Merriweather"/>
                <a:ea typeface="Merriweather"/>
                <a:cs typeface="Merriweather"/>
                <a:sym typeface="Merriweather"/>
              </a:rPr>
              <a:t>Liste des 500 joueurs les plus chères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6" name="Google Shape;386;p22"/>
          <p:cNvSpPr txBox="1"/>
          <p:nvPr/>
        </p:nvSpPr>
        <p:spPr>
          <a:xfrm>
            <a:off x="5889825" y="4047100"/>
            <a:ext cx="2546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Merriweather"/>
                <a:ea typeface="Merriweather"/>
                <a:cs typeface="Merriweather"/>
                <a:sym typeface="Merriweather"/>
              </a:rPr>
              <a:t>Répartition des joueurs avec la plus grande valeur marchande par rapport à l’âge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7" name="Google Shape;3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" name="Google Shape;388;p22" title="Chart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9125" y="251575"/>
            <a:ext cx="1077426" cy="66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pic>
        <p:nvPicPr>
          <p:cNvPr id="394" name="Google Shape;3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50" y="1227750"/>
            <a:ext cx="5734050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3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3050" y="159850"/>
            <a:ext cx="1274799" cy="788251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pic>
        <p:nvPicPr>
          <p:cNvPr id="402" name="Google Shape;4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74" y="1449850"/>
            <a:ext cx="8643450" cy="23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4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7375" y="197050"/>
            <a:ext cx="1111875" cy="6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5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Visualitions</a:t>
            </a:r>
            <a:endParaRPr/>
          </a:p>
        </p:txBody>
      </p:sp>
      <p:pic>
        <p:nvPicPr>
          <p:cNvPr id="410" name="Google Shape;4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900" y="948100"/>
            <a:ext cx="3051135" cy="38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0100" y="1419025"/>
            <a:ext cx="3743774" cy="27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5"/>
          <p:cNvSpPr txBox="1"/>
          <p:nvPr/>
        </p:nvSpPr>
        <p:spPr>
          <a:xfrm>
            <a:off x="2594763" y="4453800"/>
            <a:ext cx="300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Merriweather"/>
                <a:ea typeface="Merriweather"/>
                <a:cs typeface="Merriweather"/>
                <a:sym typeface="Merriweather"/>
              </a:rPr>
              <a:t>Joueurs les plus chères à leurs postes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413" name="Google Shape;413;p25"/>
          <p:cNvGrpSpPr/>
          <p:nvPr/>
        </p:nvGrpSpPr>
        <p:grpSpPr>
          <a:xfrm>
            <a:off x="449368" y="2990709"/>
            <a:ext cx="1013339" cy="1586029"/>
            <a:chOff x="2874489" y="3228557"/>
            <a:chExt cx="818463" cy="1281018"/>
          </a:xfrm>
        </p:grpSpPr>
        <p:sp>
          <p:nvSpPr>
            <p:cNvPr id="414" name="Google Shape;414;p25"/>
            <p:cNvSpPr/>
            <p:nvPr/>
          </p:nvSpPr>
          <p:spPr>
            <a:xfrm>
              <a:off x="2948051" y="4367675"/>
              <a:ext cx="744900" cy="141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2956875" y="4280769"/>
              <a:ext cx="152701" cy="152701"/>
            </a:xfrm>
            <a:custGeom>
              <a:rect b="b" l="l" r="r" t="t"/>
              <a:pathLst>
                <a:path extrusionOk="0" h="12165" w="12165">
                  <a:moveTo>
                    <a:pt x="6082" y="1"/>
                  </a:moveTo>
                  <a:cubicBezTo>
                    <a:pt x="5280" y="1"/>
                    <a:pt x="4513" y="161"/>
                    <a:pt x="3818" y="429"/>
                  </a:cubicBezTo>
                  <a:cubicBezTo>
                    <a:pt x="2979" y="767"/>
                    <a:pt x="2230" y="1285"/>
                    <a:pt x="1642" y="1927"/>
                  </a:cubicBezTo>
                  <a:cubicBezTo>
                    <a:pt x="607" y="3014"/>
                    <a:pt x="1" y="4477"/>
                    <a:pt x="1" y="6082"/>
                  </a:cubicBezTo>
                  <a:lnTo>
                    <a:pt x="1" y="6403"/>
                  </a:lnTo>
                  <a:cubicBezTo>
                    <a:pt x="54" y="7330"/>
                    <a:pt x="303" y="8205"/>
                    <a:pt x="714" y="8971"/>
                  </a:cubicBezTo>
                  <a:cubicBezTo>
                    <a:pt x="1499" y="10398"/>
                    <a:pt x="2819" y="11487"/>
                    <a:pt x="4424" y="11932"/>
                  </a:cubicBezTo>
                  <a:cubicBezTo>
                    <a:pt x="4941" y="12093"/>
                    <a:pt x="5511" y="12164"/>
                    <a:pt x="6082" y="12164"/>
                  </a:cubicBezTo>
                  <a:cubicBezTo>
                    <a:pt x="6474" y="12164"/>
                    <a:pt x="6885" y="12129"/>
                    <a:pt x="7259" y="12039"/>
                  </a:cubicBezTo>
                  <a:cubicBezTo>
                    <a:pt x="8883" y="11736"/>
                    <a:pt x="10291" y="10755"/>
                    <a:pt x="11166" y="9418"/>
                  </a:cubicBezTo>
                  <a:cubicBezTo>
                    <a:pt x="11682" y="8633"/>
                    <a:pt x="12022" y="7723"/>
                    <a:pt x="12129" y="6724"/>
                  </a:cubicBezTo>
                  <a:cubicBezTo>
                    <a:pt x="12146" y="6510"/>
                    <a:pt x="12165" y="6296"/>
                    <a:pt x="12165" y="6082"/>
                  </a:cubicBezTo>
                  <a:cubicBezTo>
                    <a:pt x="12165" y="4602"/>
                    <a:pt x="11629" y="3247"/>
                    <a:pt x="10755" y="2194"/>
                  </a:cubicBezTo>
                  <a:cubicBezTo>
                    <a:pt x="10167" y="1499"/>
                    <a:pt x="9435" y="928"/>
                    <a:pt x="8598" y="536"/>
                  </a:cubicBezTo>
                  <a:cubicBezTo>
                    <a:pt x="7830" y="196"/>
                    <a:pt x="6974" y="1"/>
                    <a:pt x="6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2965838" y="4291289"/>
              <a:ext cx="120667" cy="120454"/>
            </a:xfrm>
            <a:custGeom>
              <a:rect b="b" l="l" r="r" t="t"/>
              <a:pathLst>
                <a:path extrusionOk="0" h="9596" w="9613">
                  <a:moveTo>
                    <a:pt x="4816" y="0"/>
                  </a:moveTo>
                  <a:cubicBezTo>
                    <a:pt x="4174" y="0"/>
                    <a:pt x="3567" y="126"/>
                    <a:pt x="3014" y="340"/>
                  </a:cubicBezTo>
                  <a:cubicBezTo>
                    <a:pt x="2372" y="607"/>
                    <a:pt x="1784" y="1018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87"/>
                    <a:pt x="0" y="4977"/>
                    <a:pt x="18" y="5048"/>
                  </a:cubicBezTo>
                  <a:cubicBezTo>
                    <a:pt x="53" y="5779"/>
                    <a:pt x="250" y="6475"/>
                    <a:pt x="588" y="7082"/>
                  </a:cubicBezTo>
                  <a:cubicBezTo>
                    <a:pt x="1195" y="8205"/>
                    <a:pt x="2248" y="9079"/>
                    <a:pt x="3513" y="9417"/>
                  </a:cubicBezTo>
                  <a:cubicBezTo>
                    <a:pt x="3924" y="9543"/>
                    <a:pt x="4352" y="9596"/>
                    <a:pt x="4816" y="9596"/>
                  </a:cubicBezTo>
                  <a:cubicBezTo>
                    <a:pt x="5137" y="9596"/>
                    <a:pt x="5439" y="9579"/>
                    <a:pt x="5743" y="9507"/>
                  </a:cubicBezTo>
                  <a:cubicBezTo>
                    <a:pt x="7027" y="9258"/>
                    <a:pt x="8133" y="8490"/>
                    <a:pt x="8828" y="7438"/>
                  </a:cubicBezTo>
                  <a:cubicBezTo>
                    <a:pt x="9239" y="6813"/>
                    <a:pt x="9506" y="6083"/>
                    <a:pt x="9577" y="5315"/>
                  </a:cubicBezTo>
                  <a:lnTo>
                    <a:pt x="9577" y="5298"/>
                  </a:lnTo>
                  <a:cubicBezTo>
                    <a:pt x="9596" y="5137"/>
                    <a:pt x="9613" y="4977"/>
                    <a:pt x="9613" y="4799"/>
                  </a:cubicBezTo>
                  <a:cubicBezTo>
                    <a:pt x="9613" y="3639"/>
                    <a:pt x="9203" y="2569"/>
                    <a:pt x="8507" y="1731"/>
                  </a:cubicBezTo>
                  <a:cubicBezTo>
                    <a:pt x="8043" y="1177"/>
                    <a:pt x="7455" y="732"/>
                    <a:pt x="6795" y="428"/>
                  </a:cubicBezTo>
                  <a:cubicBezTo>
                    <a:pt x="6188" y="162"/>
                    <a:pt x="5511" y="0"/>
                    <a:pt x="4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3047094" y="4373148"/>
              <a:ext cx="17473" cy="33013"/>
            </a:xfrm>
            <a:custGeom>
              <a:rect b="b" l="l" r="r" t="t"/>
              <a:pathLst>
                <a:path extrusionOk="0" h="2630" w="1392">
                  <a:moveTo>
                    <a:pt x="86" y="0"/>
                  </a:moveTo>
                  <a:cubicBezTo>
                    <a:pt x="75" y="0"/>
                    <a:pt x="65" y="2"/>
                    <a:pt x="55" y="7"/>
                  </a:cubicBezTo>
                  <a:cubicBezTo>
                    <a:pt x="19" y="43"/>
                    <a:pt x="1" y="78"/>
                    <a:pt x="19" y="114"/>
                  </a:cubicBezTo>
                  <a:lnTo>
                    <a:pt x="322" y="613"/>
                  </a:lnTo>
                  <a:lnTo>
                    <a:pt x="821" y="1809"/>
                  </a:lnTo>
                  <a:lnTo>
                    <a:pt x="1249" y="2594"/>
                  </a:lnTo>
                  <a:cubicBezTo>
                    <a:pt x="1249" y="2611"/>
                    <a:pt x="1285" y="2629"/>
                    <a:pt x="1303" y="2629"/>
                  </a:cubicBezTo>
                  <a:lnTo>
                    <a:pt x="1339" y="2629"/>
                  </a:lnTo>
                  <a:cubicBezTo>
                    <a:pt x="1375" y="2594"/>
                    <a:pt x="1392" y="2558"/>
                    <a:pt x="1375" y="2522"/>
                  </a:cubicBezTo>
                  <a:lnTo>
                    <a:pt x="964" y="1738"/>
                  </a:lnTo>
                  <a:lnTo>
                    <a:pt x="447" y="561"/>
                  </a:lnTo>
                  <a:lnTo>
                    <a:pt x="162" y="43"/>
                  </a:lnTo>
                  <a:cubicBezTo>
                    <a:pt x="148" y="17"/>
                    <a:pt x="116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3052253" y="4343008"/>
              <a:ext cx="36503" cy="2711"/>
            </a:xfrm>
            <a:custGeom>
              <a:rect b="b" l="l" r="r" t="t"/>
              <a:pathLst>
                <a:path extrusionOk="0" h="216" w="2908">
                  <a:moveTo>
                    <a:pt x="2819" y="1"/>
                  </a:moveTo>
                  <a:lnTo>
                    <a:pt x="72" y="72"/>
                  </a:lnTo>
                  <a:cubicBezTo>
                    <a:pt x="36" y="72"/>
                    <a:pt x="1" y="108"/>
                    <a:pt x="1" y="144"/>
                  </a:cubicBezTo>
                  <a:cubicBezTo>
                    <a:pt x="1" y="196"/>
                    <a:pt x="36" y="215"/>
                    <a:pt x="72" y="215"/>
                  </a:cubicBezTo>
                  <a:lnTo>
                    <a:pt x="2836" y="161"/>
                  </a:lnTo>
                  <a:cubicBezTo>
                    <a:pt x="2871" y="161"/>
                    <a:pt x="2907" y="125"/>
                    <a:pt x="2907" y="72"/>
                  </a:cubicBezTo>
                  <a:cubicBezTo>
                    <a:pt x="2907" y="37"/>
                    <a:pt x="2871" y="1"/>
                    <a:pt x="2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3032105" y="4301821"/>
              <a:ext cx="3364" cy="29109"/>
            </a:xfrm>
            <a:custGeom>
              <a:rect b="b" l="l" r="r" t="t"/>
              <a:pathLst>
                <a:path extrusionOk="0" h="2319" w="268">
                  <a:moveTo>
                    <a:pt x="196" y="0"/>
                  </a:moveTo>
                  <a:cubicBezTo>
                    <a:pt x="143" y="0"/>
                    <a:pt x="125" y="36"/>
                    <a:pt x="125" y="89"/>
                  </a:cubicBezTo>
                  <a:lnTo>
                    <a:pt x="1" y="2229"/>
                  </a:lnTo>
                  <a:cubicBezTo>
                    <a:pt x="1" y="2283"/>
                    <a:pt x="36" y="2319"/>
                    <a:pt x="72" y="2319"/>
                  </a:cubicBezTo>
                  <a:lnTo>
                    <a:pt x="89" y="2319"/>
                  </a:lnTo>
                  <a:cubicBezTo>
                    <a:pt x="125" y="2319"/>
                    <a:pt x="160" y="2283"/>
                    <a:pt x="160" y="2248"/>
                  </a:cubicBezTo>
                  <a:lnTo>
                    <a:pt x="267" y="89"/>
                  </a:lnTo>
                  <a:cubicBezTo>
                    <a:pt x="267" y="53"/>
                    <a:pt x="232" y="17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2983060" y="4337547"/>
              <a:ext cx="25544" cy="9954"/>
            </a:xfrm>
            <a:custGeom>
              <a:rect b="b" l="l" r="r" t="t"/>
              <a:pathLst>
                <a:path extrusionOk="0" h="793" w="2035">
                  <a:moveTo>
                    <a:pt x="80" y="1"/>
                  </a:moveTo>
                  <a:cubicBezTo>
                    <a:pt x="54" y="1"/>
                    <a:pt x="32" y="18"/>
                    <a:pt x="20" y="44"/>
                  </a:cubicBezTo>
                  <a:cubicBezTo>
                    <a:pt x="1" y="79"/>
                    <a:pt x="20" y="132"/>
                    <a:pt x="55" y="151"/>
                  </a:cubicBezTo>
                  <a:lnTo>
                    <a:pt x="1927" y="793"/>
                  </a:lnTo>
                  <a:lnTo>
                    <a:pt x="1946" y="793"/>
                  </a:lnTo>
                  <a:cubicBezTo>
                    <a:pt x="1981" y="793"/>
                    <a:pt x="2017" y="774"/>
                    <a:pt x="2017" y="738"/>
                  </a:cubicBezTo>
                  <a:cubicBezTo>
                    <a:pt x="2034" y="703"/>
                    <a:pt x="2017" y="667"/>
                    <a:pt x="1981" y="650"/>
                  </a:cubicBezTo>
                  <a:lnTo>
                    <a:pt x="108" y="8"/>
                  </a:lnTo>
                  <a:cubicBezTo>
                    <a:pt x="98" y="3"/>
                    <a:pt x="8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2999191" y="4373210"/>
              <a:ext cx="19707" cy="27126"/>
            </a:xfrm>
            <a:custGeom>
              <a:rect b="b" l="l" r="r" t="t"/>
              <a:pathLst>
                <a:path extrusionOk="0" h="2161" w="1570">
                  <a:moveTo>
                    <a:pt x="1475" y="1"/>
                  </a:moveTo>
                  <a:cubicBezTo>
                    <a:pt x="1454" y="1"/>
                    <a:pt x="1432" y="16"/>
                    <a:pt x="1410" y="38"/>
                  </a:cubicBezTo>
                  <a:lnTo>
                    <a:pt x="19" y="2035"/>
                  </a:lnTo>
                  <a:cubicBezTo>
                    <a:pt x="0" y="2071"/>
                    <a:pt x="0" y="2125"/>
                    <a:pt x="36" y="2142"/>
                  </a:cubicBezTo>
                  <a:cubicBezTo>
                    <a:pt x="54" y="2161"/>
                    <a:pt x="71" y="2161"/>
                    <a:pt x="90" y="2161"/>
                  </a:cubicBezTo>
                  <a:cubicBezTo>
                    <a:pt x="107" y="2161"/>
                    <a:pt x="126" y="2142"/>
                    <a:pt x="143" y="2125"/>
                  </a:cubicBezTo>
                  <a:lnTo>
                    <a:pt x="1534" y="128"/>
                  </a:lnTo>
                  <a:cubicBezTo>
                    <a:pt x="1570" y="92"/>
                    <a:pt x="1552" y="38"/>
                    <a:pt x="1517" y="21"/>
                  </a:cubicBezTo>
                  <a:cubicBezTo>
                    <a:pt x="1503" y="7"/>
                    <a:pt x="1489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3002769" y="4322860"/>
              <a:ext cx="60691" cy="57779"/>
            </a:xfrm>
            <a:custGeom>
              <a:rect b="b" l="l" r="r" t="t"/>
              <a:pathLst>
                <a:path extrusionOk="0" h="4603" w="4835">
                  <a:moveTo>
                    <a:pt x="2426" y="1"/>
                  </a:moveTo>
                  <a:lnTo>
                    <a:pt x="0" y="1749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4" y="174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3004112" y="4280769"/>
              <a:ext cx="60691" cy="29335"/>
            </a:xfrm>
            <a:custGeom>
              <a:rect b="b" l="l" r="r" t="t"/>
              <a:pathLst>
                <a:path extrusionOk="0" h="2337" w="4835">
                  <a:moveTo>
                    <a:pt x="2319" y="1"/>
                  </a:moveTo>
                  <a:cubicBezTo>
                    <a:pt x="1517" y="1"/>
                    <a:pt x="750" y="161"/>
                    <a:pt x="55" y="429"/>
                  </a:cubicBezTo>
                  <a:lnTo>
                    <a:pt x="0" y="572"/>
                  </a:lnTo>
                  <a:lnTo>
                    <a:pt x="2426" y="2337"/>
                  </a:lnTo>
                  <a:lnTo>
                    <a:pt x="4835" y="572"/>
                  </a:lnTo>
                  <a:lnTo>
                    <a:pt x="4835" y="536"/>
                  </a:lnTo>
                  <a:cubicBezTo>
                    <a:pt x="4067" y="196"/>
                    <a:pt x="3211" y="1"/>
                    <a:pt x="2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2956875" y="4304959"/>
              <a:ext cx="32021" cy="57315"/>
            </a:xfrm>
            <a:custGeom>
              <a:rect b="b" l="l" r="r" t="t"/>
              <a:pathLst>
                <a:path extrusionOk="0" h="4566" w="2551">
                  <a:moveTo>
                    <a:pt x="1642" y="0"/>
                  </a:moveTo>
                  <a:cubicBezTo>
                    <a:pt x="607" y="1087"/>
                    <a:pt x="1" y="2550"/>
                    <a:pt x="1" y="4155"/>
                  </a:cubicBezTo>
                  <a:lnTo>
                    <a:pt x="1" y="4476"/>
                  </a:lnTo>
                  <a:lnTo>
                    <a:pt x="125" y="4566"/>
                  </a:lnTo>
                  <a:lnTo>
                    <a:pt x="2551" y="279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2965838" y="4392931"/>
              <a:ext cx="49269" cy="37620"/>
            </a:xfrm>
            <a:custGeom>
              <a:rect b="b" l="l" r="r" t="t"/>
              <a:pathLst>
                <a:path extrusionOk="0" h="2997" w="3925">
                  <a:moveTo>
                    <a:pt x="18" y="1"/>
                  </a:moveTo>
                  <a:lnTo>
                    <a:pt x="0" y="36"/>
                  </a:lnTo>
                  <a:cubicBezTo>
                    <a:pt x="785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3046654" y="4395404"/>
              <a:ext cx="50386" cy="36490"/>
            </a:xfrm>
            <a:custGeom>
              <a:rect b="b" l="l" r="r" t="t"/>
              <a:pathLst>
                <a:path extrusionOk="0" h="2907" w="4014">
                  <a:moveTo>
                    <a:pt x="928" y="0"/>
                  </a:moveTo>
                  <a:lnTo>
                    <a:pt x="0" y="2835"/>
                  </a:lnTo>
                  <a:lnTo>
                    <a:pt x="107" y="2907"/>
                  </a:lnTo>
                  <a:cubicBezTo>
                    <a:pt x="1731" y="2604"/>
                    <a:pt x="3139" y="1623"/>
                    <a:pt x="4014" y="286"/>
                  </a:cubicBezTo>
                  <a:lnTo>
                    <a:pt x="3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3077334" y="4308298"/>
              <a:ext cx="32247" cy="57779"/>
            </a:xfrm>
            <a:custGeom>
              <a:rect b="b" l="l" r="r" t="t"/>
              <a:pathLst>
                <a:path extrusionOk="0" h="4603" w="2569">
                  <a:moveTo>
                    <a:pt x="928" y="1"/>
                  </a:moveTo>
                  <a:lnTo>
                    <a:pt x="0" y="2854"/>
                  </a:lnTo>
                  <a:lnTo>
                    <a:pt x="2426" y="4602"/>
                  </a:lnTo>
                  <a:lnTo>
                    <a:pt x="2533" y="4531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3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2938974" y="3771428"/>
              <a:ext cx="24402" cy="39741"/>
            </a:xfrm>
            <a:custGeom>
              <a:rect b="b" l="l" r="r" t="t"/>
              <a:pathLst>
                <a:path extrusionOk="0" h="3166" w="1944">
                  <a:moveTo>
                    <a:pt x="481" y="0"/>
                  </a:moveTo>
                  <a:lnTo>
                    <a:pt x="481" y="0"/>
                  </a:lnTo>
                  <a:cubicBezTo>
                    <a:pt x="428" y="447"/>
                    <a:pt x="0" y="3015"/>
                    <a:pt x="714" y="3158"/>
                  </a:cubicBezTo>
                  <a:cubicBezTo>
                    <a:pt x="740" y="3163"/>
                    <a:pt x="767" y="3166"/>
                    <a:pt x="792" y="3166"/>
                  </a:cubicBezTo>
                  <a:cubicBezTo>
                    <a:pt x="1641" y="3166"/>
                    <a:pt x="1943" y="393"/>
                    <a:pt x="1943" y="393"/>
                  </a:cubicBezTo>
                  <a:lnTo>
                    <a:pt x="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2904491" y="3762465"/>
              <a:ext cx="44561" cy="60126"/>
            </a:xfrm>
            <a:custGeom>
              <a:rect b="b" l="l" r="r" t="t"/>
              <a:pathLst>
                <a:path extrusionOk="0" h="4790" w="3550">
                  <a:moveTo>
                    <a:pt x="2569" y="1"/>
                  </a:moveTo>
                  <a:cubicBezTo>
                    <a:pt x="2569" y="1"/>
                    <a:pt x="1" y="4210"/>
                    <a:pt x="802" y="4745"/>
                  </a:cubicBezTo>
                  <a:cubicBezTo>
                    <a:pt x="848" y="4775"/>
                    <a:pt x="897" y="4789"/>
                    <a:pt x="950" y="4789"/>
                  </a:cubicBezTo>
                  <a:cubicBezTo>
                    <a:pt x="1808" y="4789"/>
                    <a:pt x="3549" y="1054"/>
                    <a:pt x="3549" y="1054"/>
                  </a:cubicBezTo>
                  <a:lnTo>
                    <a:pt x="25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2889477" y="3749272"/>
              <a:ext cx="47260" cy="58269"/>
            </a:xfrm>
            <a:custGeom>
              <a:rect b="b" l="l" r="r" t="t"/>
              <a:pathLst>
                <a:path extrusionOk="0" h="4642" w="3765">
                  <a:moveTo>
                    <a:pt x="2837" y="0"/>
                  </a:moveTo>
                  <a:cubicBezTo>
                    <a:pt x="2837" y="0"/>
                    <a:pt x="1" y="3995"/>
                    <a:pt x="750" y="4583"/>
                  </a:cubicBezTo>
                  <a:cubicBezTo>
                    <a:pt x="801" y="4623"/>
                    <a:pt x="858" y="4642"/>
                    <a:pt x="921" y="4642"/>
                  </a:cubicBezTo>
                  <a:cubicBezTo>
                    <a:pt x="1795" y="4642"/>
                    <a:pt x="3765" y="1106"/>
                    <a:pt x="3765" y="1106"/>
                  </a:cubicBezTo>
                  <a:lnTo>
                    <a:pt x="2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2874489" y="3742769"/>
              <a:ext cx="56436" cy="47072"/>
            </a:xfrm>
            <a:custGeom>
              <a:rect b="b" l="l" r="r" t="t"/>
              <a:pathLst>
                <a:path extrusionOk="0" h="3750" w="4496">
                  <a:moveTo>
                    <a:pt x="3763" y="0"/>
                  </a:moveTo>
                  <a:cubicBezTo>
                    <a:pt x="3763" y="0"/>
                    <a:pt x="1" y="2961"/>
                    <a:pt x="660" y="3657"/>
                  </a:cubicBezTo>
                  <a:cubicBezTo>
                    <a:pt x="720" y="3721"/>
                    <a:pt x="801" y="3750"/>
                    <a:pt x="899" y="3750"/>
                  </a:cubicBezTo>
                  <a:cubicBezTo>
                    <a:pt x="1873" y="3750"/>
                    <a:pt x="4495" y="892"/>
                    <a:pt x="4495" y="892"/>
                  </a:cubicBezTo>
                  <a:lnTo>
                    <a:pt x="37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2874702" y="3732915"/>
              <a:ext cx="62034" cy="30051"/>
            </a:xfrm>
            <a:custGeom>
              <a:rect b="b" l="l" r="r" t="t"/>
              <a:pathLst>
                <a:path extrusionOk="0" h="2394" w="4942">
                  <a:moveTo>
                    <a:pt x="4602" y="1"/>
                  </a:moveTo>
                  <a:cubicBezTo>
                    <a:pt x="4602" y="1"/>
                    <a:pt x="1" y="1268"/>
                    <a:pt x="340" y="2159"/>
                  </a:cubicBezTo>
                  <a:cubicBezTo>
                    <a:pt x="403" y="2326"/>
                    <a:pt x="603" y="2393"/>
                    <a:pt x="886" y="2393"/>
                  </a:cubicBezTo>
                  <a:cubicBezTo>
                    <a:pt x="2121" y="2393"/>
                    <a:pt x="4942" y="1106"/>
                    <a:pt x="4942" y="1106"/>
                  </a:cubicBezTo>
                  <a:lnTo>
                    <a:pt x="46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2912550" y="3634637"/>
              <a:ext cx="144642" cy="152701"/>
            </a:xfrm>
            <a:custGeom>
              <a:rect b="b" l="l" r="r" t="t"/>
              <a:pathLst>
                <a:path extrusionOk="0" h="12165" w="11523">
                  <a:moveTo>
                    <a:pt x="8864" y="1"/>
                  </a:moveTo>
                  <a:lnTo>
                    <a:pt x="8062" y="2087"/>
                  </a:lnTo>
                  <a:lnTo>
                    <a:pt x="1" y="9221"/>
                  </a:lnTo>
                  <a:lnTo>
                    <a:pt x="3620" y="12164"/>
                  </a:lnTo>
                  <a:cubicBezTo>
                    <a:pt x="4512" y="12164"/>
                    <a:pt x="5387" y="11451"/>
                    <a:pt x="5511" y="10648"/>
                  </a:cubicBezTo>
                  <a:cubicBezTo>
                    <a:pt x="5511" y="10648"/>
                    <a:pt x="10488" y="7670"/>
                    <a:pt x="11522" y="5404"/>
                  </a:cubicBezTo>
                  <a:lnTo>
                    <a:pt x="88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3161515" y="4235767"/>
              <a:ext cx="108818" cy="131651"/>
            </a:xfrm>
            <a:custGeom>
              <a:rect b="b" l="l" r="r" t="t"/>
              <a:pathLst>
                <a:path extrusionOk="0" h="10488" w="8669">
                  <a:moveTo>
                    <a:pt x="5261" y="0"/>
                  </a:moveTo>
                  <a:lnTo>
                    <a:pt x="2212" y="2569"/>
                  </a:lnTo>
                  <a:lnTo>
                    <a:pt x="2176" y="2961"/>
                  </a:lnTo>
                  <a:cubicBezTo>
                    <a:pt x="2158" y="3211"/>
                    <a:pt x="2105" y="3460"/>
                    <a:pt x="2033" y="3693"/>
                  </a:cubicBezTo>
                  <a:cubicBezTo>
                    <a:pt x="1891" y="4174"/>
                    <a:pt x="1641" y="4620"/>
                    <a:pt x="1302" y="5013"/>
                  </a:cubicBezTo>
                  <a:cubicBezTo>
                    <a:pt x="1230" y="5084"/>
                    <a:pt x="1177" y="5172"/>
                    <a:pt x="1106" y="5244"/>
                  </a:cubicBezTo>
                  <a:cubicBezTo>
                    <a:pt x="945" y="5458"/>
                    <a:pt x="802" y="5672"/>
                    <a:pt x="678" y="5904"/>
                  </a:cubicBezTo>
                  <a:cubicBezTo>
                    <a:pt x="552" y="6100"/>
                    <a:pt x="445" y="6314"/>
                    <a:pt x="357" y="6528"/>
                  </a:cubicBezTo>
                  <a:cubicBezTo>
                    <a:pt x="231" y="6832"/>
                    <a:pt x="143" y="7153"/>
                    <a:pt x="89" y="7474"/>
                  </a:cubicBezTo>
                  <a:cubicBezTo>
                    <a:pt x="36" y="7741"/>
                    <a:pt x="0" y="7990"/>
                    <a:pt x="0" y="8259"/>
                  </a:cubicBezTo>
                  <a:cubicBezTo>
                    <a:pt x="0" y="9008"/>
                    <a:pt x="143" y="9774"/>
                    <a:pt x="481" y="10487"/>
                  </a:cubicBezTo>
                  <a:lnTo>
                    <a:pt x="8668" y="3622"/>
                  </a:lnTo>
                  <a:lnTo>
                    <a:pt x="6706" y="1534"/>
                  </a:lnTo>
                  <a:lnTo>
                    <a:pt x="5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3226202" y="4255023"/>
              <a:ext cx="44135" cy="53976"/>
            </a:xfrm>
            <a:custGeom>
              <a:rect b="b" l="l" r="r" t="t"/>
              <a:pathLst>
                <a:path extrusionOk="0" h="4300" w="3516">
                  <a:moveTo>
                    <a:pt x="1553" y="0"/>
                  </a:moveTo>
                  <a:lnTo>
                    <a:pt x="1518" y="19"/>
                  </a:lnTo>
                  <a:cubicBezTo>
                    <a:pt x="251" y="1089"/>
                    <a:pt x="1" y="2944"/>
                    <a:pt x="876" y="4299"/>
                  </a:cubicBezTo>
                  <a:lnTo>
                    <a:pt x="3515" y="2088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3175399" y="4282113"/>
              <a:ext cx="29561" cy="21088"/>
            </a:xfrm>
            <a:custGeom>
              <a:rect b="b" l="l" r="r" t="t"/>
              <a:pathLst>
                <a:path extrusionOk="0" h="1680" w="2355">
                  <a:moveTo>
                    <a:pt x="927" y="1"/>
                  </a:moveTo>
                  <a:cubicBezTo>
                    <a:pt x="785" y="482"/>
                    <a:pt x="535" y="928"/>
                    <a:pt x="196" y="1321"/>
                  </a:cubicBezTo>
                  <a:cubicBezTo>
                    <a:pt x="124" y="1392"/>
                    <a:pt x="71" y="1480"/>
                    <a:pt x="0" y="1552"/>
                  </a:cubicBezTo>
                  <a:lnTo>
                    <a:pt x="1427" y="1677"/>
                  </a:lnTo>
                  <a:cubicBezTo>
                    <a:pt x="1448" y="1679"/>
                    <a:pt x="1469" y="1680"/>
                    <a:pt x="1490" y="1680"/>
                  </a:cubicBezTo>
                  <a:cubicBezTo>
                    <a:pt x="1682" y="1680"/>
                    <a:pt x="1871" y="1609"/>
                    <a:pt x="2015" y="1480"/>
                  </a:cubicBezTo>
                  <a:cubicBezTo>
                    <a:pt x="2176" y="1356"/>
                    <a:pt x="2283" y="1159"/>
                    <a:pt x="2300" y="945"/>
                  </a:cubicBezTo>
                  <a:cubicBezTo>
                    <a:pt x="2354" y="482"/>
                    <a:pt x="2015" y="89"/>
                    <a:pt x="1570" y="54"/>
                  </a:cubicBezTo>
                  <a:lnTo>
                    <a:pt x="9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3162620" y="4309880"/>
              <a:ext cx="39653" cy="22268"/>
            </a:xfrm>
            <a:custGeom>
              <a:rect b="b" l="l" r="r" t="t"/>
              <a:pathLst>
                <a:path extrusionOk="0" h="1774" w="3159">
                  <a:moveTo>
                    <a:pt x="590" y="0"/>
                  </a:moveTo>
                  <a:cubicBezTo>
                    <a:pt x="464" y="196"/>
                    <a:pt x="357" y="410"/>
                    <a:pt x="269" y="624"/>
                  </a:cubicBezTo>
                  <a:cubicBezTo>
                    <a:pt x="143" y="928"/>
                    <a:pt x="55" y="1249"/>
                    <a:pt x="1" y="1570"/>
                  </a:cubicBezTo>
                  <a:lnTo>
                    <a:pt x="2231" y="1765"/>
                  </a:lnTo>
                  <a:cubicBezTo>
                    <a:pt x="2266" y="1771"/>
                    <a:pt x="2301" y="1773"/>
                    <a:pt x="2335" y="1773"/>
                  </a:cubicBezTo>
                  <a:cubicBezTo>
                    <a:pt x="2526" y="1773"/>
                    <a:pt x="2700" y="1694"/>
                    <a:pt x="2837" y="1587"/>
                  </a:cubicBezTo>
                  <a:cubicBezTo>
                    <a:pt x="2997" y="1444"/>
                    <a:pt x="3104" y="1249"/>
                    <a:pt x="3123" y="1035"/>
                  </a:cubicBezTo>
                  <a:cubicBezTo>
                    <a:pt x="3158" y="588"/>
                    <a:pt x="2837" y="196"/>
                    <a:pt x="2374" y="160"/>
                  </a:cubicBezTo>
                  <a:lnTo>
                    <a:pt x="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3167553" y="4281221"/>
              <a:ext cx="111730" cy="96943"/>
            </a:xfrm>
            <a:custGeom>
              <a:rect b="b" l="l" r="r" t="t"/>
              <a:pathLst>
                <a:path extrusionOk="0" h="7723" w="8901">
                  <a:moveTo>
                    <a:pt x="8187" y="1"/>
                  </a:moveTo>
                  <a:lnTo>
                    <a:pt x="0" y="6866"/>
                  </a:lnTo>
                  <a:lnTo>
                    <a:pt x="714" y="7722"/>
                  </a:lnTo>
                  <a:lnTo>
                    <a:pt x="8901" y="857"/>
                  </a:lnTo>
                  <a:lnTo>
                    <a:pt x="8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3176504" y="4363381"/>
              <a:ext cx="20398" cy="19268"/>
            </a:xfrm>
            <a:custGeom>
              <a:rect b="b" l="l" r="r" t="t"/>
              <a:pathLst>
                <a:path extrusionOk="0" h="1535" w="1625">
                  <a:moveTo>
                    <a:pt x="1410" y="0"/>
                  </a:moveTo>
                  <a:lnTo>
                    <a:pt x="1" y="1177"/>
                  </a:lnTo>
                  <a:lnTo>
                    <a:pt x="804" y="1534"/>
                  </a:lnTo>
                  <a:lnTo>
                    <a:pt x="1624" y="856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3215908" y="4330480"/>
              <a:ext cx="20398" cy="19268"/>
            </a:xfrm>
            <a:custGeom>
              <a:rect b="b" l="l" r="r" t="t"/>
              <a:pathLst>
                <a:path extrusionOk="0" h="1535" w="1625">
                  <a:moveTo>
                    <a:pt x="1410" y="0"/>
                  </a:moveTo>
                  <a:lnTo>
                    <a:pt x="1" y="1159"/>
                  </a:lnTo>
                  <a:lnTo>
                    <a:pt x="804" y="1534"/>
                  </a:lnTo>
                  <a:lnTo>
                    <a:pt x="1624" y="856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3255312" y="4297339"/>
              <a:ext cx="20398" cy="19268"/>
            </a:xfrm>
            <a:custGeom>
              <a:rect b="b" l="l" r="r" t="t"/>
              <a:pathLst>
                <a:path extrusionOk="0" h="1535" w="1625">
                  <a:moveTo>
                    <a:pt x="1410" y="1"/>
                  </a:moveTo>
                  <a:lnTo>
                    <a:pt x="0" y="1178"/>
                  </a:lnTo>
                  <a:lnTo>
                    <a:pt x="804" y="1534"/>
                  </a:lnTo>
                  <a:lnTo>
                    <a:pt x="1624" y="874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2957778" y="3767185"/>
              <a:ext cx="259473" cy="240895"/>
            </a:xfrm>
            <a:custGeom>
              <a:rect b="b" l="l" r="r" t="t"/>
              <a:pathLst>
                <a:path extrusionOk="0" h="19191" w="20671">
                  <a:moveTo>
                    <a:pt x="10041" y="0"/>
                  </a:moveTo>
                  <a:lnTo>
                    <a:pt x="7865" y="1230"/>
                  </a:lnTo>
                  <a:cubicBezTo>
                    <a:pt x="7865" y="1230"/>
                    <a:pt x="4690" y="3995"/>
                    <a:pt x="1677" y="7705"/>
                  </a:cubicBezTo>
                  <a:cubicBezTo>
                    <a:pt x="1088" y="8400"/>
                    <a:pt x="535" y="9132"/>
                    <a:pt x="0" y="9898"/>
                  </a:cubicBezTo>
                  <a:cubicBezTo>
                    <a:pt x="1463" y="14357"/>
                    <a:pt x="5297" y="17959"/>
                    <a:pt x="9827" y="19191"/>
                  </a:cubicBezTo>
                  <a:cubicBezTo>
                    <a:pt x="10397" y="18922"/>
                    <a:pt x="11075" y="18566"/>
                    <a:pt x="11824" y="18173"/>
                  </a:cubicBezTo>
                  <a:cubicBezTo>
                    <a:pt x="14999" y="16480"/>
                    <a:pt x="19351" y="13876"/>
                    <a:pt x="20671" y="11646"/>
                  </a:cubicBezTo>
                  <a:lnTo>
                    <a:pt x="13198" y="1016"/>
                  </a:lnTo>
                  <a:lnTo>
                    <a:pt x="100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2904704" y="3891423"/>
              <a:ext cx="198367" cy="221439"/>
            </a:xfrm>
            <a:custGeom>
              <a:rect b="b" l="l" r="r" t="t"/>
              <a:pathLst>
                <a:path extrusionOk="0" h="17641" w="15803">
                  <a:moveTo>
                    <a:pt x="4228" y="1"/>
                  </a:moveTo>
                  <a:cubicBezTo>
                    <a:pt x="3354" y="1214"/>
                    <a:pt x="2552" y="2481"/>
                    <a:pt x="1927" y="3765"/>
                  </a:cubicBezTo>
                  <a:cubicBezTo>
                    <a:pt x="1" y="7617"/>
                    <a:pt x="840" y="12343"/>
                    <a:pt x="4138" y="15125"/>
                  </a:cubicBezTo>
                  <a:cubicBezTo>
                    <a:pt x="5370" y="16160"/>
                    <a:pt x="6742" y="16944"/>
                    <a:pt x="8062" y="17641"/>
                  </a:cubicBezTo>
                  <a:cubicBezTo>
                    <a:pt x="9097" y="16071"/>
                    <a:pt x="11612" y="12896"/>
                    <a:pt x="15803" y="11594"/>
                  </a:cubicBezTo>
                  <a:cubicBezTo>
                    <a:pt x="13182" y="10221"/>
                    <a:pt x="12504" y="10043"/>
                    <a:pt x="12504" y="10043"/>
                  </a:cubicBezTo>
                  <a:cubicBezTo>
                    <a:pt x="12504" y="10043"/>
                    <a:pt x="13110" y="9775"/>
                    <a:pt x="14055" y="9294"/>
                  </a:cubicBezTo>
                  <a:cubicBezTo>
                    <a:pt x="9525" y="8062"/>
                    <a:pt x="5691" y="4460"/>
                    <a:pt x="42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3005907" y="4036951"/>
              <a:ext cx="125374" cy="89562"/>
            </a:xfrm>
            <a:custGeom>
              <a:rect b="b" l="l" r="r" t="t"/>
              <a:pathLst>
                <a:path extrusionOk="0" h="7135" w="9988">
                  <a:moveTo>
                    <a:pt x="7741" y="1"/>
                  </a:moveTo>
                  <a:cubicBezTo>
                    <a:pt x="3550" y="1303"/>
                    <a:pt x="1035" y="4478"/>
                    <a:pt x="0" y="6048"/>
                  </a:cubicBezTo>
                  <a:cubicBezTo>
                    <a:pt x="749" y="6440"/>
                    <a:pt x="1481" y="6797"/>
                    <a:pt x="2176" y="7135"/>
                  </a:cubicBezTo>
                  <a:cubicBezTo>
                    <a:pt x="3389" y="5423"/>
                    <a:pt x="5940" y="2552"/>
                    <a:pt x="9988" y="1428"/>
                  </a:cubicBezTo>
                  <a:cubicBezTo>
                    <a:pt x="9614" y="1071"/>
                    <a:pt x="9239" y="785"/>
                    <a:pt x="8865" y="590"/>
                  </a:cubicBezTo>
                  <a:cubicBezTo>
                    <a:pt x="8454" y="376"/>
                    <a:pt x="8080" y="179"/>
                    <a:pt x="7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3033223" y="4054864"/>
              <a:ext cx="199484" cy="213141"/>
            </a:xfrm>
            <a:custGeom>
              <a:rect b="b" l="l" r="r" t="t"/>
              <a:pathLst>
                <a:path extrusionOk="0" h="16980" w="15892">
                  <a:moveTo>
                    <a:pt x="7812" y="1"/>
                  </a:moveTo>
                  <a:cubicBezTo>
                    <a:pt x="3764" y="1125"/>
                    <a:pt x="1213" y="3996"/>
                    <a:pt x="0" y="5708"/>
                  </a:cubicBezTo>
                  <a:cubicBezTo>
                    <a:pt x="340" y="5886"/>
                    <a:pt x="661" y="6064"/>
                    <a:pt x="982" y="6226"/>
                  </a:cubicBezTo>
                  <a:cubicBezTo>
                    <a:pt x="9364" y="10880"/>
                    <a:pt x="12432" y="16980"/>
                    <a:pt x="12432" y="16980"/>
                  </a:cubicBezTo>
                  <a:cubicBezTo>
                    <a:pt x="12432" y="16980"/>
                    <a:pt x="15321" y="16713"/>
                    <a:pt x="15892" y="14822"/>
                  </a:cubicBezTo>
                  <a:cubicBezTo>
                    <a:pt x="15892" y="14822"/>
                    <a:pt x="11718" y="3675"/>
                    <a:pt x="7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3535849" y="4334948"/>
              <a:ext cx="113738" cy="126730"/>
            </a:xfrm>
            <a:custGeom>
              <a:rect b="b" l="l" r="r" t="t"/>
              <a:pathLst>
                <a:path extrusionOk="0" h="10096" w="9061">
                  <a:moveTo>
                    <a:pt x="5939" y="1"/>
                  </a:moveTo>
                  <a:lnTo>
                    <a:pt x="2693" y="2319"/>
                  </a:lnTo>
                  <a:lnTo>
                    <a:pt x="2640" y="2712"/>
                  </a:lnTo>
                  <a:cubicBezTo>
                    <a:pt x="2605" y="2962"/>
                    <a:pt x="2533" y="3193"/>
                    <a:pt x="2443" y="3425"/>
                  </a:cubicBezTo>
                  <a:cubicBezTo>
                    <a:pt x="2265" y="3906"/>
                    <a:pt x="1980" y="4334"/>
                    <a:pt x="1606" y="4691"/>
                  </a:cubicBezTo>
                  <a:cubicBezTo>
                    <a:pt x="1534" y="4762"/>
                    <a:pt x="1480" y="4834"/>
                    <a:pt x="1409" y="4905"/>
                  </a:cubicBezTo>
                  <a:cubicBezTo>
                    <a:pt x="1231" y="5102"/>
                    <a:pt x="1071" y="5316"/>
                    <a:pt x="909" y="5530"/>
                  </a:cubicBezTo>
                  <a:cubicBezTo>
                    <a:pt x="785" y="5725"/>
                    <a:pt x="660" y="5922"/>
                    <a:pt x="571" y="6136"/>
                  </a:cubicBezTo>
                  <a:cubicBezTo>
                    <a:pt x="410" y="6439"/>
                    <a:pt x="303" y="6743"/>
                    <a:pt x="215" y="7064"/>
                  </a:cubicBezTo>
                  <a:cubicBezTo>
                    <a:pt x="143" y="7313"/>
                    <a:pt x="108" y="7580"/>
                    <a:pt x="72" y="7830"/>
                  </a:cubicBezTo>
                  <a:cubicBezTo>
                    <a:pt x="1" y="8597"/>
                    <a:pt x="108" y="9364"/>
                    <a:pt x="374" y="10096"/>
                  </a:cubicBezTo>
                  <a:lnTo>
                    <a:pt x="9061" y="3853"/>
                  </a:lnTo>
                  <a:lnTo>
                    <a:pt x="7259" y="1623"/>
                  </a:lnTo>
                  <a:lnTo>
                    <a:pt x="5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3604803" y="4355322"/>
              <a:ext cx="44787" cy="53285"/>
            </a:xfrm>
            <a:custGeom>
              <a:rect b="b" l="l" r="r" t="t"/>
              <a:pathLst>
                <a:path extrusionOk="0" h="4245" w="3568">
                  <a:moveTo>
                    <a:pt x="1766" y="0"/>
                  </a:moveTo>
                  <a:lnTo>
                    <a:pt x="1730" y="19"/>
                  </a:lnTo>
                  <a:cubicBezTo>
                    <a:pt x="375" y="999"/>
                    <a:pt x="1" y="2818"/>
                    <a:pt x="767" y="4245"/>
                  </a:cubicBezTo>
                  <a:lnTo>
                    <a:pt x="3568" y="2230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3553524" y="4377943"/>
              <a:ext cx="30252" cy="21641"/>
            </a:xfrm>
            <a:custGeom>
              <a:rect b="b" l="l" r="r" t="t"/>
              <a:pathLst>
                <a:path extrusionOk="0" h="1724" w="2410">
                  <a:moveTo>
                    <a:pt x="1035" y="0"/>
                  </a:moveTo>
                  <a:cubicBezTo>
                    <a:pt x="857" y="481"/>
                    <a:pt x="572" y="909"/>
                    <a:pt x="198" y="1266"/>
                  </a:cubicBezTo>
                  <a:cubicBezTo>
                    <a:pt x="126" y="1337"/>
                    <a:pt x="72" y="1409"/>
                    <a:pt x="1" y="1480"/>
                  </a:cubicBezTo>
                  <a:lnTo>
                    <a:pt x="1411" y="1712"/>
                  </a:lnTo>
                  <a:cubicBezTo>
                    <a:pt x="1454" y="1720"/>
                    <a:pt x="1497" y="1723"/>
                    <a:pt x="1540" y="1723"/>
                  </a:cubicBezTo>
                  <a:cubicBezTo>
                    <a:pt x="1709" y="1723"/>
                    <a:pt x="1871" y="1669"/>
                    <a:pt x="1998" y="1570"/>
                  </a:cubicBezTo>
                  <a:cubicBezTo>
                    <a:pt x="2177" y="1444"/>
                    <a:pt x="2302" y="1266"/>
                    <a:pt x="2338" y="1052"/>
                  </a:cubicBezTo>
                  <a:cubicBezTo>
                    <a:pt x="2409" y="607"/>
                    <a:pt x="2105" y="179"/>
                    <a:pt x="1660" y="107"/>
                  </a:cubicBez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3538535" y="4404355"/>
              <a:ext cx="40532" cy="23887"/>
            </a:xfrm>
            <a:custGeom>
              <a:rect b="b" l="l" r="r" t="t"/>
              <a:pathLst>
                <a:path extrusionOk="0" h="1903" w="3229">
                  <a:moveTo>
                    <a:pt x="695" y="1"/>
                  </a:moveTo>
                  <a:cubicBezTo>
                    <a:pt x="571" y="196"/>
                    <a:pt x="446" y="393"/>
                    <a:pt x="357" y="607"/>
                  </a:cubicBezTo>
                  <a:cubicBezTo>
                    <a:pt x="196" y="910"/>
                    <a:pt x="89" y="1214"/>
                    <a:pt x="1" y="1535"/>
                  </a:cubicBezTo>
                  <a:lnTo>
                    <a:pt x="2229" y="1891"/>
                  </a:lnTo>
                  <a:cubicBezTo>
                    <a:pt x="2274" y="1899"/>
                    <a:pt x="2318" y="1902"/>
                    <a:pt x="2362" y="1902"/>
                  </a:cubicBezTo>
                  <a:cubicBezTo>
                    <a:pt x="2530" y="1902"/>
                    <a:pt x="2691" y="1851"/>
                    <a:pt x="2819" y="1766"/>
                  </a:cubicBezTo>
                  <a:cubicBezTo>
                    <a:pt x="2997" y="1642"/>
                    <a:pt x="3121" y="1445"/>
                    <a:pt x="3157" y="1231"/>
                  </a:cubicBezTo>
                  <a:cubicBezTo>
                    <a:pt x="3228" y="786"/>
                    <a:pt x="2926" y="375"/>
                    <a:pt x="2479" y="286"/>
                  </a:cubicBezTo>
                  <a:lnTo>
                    <a:pt x="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3540544" y="4383316"/>
              <a:ext cx="117102" cy="89775"/>
            </a:xfrm>
            <a:custGeom>
              <a:rect b="b" l="l" r="r" t="t"/>
              <a:pathLst>
                <a:path extrusionOk="0" h="7152" w="9329">
                  <a:moveTo>
                    <a:pt x="8687" y="0"/>
                  </a:moveTo>
                  <a:lnTo>
                    <a:pt x="0" y="6243"/>
                  </a:lnTo>
                  <a:lnTo>
                    <a:pt x="661" y="7151"/>
                  </a:lnTo>
                  <a:lnTo>
                    <a:pt x="9329" y="909"/>
                  </a:lnTo>
                  <a:lnTo>
                    <a:pt x="86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3548842" y="4459651"/>
              <a:ext cx="20599" cy="18603"/>
            </a:xfrm>
            <a:custGeom>
              <a:rect b="b" l="l" r="r" t="t"/>
              <a:pathLst>
                <a:path extrusionOk="0" h="1482" w="1641">
                  <a:moveTo>
                    <a:pt x="1480" y="0"/>
                  </a:moveTo>
                  <a:lnTo>
                    <a:pt x="0" y="1070"/>
                  </a:lnTo>
                  <a:lnTo>
                    <a:pt x="785" y="1481"/>
                  </a:lnTo>
                  <a:lnTo>
                    <a:pt x="1641" y="875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3590480" y="4429649"/>
              <a:ext cx="20611" cy="18603"/>
            </a:xfrm>
            <a:custGeom>
              <a:rect b="b" l="l" r="r" t="t"/>
              <a:pathLst>
                <a:path extrusionOk="0" h="1482" w="1642">
                  <a:moveTo>
                    <a:pt x="1499" y="0"/>
                  </a:moveTo>
                  <a:lnTo>
                    <a:pt x="0" y="1071"/>
                  </a:lnTo>
                  <a:lnTo>
                    <a:pt x="785" y="1481"/>
                  </a:lnTo>
                  <a:lnTo>
                    <a:pt x="1641" y="875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3632332" y="4399647"/>
              <a:ext cx="20611" cy="18603"/>
            </a:xfrm>
            <a:custGeom>
              <a:rect b="b" l="l" r="r" t="t"/>
              <a:pathLst>
                <a:path extrusionOk="0" h="1482" w="1642">
                  <a:moveTo>
                    <a:pt x="1482" y="1"/>
                  </a:moveTo>
                  <a:lnTo>
                    <a:pt x="1" y="1071"/>
                  </a:lnTo>
                  <a:lnTo>
                    <a:pt x="786" y="1482"/>
                  </a:lnTo>
                  <a:lnTo>
                    <a:pt x="1642" y="875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3270087" y="3922554"/>
              <a:ext cx="224564" cy="234192"/>
            </a:xfrm>
            <a:custGeom>
              <a:rect b="b" l="l" r="r" t="t"/>
              <a:pathLst>
                <a:path extrusionOk="0" h="18657" w="17890">
                  <a:moveTo>
                    <a:pt x="9472" y="1"/>
                  </a:moveTo>
                  <a:lnTo>
                    <a:pt x="6600" y="964"/>
                  </a:lnTo>
                  <a:lnTo>
                    <a:pt x="1196" y="4405"/>
                  </a:lnTo>
                  <a:lnTo>
                    <a:pt x="1" y="8704"/>
                  </a:lnTo>
                  <a:lnTo>
                    <a:pt x="9489" y="18656"/>
                  </a:lnTo>
                  <a:cubicBezTo>
                    <a:pt x="10899" y="17051"/>
                    <a:pt x="13734" y="14447"/>
                    <a:pt x="17890" y="13751"/>
                  </a:cubicBezTo>
                  <a:cubicBezTo>
                    <a:pt x="17693" y="13537"/>
                    <a:pt x="17515" y="13306"/>
                    <a:pt x="17336" y="13127"/>
                  </a:cubicBezTo>
                  <a:cubicBezTo>
                    <a:pt x="14965" y="10648"/>
                    <a:pt x="12164" y="10969"/>
                    <a:pt x="11629" y="7206"/>
                  </a:cubicBezTo>
                  <a:cubicBezTo>
                    <a:pt x="11094" y="3442"/>
                    <a:pt x="9472" y="1"/>
                    <a:pt x="9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3389191" y="4095159"/>
              <a:ext cx="121358" cy="83750"/>
            </a:xfrm>
            <a:custGeom>
              <a:rect b="b" l="l" r="r" t="t"/>
              <a:pathLst>
                <a:path extrusionOk="0" h="6672" w="9668">
                  <a:moveTo>
                    <a:pt x="8402" y="1"/>
                  </a:moveTo>
                  <a:cubicBezTo>
                    <a:pt x="4246" y="697"/>
                    <a:pt x="1411" y="3301"/>
                    <a:pt x="1" y="4906"/>
                  </a:cubicBezTo>
                  <a:lnTo>
                    <a:pt x="1677" y="6671"/>
                  </a:lnTo>
                  <a:cubicBezTo>
                    <a:pt x="3016" y="5120"/>
                    <a:pt x="5727" y="2605"/>
                    <a:pt x="9668" y="1803"/>
                  </a:cubicBezTo>
                  <a:cubicBezTo>
                    <a:pt x="9239" y="1125"/>
                    <a:pt x="8811" y="519"/>
                    <a:pt x="8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3410243" y="4117780"/>
              <a:ext cx="201731" cy="246280"/>
            </a:xfrm>
            <a:custGeom>
              <a:rect b="b" l="l" r="r" t="t"/>
              <a:pathLst>
                <a:path extrusionOk="0" h="19620" w="16071">
                  <a:moveTo>
                    <a:pt x="7991" y="1"/>
                  </a:moveTo>
                  <a:cubicBezTo>
                    <a:pt x="4050" y="803"/>
                    <a:pt x="1339" y="3318"/>
                    <a:pt x="0" y="4869"/>
                  </a:cubicBezTo>
                  <a:lnTo>
                    <a:pt x="12699" y="19619"/>
                  </a:lnTo>
                  <a:cubicBezTo>
                    <a:pt x="12699" y="19619"/>
                    <a:pt x="15321" y="19423"/>
                    <a:pt x="16071" y="17479"/>
                  </a:cubicBezTo>
                  <a:cubicBezTo>
                    <a:pt x="16071" y="17479"/>
                    <a:pt x="11843" y="6011"/>
                    <a:pt x="7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3341075" y="3563887"/>
              <a:ext cx="149325" cy="224552"/>
            </a:xfrm>
            <a:custGeom>
              <a:rect b="b" l="l" r="r" t="t"/>
              <a:pathLst>
                <a:path extrusionOk="0" h="17889" w="11896">
                  <a:moveTo>
                    <a:pt x="3817" y="1"/>
                  </a:moveTo>
                  <a:lnTo>
                    <a:pt x="0" y="5494"/>
                  </a:lnTo>
                  <a:cubicBezTo>
                    <a:pt x="2818" y="7223"/>
                    <a:pt x="4851" y="12022"/>
                    <a:pt x="4851" y="12022"/>
                  </a:cubicBezTo>
                  <a:lnTo>
                    <a:pt x="10130" y="17889"/>
                  </a:lnTo>
                  <a:cubicBezTo>
                    <a:pt x="11895" y="16302"/>
                    <a:pt x="11522" y="14305"/>
                    <a:pt x="11236" y="12557"/>
                  </a:cubicBezTo>
                  <a:cubicBezTo>
                    <a:pt x="9774" y="5494"/>
                    <a:pt x="4547" y="72"/>
                    <a:pt x="4547" y="72"/>
                  </a:cubicBezTo>
                  <a:lnTo>
                    <a:pt x="3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3113600" y="3767185"/>
              <a:ext cx="275377" cy="264632"/>
            </a:xfrm>
            <a:custGeom>
              <a:rect b="b" l="l" r="r" t="t"/>
              <a:pathLst>
                <a:path extrusionOk="0" h="21082" w="21938">
                  <a:moveTo>
                    <a:pt x="13769" y="0"/>
                  </a:moveTo>
                  <a:lnTo>
                    <a:pt x="945" y="1926"/>
                  </a:lnTo>
                  <a:cubicBezTo>
                    <a:pt x="945" y="1926"/>
                    <a:pt x="1" y="7206"/>
                    <a:pt x="2943" y="11182"/>
                  </a:cubicBezTo>
                  <a:cubicBezTo>
                    <a:pt x="4905" y="13805"/>
                    <a:pt x="8419" y="17282"/>
                    <a:pt x="10595" y="19333"/>
                  </a:cubicBezTo>
                  <a:cubicBezTo>
                    <a:pt x="11718" y="20403"/>
                    <a:pt x="12467" y="21081"/>
                    <a:pt x="12467" y="21081"/>
                  </a:cubicBezTo>
                  <a:cubicBezTo>
                    <a:pt x="12467" y="21081"/>
                    <a:pt x="21724" y="18299"/>
                    <a:pt x="21938" y="12378"/>
                  </a:cubicBezTo>
                  <a:cubicBezTo>
                    <a:pt x="21938" y="12378"/>
                    <a:pt x="21545" y="11593"/>
                    <a:pt x="20903" y="10397"/>
                  </a:cubicBezTo>
                  <a:cubicBezTo>
                    <a:pt x="19351" y="7579"/>
                    <a:pt x="16338" y="2426"/>
                    <a:pt x="13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2935384" y="3400007"/>
              <a:ext cx="234405" cy="415588"/>
            </a:xfrm>
            <a:custGeom>
              <a:rect b="b" l="l" r="r" t="t"/>
              <a:pathLst>
                <a:path extrusionOk="0" h="33108" w="18674">
                  <a:moveTo>
                    <a:pt x="16319" y="1"/>
                  </a:moveTo>
                  <a:lnTo>
                    <a:pt x="15142" y="179"/>
                  </a:lnTo>
                  <a:cubicBezTo>
                    <a:pt x="14590" y="232"/>
                    <a:pt x="14091" y="286"/>
                    <a:pt x="13591" y="374"/>
                  </a:cubicBezTo>
                  <a:cubicBezTo>
                    <a:pt x="1" y="2515"/>
                    <a:pt x="4317" y="15018"/>
                    <a:pt x="4317" y="15178"/>
                  </a:cubicBezTo>
                  <a:cubicBezTo>
                    <a:pt x="4317" y="15339"/>
                    <a:pt x="9649" y="30480"/>
                    <a:pt x="9649" y="30480"/>
                  </a:cubicBezTo>
                  <a:cubicBezTo>
                    <a:pt x="12635" y="32432"/>
                    <a:pt x="15588" y="33108"/>
                    <a:pt x="18264" y="33108"/>
                  </a:cubicBezTo>
                  <a:cubicBezTo>
                    <a:pt x="18401" y="33108"/>
                    <a:pt x="18538" y="33106"/>
                    <a:pt x="18673" y="33103"/>
                  </a:cubicBezTo>
                  <a:cubicBezTo>
                    <a:pt x="17230" y="31212"/>
                    <a:pt x="14875" y="27538"/>
                    <a:pt x="13109" y="21795"/>
                  </a:cubicBezTo>
                  <a:cubicBezTo>
                    <a:pt x="10434" y="13092"/>
                    <a:pt x="14464" y="3656"/>
                    <a:pt x="16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3066350" y="3395751"/>
              <a:ext cx="310310" cy="419781"/>
            </a:xfrm>
            <a:custGeom>
              <a:rect b="b" l="l" r="r" t="t"/>
              <a:pathLst>
                <a:path extrusionOk="0" h="33442" w="24721">
                  <a:moveTo>
                    <a:pt x="8009" y="0"/>
                  </a:moveTo>
                  <a:lnTo>
                    <a:pt x="5886" y="321"/>
                  </a:lnTo>
                  <a:cubicBezTo>
                    <a:pt x="4031" y="3995"/>
                    <a:pt x="1" y="13431"/>
                    <a:pt x="2676" y="22134"/>
                  </a:cubicBezTo>
                  <a:cubicBezTo>
                    <a:pt x="4442" y="27877"/>
                    <a:pt x="6797" y="31551"/>
                    <a:pt x="8240" y="33442"/>
                  </a:cubicBezTo>
                  <a:cubicBezTo>
                    <a:pt x="9186" y="33406"/>
                    <a:pt x="10078" y="33299"/>
                    <a:pt x="10934" y="33138"/>
                  </a:cubicBezTo>
                  <a:cubicBezTo>
                    <a:pt x="11736" y="32978"/>
                    <a:pt x="12485" y="32781"/>
                    <a:pt x="13182" y="32550"/>
                  </a:cubicBezTo>
                  <a:cubicBezTo>
                    <a:pt x="13788" y="32353"/>
                    <a:pt x="14340" y="32139"/>
                    <a:pt x="14858" y="31925"/>
                  </a:cubicBezTo>
                  <a:cubicBezTo>
                    <a:pt x="17229" y="30909"/>
                    <a:pt x="18692" y="29768"/>
                    <a:pt x="18692" y="29768"/>
                  </a:cubicBezTo>
                  <a:cubicBezTo>
                    <a:pt x="16088" y="24648"/>
                    <a:pt x="18085" y="19352"/>
                    <a:pt x="18085" y="19352"/>
                  </a:cubicBezTo>
                  <a:lnTo>
                    <a:pt x="18085" y="19352"/>
                  </a:lnTo>
                  <a:lnTo>
                    <a:pt x="19245" y="19940"/>
                  </a:lnTo>
                  <a:cubicBezTo>
                    <a:pt x="20066" y="18995"/>
                    <a:pt x="21956" y="16677"/>
                    <a:pt x="23543" y="13645"/>
                  </a:cubicBezTo>
                  <a:cubicBezTo>
                    <a:pt x="23971" y="12824"/>
                    <a:pt x="24363" y="11950"/>
                    <a:pt x="24720" y="11041"/>
                  </a:cubicBezTo>
                  <a:cubicBezTo>
                    <a:pt x="20119" y="5333"/>
                    <a:pt x="13074" y="1998"/>
                    <a:pt x="9810" y="661"/>
                  </a:cubicBezTo>
                  <a:cubicBezTo>
                    <a:pt x="8704" y="214"/>
                    <a:pt x="8009" y="0"/>
                    <a:pt x="8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3307935" y="3534337"/>
              <a:ext cx="90227" cy="124044"/>
            </a:xfrm>
            <a:custGeom>
              <a:rect b="b" l="l" r="r" t="t"/>
              <a:pathLst>
                <a:path extrusionOk="0" h="9882" w="7188">
                  <a:moveTo>
                    <a:pt x="5475" y="1"/>
                  </a:moveTo>
                  <a:cubicBezTo>
                    <a:pt x="3817" y="4281"/>
                    <a:pt x="1052" y="7687"/>
                    <a:pt x="0" y="8900"/>
                  </a:cubicBezTo>
                  <a:lnTo>
                    <a:pt x="1908" y="9881"/>
                  </a:lnTo>
                  <a:cubicBezTo>
                    <a:pt x="4459" y="8365"/>
                    <a:pt x="7187" y="2426"/>
                    <a:pt x="7187" y="2426"/>
                  </a:cubicBezTo>
                  <a:cubicBezTo>
                    <a:pt x="6671" y="1570"/>
                    <a:pt x="6100" y="767"/>
                    <a:pt x="5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3105993" y="3395751"/>
              <a:ext cx="83499" cy="44122"/>
            </a:xfrm>
            <a:custGeom>
              <a:rect b="b" l="l" r="r" t="t"/>
              <a:pathLst>
                <a:path extrusionOk="0" h="3515" w="6652">
                  <a:moveTo>
                    <a:pt x="4851" y="0"/>
                  </a:moveTo>
                  <a:lnTo>
                    <a:pt x="1551" y="518"/>
                  </a:lnTo>
                  <a:cubicBezTo>
                    <a:pt x="999" y="571"/>
                    <a:pt x="500" y="625"/>
                    <a:pt x="0" y="713"/>
                  </a:cubicBezTo>
                  <a:cubicBezTo>
                    <a:pt x="36" y="1374"/>
                    <a:pt x="286" y="1998"/>
                    <a:pt x="731" y="2515"/>
                  </a:cubicBezTo>
                  <a:cubicBezTo>
                    <a:pt x="1284" y="3139"/>
                    <a:pt x="2086" y="3514"/>
                    <a:pt x="2942" y="3514"/>
                  </a:cubicBezTo>
                  <a:cubicBezTo>
                    <a:pt x="3121" y="3514"/>
                    <a:pt x="3299" y="3496"/>
                    <a:pt x="3460" y="3460"/>
                  </a:cubicBezTo>
                  <a:cubicBezTo>
                    <a:pt x="4262" y="3317"/>
                    <a:pt x="5011" y="2979"/>
                    <a:pt x="5636" y="2480"/>
                  </a:cubicBezTo>
                  <a:cubicBezTo>
                    <a:pt x="6207" y="2016"/>
                    <a:pt x="6563" y="1374"/>
                    <a:pt x="6652" y="661"/>
                  </a:cubicBezTo>
                  <a:cubicBezTo>
                    <a:pt x="5546" y="214"/>
                    <a:pt x="4851" y="0"/>
                    <a:pt x="4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3122325" y="3337317"/>
              <a:ext cx="51503" cy="85847"/>
            </a:xfrm>
            <a:custGeom>
              <a:rect b="b" l="l" r="r" t="t"/>
              <a:pathLst>
                <a:path extrusionOk="0" h="6839" w="4103">
                  <a:moveTo>
                    <a:pt x="2390" y="1"/>
                  </a:moveTo>
                  <a:lnTo>
                    <a:pt x="340" y="2747"/>
                  </a:lnTo>
                  <a:lnTo>
                    <a:pt x="36" y="5012"/>
                  </a:lnTo>
                  <a:cubicBezTo>
                    <a:pt x="0" y="5261"/>
                    <a:pt x="36" y="5511"/>
                    <a:pt x="107" y="5744"/>
                  </a:cubicBezTo>
                  <a:cubicBezTo>
                    <a:pt x="328" y="6375"/>
                    <a:pt x="940" y="6838"/>
                    <a:pt x="1646" y="6838"/>
                  </a:cubicBezTo>
                  <a:cubicBezTo>
                    <a:pt x="1738" y="6838"/>
                    <a:pt x="1832" y="6830"/>
                    <a:pt x="1927" y="6814"/>
                  </a:cubicBezTo>
                  <a:cubicBezTo>
                    <a:pt x="2623" y="6688"/>
                    <a:pt x="3139" y="6386"/>
                    <a:pt x="3496" y="6100"/>
                  </a:cubicBezTo>
                  <a:cubicBezTo>
                    <a:pt x="3907" y="5761"/>
                    <a:pt x="4102" y="5244"/>
                    <a:pt x="4031" y="4745"/>
                  </a:cubicBezTo>
                  <a:lnTo>
                    <a:pt x="3853" y="3193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3122325" y="3337317"/>
              <a:ext cx="48365" cy="72478"/>
            </a:xfrm>
            <a:custGeom>
              <a:rect b="b" l="l" r="r" t="t"/>
              <a:pathLst>
                <a:path extrusionOk="0" h="5774" w="3853">
                  <a:moveTo>
                    <a:pt x="2390" y="1"/>
                  </a:moveTo>
                  <a:lnTo>
                    <a:pt x="340" y="2747"/>
                  </a:lnTo>
                  <a:lnTo>
                    <a:pt x="36" y="5012"/>
                  </a:lnTo>
                  <a:cubicBezTo>
                    <a:pt x="0" y="5261"/>
                    <a:pt x="36" y="5511"/>
                    <a:pt x="107" y="5744"/>
                  </a:cubicBezTo>
                  <a:cubicBezTo>
                    <a:pt x="243" y="5764"/>
                    <a:pt x="371" y="5773"/>
                    <a:pt x="501" y="5773"/>
                  </a:cubicBezTo>
                  <a:cubicBezTo>
                    <a:pt x="594" y="5773"/>
                    <a:pt x="688" y="5769"/>
                    <a:pt x="785" y="5761"/>
                  </a:cubicBezTo>
                  <a:lnTo>
                    <a:pt x="875" y="5761"/>
                  </a:lnTo>
                  <a:cubicBezTo>
                    <a:pt x="2319" y="5654"/>
                    <a:pt x="3515" y="4602"/>
                    <a:pt x="3853" y="3193"/>
                  </a:cubicBezTo>
                  <a:lnTo>
                    <a:pt x="3496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3064555" y="3272166"/>
              <a:ext cx="122249" cy="130169"/>
            </a:xfrm>
            <a:custGeom>
              <a:rect b="b" l="l" r="r" t="t"/>
              <a:pathLst>
                <a:path extrusionOk="0" h="10370" w="9739">
                  <a:moveTo>
                    <a:pt x="7420" y="0"/>
                  </a:moveTo>
                  <a:lnTo>
                    <a:pt x="1570" y="178"/>
                  </a:lnTo>
                  <a:lnTo>
                    <a:pt x="448" y="875"/>
                  </a:lnTo>
                  <a:cubicBezTo>
                    <a:pt x="1" y="3603"/>
                    <a:pt x="305" y="6047"/>
                    <a:pt x="662" y="7688"/>
                  </a:cubicBezTo>
                  <a:cubicBezTo>
                    <a:pt x="985" y="9241"/>
                    <a:pt x="2356" y="10370"/>
                    <a:pt x="3927" y="10370"/>
                  </a:cubicBezTo>
                  <a:cubicBezTo>
                    <a:pt x="3997" y="10370"/>
                    <a:pt x="4068" y="10368"/>
                    <a:pt x="4139" y="10363"/>
                  </a:cubicBezTo>
                  <a:cubicBezTo>
                    <a:pt x="4157" y="10363"/>
                    <a:pt x="4193" y="10363"/>
                    <a:pt x="4210" y="10344"/>
                  </a:cubicBezTo>
                  <a:cubicBezTo>
                    <a:pt x="5727" y="10237"/>
                    <a:pt x="6957" y="9096"/>
                    <a:pt x="7261" y="7616"/>
                  </a:cubicBezTo>
                  <a:lnTo>
                    <a:pt x="7634" y="5672"/>
                  </a:lnTo>
                  <a:cubicBezTo>
                    <a:pt x="8152" y="5636"/>
                    <a:pt x="8652" y="5512"/>
                    <a:pt x="9061" y="5191"/>
                  </a:cubicBezTo>
                  <a:cubicBezTo>
                    <a:pt x="9472" y="4887"/>
                    <a:pt x="9739" y="4370"/>
                    <a:pt x="9668" y="3871"/>
                  </a:cubicBezTo>
                  <a:cubicBezTo>
                    <a:pt x="9585" y="3407"/>
                    <a:pt x="9163" y="2989"/>
                    <a:pt x="8704" y="2989"/>
                  </a:cubicBezTo>
                  <a:cubicBezTo>
                    <a:pt x="8668" y="2989"/>
                    <a:pt x="8633" y="2991"/>
                    <a:pt x="8597" y="2996"/>
                  </a:cubicBezTo>
                  <a:lnTo>
                    <a:pt x="7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3059873" y="3228557"/>
              <a:ext cx="131199" cy="102265"/>
            </a:xfrm>
            <a:custGeom>
              <a:rect b="b" l="l" r="r" t="t"/>
              <a:pathLst>
                <a:path extrusionOk="0" h="8147" w="10452">
                  <a:moveTo>
                    <a:pt x="5580" y="1"/>
                  </a:moveTo>
                  <a:cubicBezTo>
                    <a:pt x="5063" y="1"/>
                    <a:pt x="4543" y="53"/>
                    <a:pt x="4031" y="140"/>
                  </a:cubicBezTo>
                  <a:cubicBezTo>
                    <a:pt x="3121" y="282"/>
                    <a:pt x="2193" y="568"/>
                    <a:pt x="1444" y="1103"/>
                  </a:cubicBezTo>
                  <a:cubicBezTo>
                    <a:pt x="695" y="1638"/>
                    <a:pt x="107" y="2458"/>
                    <a:pt x="36" y="3386"/>
                  </a:cubicBezTo>
                  <a:cubicBezTo>
                    <a:pt x="0" y="3759"/>
                    <a:pt x="71" y="4135"/>
                    <a:pt x="267" y="4437"/>
                  </a:cubicBezTo>
                  <a:cubicBezTo>
                    <a:pt x="456" y="4746"/>
                    <a:pt x="777" y="4973"/>
                    <a:pt x="1135" y="4973"/>
                  </a:cubicBezTo>
                  <a:cubicBezTo>
                    <a:pt x="1149" y="4973"/>
                    <a:pt x="1163" y="4973"/>
                    <a:pt x="1177" y="4972"/>
                  </a:cubicBezTo>
                  <a:cubicBezTo>
                    <a:pt x="1534" y="4972"/>
                    <a:pt x="1729" y="4687"/>
                    <a:pt x="1765" y="4313"/>
                  </a:cubicBezTo>
                  <a:cubicBezTo>
                    <a:pt x="1998" y="4491"/>
                    <a:pt x="2212" y="4651"/>
                    <a:pt x="2479" y="4758"/>
                  </a:cubicBezTo>
                  <a:cubicBezTo>
                    <a:pt x="2633" y="4824"/>
                    <a:pt x="2809" y="4871"/>
                    <a:pt x="2979" y="4871"/>
                  </a:cubicBezTo>
                  <a:cubicBezTo>
                    <a:pt x="3084" y="4871"/>
                    <a:pt x="3187" y="4853"/>
                    <a:pt x="3282" y="4812"/>
                  </a:cubicBezTo>
                  <a:cubicBezTo>
                    <a:pt x="3549" y="4723"/>
                    <a:pt x="3763" y="4491"/>
                    <a:pt x="3746" y="4223"/>
                  </a:cubicBezTo>
                  <a:lnTo>
                    <a:pt x="3746" y="4223"/>
                  </a:lnTo>
                  <a:cubicBezTo>
                    <a:pt x="3941" y="4384"/>
                    <a:pt x="4119" y="4544"/>
                    <a:pt x="4333" y="4670"/>
                  </a:cubicBezTo>
                  <a:cubicBezTo>
                    <a:pt x="4484" y="4739"/>
                    <a:pt x="4642" y="4786"/>
                    <a:pt x="4798" y="4786"/>
                  </a:cubicBezTo>
                  <a:cubicBezTo>
                    <a:pt x="4882" y="4786"/>
                    <a:pt x="4966" y="4772"/>
                    <a:pt x="5047" y="4741"/>
                  </a:cubicBezTo>
                  <a:cubicBezTo>
                    <a:pt x="5279" y="4670"/>
                    <a:pt x="5458" y="4437"/>
                    <a:pt x="5439" y="4206"/>
                  </a:cubicBezTo>
                  <a:lnTo>
                    <a:pt x="5439" y="4206"/>
                  </a:lnTo>
                  <a:cubicBezTo>
                    <a:pt x="5546" y="4420"/>
                    <a:pt x="5724" y="4598"/>
                    <a:pt x="5957" y="4705"/>
                  </a:cubicBezTo>
                  <a:cubicBezTo>
                    <a:pt x="6061" y="4745"/>
                    <a:pt x="6180" y="4764"/>
                    <a:pt x="6300" y="4764"/>
                  </a:cubicBezTo>
                  <a:cubicBezTo>
                    <a:pt x="6447" y="4764"/>
                    <a:pt x="6596" y="4736"/>
                    <a:pt x="6723" y="4687"/>
                  </a:cubicBezTo>
                  <a:lnTo>
                    <a:pt x="6723" y="4687"/>
                  </a:lnTo>
                  <a:cubicBezTo>
                    <a:pt x="6616" y="5115"/>
                    <a:pt x="6652" y="5579"/>
                    <a:pt x="6849" y="5990"/>
                  </a:cubicBezTo>
                  <a:cubicBezTo>
                    <a:pt x="7027" y="6382"/>
                    <a:pt x="7365" y="6684"/>
                    <a:pt x="7758" y="6881"/>
                  </a:cubicBezTo>
                  <a:cubicBezTo>
                    <a:pt x="7793" y="7362"/>
                    <a:pt x="8043" y="7844"/>
                    <a:pt x="8418" y="8147"/>
                  </a:cubicBezTo>
                  <a:cubicBezTo>
                    <a:pt x="8347" y="7773"/>
                    <a:pt x="8507" y="7381"/>
                    <a:pt x="8811" y="7131"/>
                  </a:cubicBezTo>
                  <a:cubicBezTo>
                    <a:pt x="8994" y="6958"/>
                    <a:pt x="9229" y="6867"/>
                    <a:pt x="9469" y="6867"/>
                  </a:cubicBezTo>
                  <a:cubicBezTo>
                    <a:pt x="9601" y="6867"/>
                    <a:pt x="9735" y="6895"/>
                    <a:pt x="9862" y="6953"/>
                  </a:cubicBezTo>
                  <a:cubicBezTo>
                    <a:pt x="10095" y="6221"/>
                    <a:pt x="10290" y="5490"/>
                    <a:pt x="10380" y="4741"/>
                  </a:cubicBezTo>
                  <a:cubicBezTo>
                    <a:pt x="10452" y="3973"/>
                    <a:pt x="10397" y="3207"/>
                    <a:pt x="10095" y="2511"/>
                  </a:cubicBezTo>
                  <a:cubicBezTo>
                    <a:pt x="9631" y="1424"/>
                    <a:pt x="8614" y="656"/>
                    <a:pt x="7508" y="282"/>
                  </a:cubicBezTo>
                  <a:cubicBezTo>
                    <a:pt x="6882" y="83"/>
                    <a:pt x="6232" y="1"/>
                    <a:pt x="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3143816" y="3600166"/>
              <a:ext cx="109056" cy="211560"/>
            </a:xfrm>
            <a:custGeom>
              <a:rect b="b" l="l" r="r" t="t"/>
              <a:pathLst>
                <a:path extrusionOk="0" h="16854" w="8688">
                  <a:moveTo>
                    <a:pt x="4193" y="0"/>
                  </a:moveTo>
                  <a:cubicBezTo>
                    <a:pt x="3051" y="214"/>
                    <a:pt x="1891" y="428"/>
                    <a:pt x="733" y="642"/>
                  </a:cubicBezTo>
                  <a:cubicBezTo>
                    <a:pt x="1" y="6331"/>
                    <a:pt x="1410" y="12235"/>
                    <a:pt x="4763" y="16854"/>
                  </a:cubicBezTo>
                  <a:cubicBezTo>
                    <a:pt x="6226" y="16568"/>
                    <a:pt x="7563" y="16123"/>
                    <a:pt x="8687" y="15641"/>
                  </a:cubicBezTo>
                  <a:cubicBezTo>
                    <a:pt x="7260" y="13626"/>
                    <a:pt x="6279" y="11289"/>
                    <a:pt x="5601" y="8899"/>
                  </a:cubicBezTo>
                  <a:cubicBezTo>
                    <a:pt x="4780" y="5974"/>
                    <a:pt x="4602" y="2996"/>
                    <a:pt x="4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3375998" y="3706955"/>
              <a:ext cx="34934" cy="48591"/>
            </a:xfrm>
            <a:custGeom>
              <a:rect b="b" l="l" r="r" t="t"/>
              <a:pathLst>
                <a:path extrusionOk="0" h="3871" w="2783">
                  <a:moveTo>
                    <a:pt x="1891" y="1"/>
                  </a:moveTo>
                  <a:cubicBezTo>
                    <a:pt x="1794" y="1"/>
                    <a:pt x="1698" y="12"/>
                    <a:pt x="1605" y="35"/>
                  </a:cubicBezTo>
                  <a:cubicBezTo>
                    <a:pt x="1177" y="142"/>
                    <a:pt x="821" y="464"/>
                    <a:pt x="588" y="839"/>
                  </a:cubicBezTo>
                  <a:cubicBezTo>
                    <a:pt x="0" y="1731"/>
                    <a:pt x="0" y="2979"/>
                    <a:pt x="624" y="3871"/>
                  </a:cubicBezTo>
                  <a:lnTo>
                    <a:pt x="2783" y="446"/>
                  </a:lnTo>
                  <a:cubicBezTo>
                    <a:pt x="2600" y="152"/>
                    <a:pt x="2243" y="1"/>
                    <a:pt x="1891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3370751" y="3704896"/>
              <a:ext cx="113688" cy="102805"/>
            </a:xfrm>
            <a:custGeom>
              <a:rect b="b" l="l" r="r" t="t"/>
              <a:pathLst>
                <a:path extrusionOk="0" h="8190" w="9057">
                  <a:moveTo>
                    <a:pt x="3592" y="0"/>
                  </a:moveTo>
                  <a:cubicBezTo>
                    <a:pt x="2482" y="0"/>
                    <a:pt x="1" y="4397"/>
                    <a:pt x="739" y="5015"/>
                  </a:cubicBezTo>
                  <a:cubicBezTo>
                    <a:pt x="902" y="5151"/>
                    <a:pt x="1064" y="5205"/>
                    <a:pt x="1219" y="5205"/>
                  </a:cubicBezTo>
                  <a:cubicBezTo>
                    <a:pt x="1796" y="5205"/>
                    <a:pt x="2273" y="4463"/>
                    <a:pt x="2273" y="4463"/>
                  </a:cubicBezTo>
                  <a:lnTo>
                    <a:pt x="2273" y="4463"/>
                  </a:lnTo>
                  <a:cubicBezTo>
                    <a:pt x="2273" y="4463"/>
                    <a:pt x="1667" y="5711"/>
                    <a:pt x="2309" y="6068"/>
                  </a:cubicBezTo>
                  <a:cubicBezTo>
                    <a:pt x="2414" y="6126"/>
                    <a:pt x="2523" y="6151"/>
                    <a:pt x="2630" y="6151"/>
                  </a:cubicBezTo>
                  <a:cubicBezTo>
                    <a:pt x="3181" y="6151"/>
                    <a:pt x="3717" y="5514"/>
                    <a:pt x="3717" y="5514"/>
                  </a:cubicBezTo>
                  <a:lnTo>
                    <a:pt x="3717" y="5514"/>
                  </a:lnTo>
                  <a:cubicBezTo>
                    <a:pt x="3717" y="5514"/>
                    <a:pt x="3146" y="6513"/>
                    <a:pt x="3717" y="6977"/>
                  </a:cubicBezTo>
                  <a:cubicBezTo>
                    <a:pt x="3835" y="7072"/>
                    <a:pt x="3971" y="7110"/>
                    <a:pt x="4113" y="7110"/>
                  </a:cubicBezTo>
                  <a:cubicBezTo>
                    <a:pt x="4657" y="7110"/>
                    <a:pt x="5286" y="6549"/>
                    <a:pt x="5287" y="6549"/>
                  </a:cubicBezTo>
                  <a:lnTo>
                    <a:pt x="5287" y="6549"/>
                  </a:lnTo>
                  <a:cubicBezTo>
                    <a:pt x="4699" y="7191"/>
                    <a:pt x="4806" y="7762"/>
                    <a:pt x="5287" y="8118"/>
                  </a:cubicBezTo>
                  <a:cubicBezTo>
                    <a:pt x="5366" y="8167"/>
                    <a:pt x="5460" y="8190"/>
                    <a:pt x="5564" y="8190"/>
                  </a:cubicBezTo>
                  <a:cubicBezTo>
                    <a:pt x="6684" y="8190"/>
                    <a:pt x="9056" y="5605"/>
                    <a:pt x="8354" y="4855"/>
                  </a:cubicBezTo>
                  <a:cubicBezTo>
                    <a:pt x="8030" y="4500"/>
                    <a:pt x="7756" y="4397"/>
                    <a:pt x="7548" y="4397"/>
                  </a:cubicBezTo>
                  <a:cubicBezTo>
                    <a:pt x="7266" y="4397"/>
                    <a:pt x="7106" y="4587"/>
                    <a:pt x="7106" y="4587"/>
                  </a:cubicBezTo>
                  <a:cubicBezTo>
                    <a:pt x="7106" y="4587"/>
                    <a:pt x="7909" y="3250"/>
                    <a:pt x="7267" y="2644"/>
                  </a:cubicBezTo>
                  <a:cubicBezTo>
                    <a:pt x="7085" y="2472"/>
                    <a:pt x="6903" y="2410"/>
                    <a:pt x="6736" y="2410"/>
                  </a:cubicBezTo>
                  <a:cubicBezTo>
                    <a:pt x="6312" y="2410"/>
                    <a:pt x="5983" y="2803"/>
                    <a:pt x="5983" y="2803"/>
                  </a:cubicBezTo>
                  <a:cubicBezTo>
                    <a:pt x="5983" y="2803"/>
                    <a:pt x="6625" y="1680"/>
                    <a:pt x="5983" y="1324"/>
                  </a:cubicBezTo>
                  <a:cubicBezTo>
                    <a:pt x="5673" y="1188"/>
                    <a:pt x="5409" y="1134"/>
                    <a:pt x="5185" y="1134"/>
                  </a:cubicBezTo>
                  <a:cubicBezTo>
                    <a:pt x="4457" y="1134"/>
                    <a:pt x="4154" y="1699"/>
                    <a:pt x="4088" y="1843"/>
                  </a:cubicBezTo>
                  <a:lnTo>
                    <a:pt x="4088" y="1843"/>
                  </a:lnTo>
                  <a:cubicBezTo>
                    <a:pt x="4178" y="1624"/>
                    <a:pt x="4644" y="379"/>
                    <a:pt x="3717" y="21"/>
                  </a:cubicBezTo>
                  <a:cubicBezTo>
                    <a:pt x="3678" y="7"/>
                    <a:pt x="3636" y="0"/>
                    <a:pt x="3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3368830" y="3702524"/>
              <a:ext cx="62248" cy="69440"/>
            </a:xfrm>
            <a:custGeom>
              <a:rect b="b" l="l" r="r" t="t"/>
              <a:pathLst>
                <a:path extrusionOk="0" h="5532" w="4959">
                  <a:moveTo>
                    <a:pt x="3746" y="0"/>
                  </a:moveTo>
                  <a:cubicBezTo>
                    <a:pt x="2958" y="0"/>
                    <a:pt x="2203" y="1288"/>
                    <a:pt x="1855" y="1762"/>
                  </a:cubicBezTo>
                  <a:cubicBezTo>
                    <a:pt x="1213" y="2619"/>
                    <a:pt x="1" y="4402"/>
                    <a:pt x="945" y="5275"/>
                  </a:cubicBezTo>
                  <a:cubicBezTo>
                    <a:pt x="1149" y="5457"/>
                    <a:pt x="1348" y="5531"/>
                    <a:pt x="1535" y="5531"/>
                  </a:cubicBezTo>
                  <a:cubicBezTo>
                    <a:pt x="2100" y="5531"/>
                    <a:pt x="2560" y="4857"/>
                    <a:pt x="2747" y="4455"/>
                  </a:cubicBezTo>
                  <a:cubicBezTo>
                    <a:pt x="2821" y="4306"/>
                    <a:pt x="2690" y="4167"/>
                    <a:pt x="2566" y="4167"/>
                  </a:cubicBezTo>
                  <a:cubicBezTo>
                    <a:pt x="2512" y="4167"/>
                    <a:pt x="2459" y="4194"/>
                    <a:pt x="2426" y="4259"/>
                  </a:cubicBezTo>
                  <a:cubicBezTo>
                    <a:pt x="2326" y="4604"/>
                    <a:pt x="1773" y="5033"/>
                    <a:pt x="1403" y="5033"/>
                  </a:cubicBezTo>
                  <a:cubicBezTo>
                    <a:pt x="1180" y="5033"/>
                    <a:pt x="1024" y="4877"/>
                    <a:pt x="1071" y="4455"/>
                  </a:cubicBezTo>
                  <a:cubicBezTo>
                    <a:pt x="1106" y="4152"/>
                    <a:pt x="1159" y="3848"/>
                    <a:pt x="1266" y="3563"/>
                  </a:cubicBezTo>
                  <a:cubicBezTo>
                    <a:pt x="1427" y="3082"/>
                    <a:pt x="1713" y="2636"/>
                    <a:pt x="1998" y="2226"/>
                  </a:cubicBezTo>
                  <a:cubicBezTo>
                    <a:pt x="2283" y="1798"/>
                    <a:pt x="2622" y="1406"/>
                    <a:pt x="2943" y="995"/>
                  </a:cubicBezTo>
                  <a:cubicBezTo>
                    <a:pt x="3050" y="871"/>
                    <a:pt x="3140" y="764"/>
                    <a:pt x="3264" y="657"/>
                  </a:cubicBezTo>
                  <a:cubicBezTo>
                    <a:pt x="3370" y="556"/>
                    <a:pt x="3522" y="508"/>
                    <a:pt x="3677" y="508"/>
                  </a:cubicBezTo>
                  <a:cubicBezTo>
                    <a:pt x="3989" y="508"/>
                    <a:pt x="4317" y="703"/>
                    <a:pt x="4317" y="1049"/>
                  </a:cubicBezTo>
                  <a:cubicBezTo>
                    <a:pt x="4298" y="1387"/>
                    <a:pt x="4210" y="1691"/>
                    <a:pt x="4048" y="1977"/>
                  </a:cubicBezTo>
                  <a:cubicBezTo>
                    <a:pt x="3988" y="2134"/>
                    <a:pt x="4119" y="2276"/>
                    <a:pt x="4242" y="2276"/>
                  </a:cubicBezTo>
                  <a:cubicBezTo>
                    <a:pt x="4299" y="2276"/>
                    <a:pt x="4354" y="2246"/>
                    <a:pt x="4388" y="2172"/>
                  </a:cubicBezTo>
                  <a:cubicBezTo>
                    <a:pt x="4709" y="1441"/>
                    <a:pt x="4959" y="460"/>
                    <a:pt x="4048" y="67"/>
                  </a:cubicBezTo>
                  <a:cubicBezTo>
                    <a:pt x="3947" y="21"/>
                    <a:pt x="3846" y="0"/>
                    <a:pt x="3746" y="0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3386957" y="3716408"/>
              <a:ext cx="62034" cy="69654"/>
            </a:xfrm>
            <a:custGeom>
              <a:rect b="b" l="l" r="r" t="t"/>
              <a:pathLst>
                <a:path extrusionOk="0" h="5549" w="4942">
                  <a:moveTo>
                    <a:pt x="3745" y="0"/>
                  </a:moveTo>
                  <a:cubicBezTo>
                    <a:pt x="2946" y="0"/>
                    <a:pt x="2202" y="1304"/>
                    <a:pt x="1838" y="1779"/>
                  </a:cubicBezTo>
                  <a:cubicBezTo>
                    <a:pt x="1213" y="2635"/>
                    <a:pt x="1" y="4419"/>
                    <a:pt x="947" y="5294"/>
                  </a:cubicBezTo>
                  <a:cubicBezTo>
                    <a:pt x="1146" y="5475"/>
                    <a:pt x="1342" y="5549"/>
                    <a:pt x="1528" y="5549"/>
                  </a:cubicBezTo>
                  <a:cubicBezTo>
                    <a:pt x="2090" y="5549"/>
                    <a:pt x="2560" y="4875"/>
                    <a:pt x="2747" y="4473"/>
                  </a:cubicBezTo>
                  <a:cubicBezTo>
                    <a:pt x="2822" y="4324"/>
                    <a:pt x="2689" y="4184"/>
                    <a:pt x="2560" y="4184"/>
                  </a:cubicBezTo>
                  <a:cubicBezTo>
                    <a:pt x="2503" y="4184"/>
                    <a:pt x="2447" y="4211"/>
                    <a:pt x="2409" y="4276"/>
                  </a:cubicBezTo>
                  <a:cubicBezTo>
                    <a:pt x="2308" y="4622"/>
                    <a:pt x="1756" y="5050"/>
                    <a:pt x="1390" y="5050"/>
                  </a:cubicBezTo>
                  <a:cubicBezTo>
                    <a:pt x="1170" y="5050"/>
                    <a:pt x="1017" y="4895"/>
                    <a:pt x="1071" y="4473"/>
                  </a:cubicBezTo>
                  <a:cubicBezTo>
                    <a:pt x="1089" y="4169"/>
                    <a:pt x="1161" y="3867"/>
                    <a:pt x="1268" y="3581"/>
                  </a:cubicBezTo>
                  <a:cubicBezTo>
                    <a:pt x="1427" y="3099"/>
                    <a:pt x="1713" y="2654"/>
                    <a:pt x="1981" y="2243"/>
                  </a:cubicBezTo>
                  <a:cubicBezTo>
                    <a:pt x="2266" y="1798"/>
                    <a:pt x="2604" y="1406"/>
                    <a:pt x="2944" y="1013"/>
                  </a:cubicBezTo>
                  <a:cubicBezTo>
                    <a:pt x="3033" y="888"/>
                    <a:pt x="3140" y="781"/>
                    <a:pt x="3247" y="674"/>
                  </a:cubicBezTo>
                  <a:cubicBezTo>
                    <a:pt x="3353" y="574"/>
                    <a:pt x="3506" y="526"/>
                    <a:pt x="3663" y="526"/>
                  </a:cubicBezTo>
                  <a:cubicBezTo>
                    <a:pt x="3981" y="526"/>
                    <a:pt x="4317" y="720"/>
                    <a:pt x="4317" y="1066"/>
                  </a:cubicBezTo>
                  <a:cubicBezTo>
                    <a:pt x="4281" y="1387"/>
                    <a:pt x="4192" y="1708"/>
                    <a:pt x="4050" y="1993"/>
                  </a:cubicBezTo>
                  <a:cubicBezTo>
                    <a:pt x="3977" y="2153"/>
                    <a:pt x="4112" y="2286"/>
                    <a:pt x="4233" y="2286"/>
                  </a:cubicBezTo>
                  <a:cubicBezTo>
                    <a:pt x="4289" y="2286"/>
                    <a:pt x="4342" y="2258"/>
                    <a:pt x="4371" y="2190"/>
                  </a:cubicBezTo>
                  <a:cubicBezTo>
                    <a:pt x="4692" y="1458"/>
                    <a:pt x="4942" y="478"/>
                    <a:pt x="4050" y="67"/>
                  </a:cubicBezTo>
                  <a:cubicBezTo>
                    <a:pt x="3948" y="21"/>
                    <a:pt x="3846" y="0"/>
                    <a:pt x="3745" y="0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3405761" y="3728496"/>
              <a:ext cx="62248" cy="69566"/>
            </a:xfrm>
            <a:custGeom>
              <a:rect b="b" l="l" r="r" t="t"/>
              <a:pathLst>
                <a:path extrusionOk="0" h="5542" w="4959">
                  <a:moveTo>
                    <a:pt x="3745" y="1"/>
                  </a:moveTo>
                  <a:cubicBezTo>
                    <a:pt x="2946" y="1"/>
                    <a:pt x="2204" y="1304"/>
                    <a:pt x="1856" y="1779"/>
                  </a:cubicBezTo>
                  <a:cubicBezTo>
                    <a:pt x="1213" y="2618"/>
                    <a:pt x="1" y="4419"/>
                    <a:pt x="947" y="5275"/>
                  </a:cubicBezTo>
                  <a:cubicBezTo>
                    <a:pt x="1154" y="5465"/>
                    <a:pt x="1356" y="5541"/>
                    <a:pt x="1546" y="5541"/>
                  </a:cubicBezTo>
                  <a:cubicBezTo>
                    <a:pt x="2106" y="5541"/>
                    <a:pt x="2561" y="4873"/>
                    <a:pt x="2747" y="4473"/>
                  </a:cubicBezTo>
                  <a:cubicBezTo>
                    <a:pt x="2820" y="4314"/>
                    <a:pt x="2694" y="4173"/>
                    <a:pt x="2572" y="4173"/>
                  </a:cubicBezTo>
                  <a:cubicBezTo>
                    <a:pt x="2516" y="4173"/>
                    <a:pt x="2460" y="4203"/>
                    <a:pt x="2426" y="4276"/>
                  </a:cubicBezTo>
                  <a:cubicBezTo>
                    <a:pt x="2316" y="4620"/>
                    <a:pt x="1772" y="5046"/>
                    <a:pt x="1405" y="5046"/>
                  </a:cubicBezTo>
                  <a:cubicBezTo>
                    <a:pt x="1181" y="5046"/>
                    <a:pt x="1024" y="4887"/>
                    <a:pt x="1071" y="4455"/>
                  </a:cubicBezTo>
                  <a:cubicBezTo>
                    <a:pt x="1106" y="4152"/>
                    <a:pt x="1161" y="3867"/>
                    <a:pt x="1268" y="3582"/>
                  </a:cubicBezTo>
                  <a:cubicBezTo>
                    <a:pt x="1427" y="3099"/>
                    <a:pt x="1713" y="2654"/>
                    <a:pt x="1998" y="2226"/>
                  </a:cubicBezTo>
                  <a:cubicBezTo>
                    <a:pt x="2284" y="1798"/>
                    <a:pt x="2623" y="1406"/>
                    <a:pt x="2944" y="1013"/>
                  </a:cubicBezTo>
                  <a:cubicBezTo>
                    <a:pt x="3033" y="888"/>
                    <a:pt x="3140" y="764"/>
                    <a:pt x="3247" y="657"/>
                  </a:cubicBezTo>
                  <a:cubicBezTo>
                    <a:pt x="3356" y="565"/>
                    <a:pt x="3506" y="521"/>
                    <a:pt x="3658" y="521"/>
                  </a:cubicBezTo>
                  <a:cubicBezTo>
                    <a:pt x="3981" y="521"/>
                    <a:pt x="4317" y="716"/>
                    <a:pt x="4317" y="1066"/>
                  </a:cubicBezTo>
                  <a:cubicBezTo>
                    <a:pt x="4300" y="1387"/>
                    <a:pt x="4210" y="1708"/>
                    <a:pt x="4050" y="1994"/>
                  </a:cubicBezTo>
                  <a:cubicBezTo>
                    <a:pt x="3976" y="2142"/>
                    <a:pt x="4116" y="2283"/>
                    <a:pt x="4245" y="2283"/>
                  </a:cubicBezTo>
                  <a:cubicBezTo>
                    <a:pt x="4301" y="2283"/>
                    <a:pt x="4355" y="2256"/>
                    <a:pt x="4388" y="2190"/>
                  </a:cubicBezTo>
                  <a:cubicBezTo>
                    <a:pt x="4709" y="1458"/>
                    <a:pt x="4959" y="478"/>
                    <a:pt x="4050" y="67"/>
                  </a:cubicBezTo>
                  <a:cubicBezTo>
                    <a:pt x="3948" y="21"/>
                    <a:pt x="3846" y="1"/>
                    <a:pt x="3745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3423913" y="3741928"/>
              <a:ext cx="62009" cy="69440"/>
            </a:xfrm>
            <a:custGeom>
              <a:rect b="b" l="l" r="r" t="t"/>
              <a:pathLst>
                <a:path extrusionOk="0" h="5532" w="4940">
                  <a:moveTo>
                    <a:pt x="3741" y="0"/>
                  </a:moveTo>
                  <a:cubicBezTo>
                    <a:pt x="2943" y="0"/>
                    <a:pt x="2201" y="1288"/>
                    <a:pt x="1836" y="1762"/>
                  </a:cubicBezTo>
                  <a:cubicBezTo>
                    <a:pt x="1213" y="2619"/>
                    <a:pt x="0" y="4402"/>
                    <a:pt x="945" y="5275"/>
                  </a:cubicBezTo>
                  <a:cubicBezTo>
                    <a:pt x="1144" y="5457"/>
                    <a:pt x="1341" y="5531"/>
                    <a:pt x="1527" y="5531"/>
                  </a:cubicBezTo>
                  <a:cubicBezTo>
                    <a:pt x="2090" y="5531"/>
                    <a:pt x="2559" y="4857"/>
                    <a:pt x="2747" y="4455"/>
                  </a:cubicBezTo>
                  <a:cubicBezTo>
                    <a:pt x="2821" y="4306"/>
                    <a:pt x="2689" y="4167"/>
                    <a:pt x="2566" y="4167"/>
                  </a:cubicBezTo>
                  <a:cubicBezTo>
                    <a:pt x="2511" y="4167"/>
                    <a:pt x="2458" y="4194"/>
                    <a:pt x="2426" y="4259"/>
                  </a:cubicBezTo>
                  <a:cubicBezTo>
                    <a:pt x="2314" y="4604"/>
                    <a:pt x="1758" y="5033"/>
                    <a:pt x="1391" y="5033"/>
                  </a:cubicBezTo>
                  <a:cubicBezTo>
                    <a:pt x="1169" y="5033"/>
                    <a:pt x="1017" y="4877"/>
                    <a:pt x="1070" y="4455"/>
                  </a:cubicBezTo>
                  <a:cubicBezTo>
                    <a:pt x="1087" y="4152"/>
                    <a:pt x="1159" y="3848"/>
                    <a:pt x="1266" y="3563"/>
                  </a:cubicBezTo>
                  <a:cubicBezTo>
                    <a:pt x="1427" y="3082"/>
                    <a:pt x="1712" y="2636"/>
                    <a:pt x="1979" y="2226"/>
                  </a:cubicBezTo>
                  <a:cubicBezTo>
                    <a:pt x="2264" y="1798"/>
                    <a:pt x="2604" y="1387"/>
                    <a:pt x="2942" y="995"/>
                  </a:cubicBezTo>
                  <a:cubicBezTo>
                    <a:pt x="3032" y="871"/>
                    <a:pt x="3139" y="764"/>
                    <a:pt x="3246" y="657"/>
                  </a:cubicBezTo>
                  <a:cubicBezTo>
                    <a:pt x="3352" y="556"/>
                    <a:pt x="3506" y="508"/>
                    <a:pt x="3663" y="508"/>
                  </a:cubicBezTo>
                  <a:cubicBezTo>
                    <a:pt x="3981" y="508"/>
                    <a:pt x="4316" y="703"/>
                    <a:pt x="4316" y="1049"/>
                  </a:cubicBezTo>
                  <a:cubicBezTo>
                    <a:pt x="4280" y="1387"/>
                    <a:pt x="4191" y="1691"/>
                    <a:pt x="4048" y="1976"/>
                  </a:cubicBezTo>
                  <a:cubicBezTo>
                    <a:pt x="3975" y="2134"/>
                    <a:pt x="4110" y="2276"/>
                    <a:pt x="4231" y="2276"/>
                  </a:cubicBezTo>
                  <a:cubicBezTo>
                    <a:pt x="4288" y="2276"/>
                    <a:pt x="4341" y="2246"/>
                    <a:pt x="4369" y="2172"/>
                  </a:cubicBezTo>
                  <a:cubicBezTo>
                    <a:pt x="4690" y="1441"/>
                    <a:pt x="4940" y="460"/>
                    <a:pt x="4048" y="67"/>
                  </a:cubicBezTo>
                  <a:cubicBezTo>
                    <a:pt x="3945" y="21"/>
                    <a:pt x="3842" y="0"/>
                    <a:pt x="3741" y="0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3113600" y="3305896"/>
              <a:ext cx="22808" cy="9214"/>
            </a:xfrm>
            <a:custGeom>
              <a:rect b="b" l="l" r="r" t="t"/>
              <a:pathLst>
                <a:path extrusionOk="0" h="734" w="1817">
                  <a:moveTo>
                    <a:pt x="459" y="0"/>
                  </a:moveTo>
                  <a:cubicBezTo>
                    <a:pt x="402" y="0"/>
                    <a:pt x="344" y="2"/>
                    <a:pt x="286" y="7"/>
                  </a:cubicBezTo>
                  <a:cubicBezTo>
                    <a:pt x="6" y="24"/>
                    <a:pt x="1" y="453"/>
                    <a:pt x="269" y="453"/>
                  </a:cubicBezTo>
                  <a:cubicBezTo>
                    <a:pt x="274" y="453"/>
                    <a:pt x="280" y="452"/>
                    <a:pt x="286" y="452"/>
                  </a:cubicBezTo>
                  <a:cubicBezTo>
                    <a:pt x="342" y="447"/>
                    <a:pt x="398" y="444"/>
                    <a:pt x="453" y="444"/>
                  </a:cubicBezTo>
                  <a:cubicBezTo>
                    <a:pt x="780" y="444"/>
                    <a:pt x="1084" y="534"/>
                    <a:pt x="1373" y="702"/>
                  </a:cubicBezTo>
                  <a:cubicBezTo>
                    <a:pt x="1412" y="724"/>
                    <a:pt x="1450" y="734"/>
                    <a:pt x="1487" y="734"/>
                  </a:cubicBezTo>
                  <a:cubicBezTo>
                    <a:pt x="1684" y="734"/>
                    <a:pt x="1817" y="448"/>
                    <a:pt x="1606" y="328"/>
                  </a:cubicBezTo>
                  <a:cubicBezTo>
                    <a:pt x="1246" y="109"/>
                    <a:pt x="86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3070229" y="3307591"/>
              <a:ext cx="22105" cy="9163"/>
            </a:xfrm>
            <a:custGeom>
              <a:rect b="b" l="l" r="r" t="t"/>
              <a:pathLst>
                <a:path extrusionOk="0" h="730" w="1761">
                  <a:moveTo>
                    <a:pt x="1247" y="1"/>
                  </a:moveTo>
                  <a:cubicBezTo>
                    <a:pt x="879" y="1"/>
                    <a:pt x="519" y="107"/>
                    <a:pt x="210" y="300"/>
                  </a:cubicBezTo>
                  <a:cubicBezTo>
                    <a:pt x="1" y="434"/>
                    <a:pt x="128" y="730"/>
                    <a:pt x="312" y="730"/>
                  </a:cubicBezTo>
                  <a:cubicBezTo>
                    <a:pt x="347" y="730"/>
                    <a:pt x="386" y="718"/>
                    <a:pt x="424" y="692"/>
                  </a:cubicBezTo>
                  <a:cubicBezTo>
                    <a:pt x="677" y="523"/>
                    <a:pt x="954" y="443"/>
                    <a:pt x="1243" y="443"/>
                  </a:cubicBezTo>
                  <a:cubicBezTo>
                    <a:pt x="1319" y="443"/>
                    <a:pt x="1397" y="449"/>
                    <a:pt x="1475" y="460"/>
                  </a:cubicBezTo>
                  <a:cubicBezTo>
                    <a:pt x="1481" y="460"/>
                    <a:pt x="1487" y="460"/>
                    <a:pt x="1492" y="460"/>
                  </a:cubicBezTo>
                  <a:cubicBezTo>
                    <a:pt x="1760" y="460"/>
                    <a:pt x="1755" y="31"/>
                    <a:pt x="1475" y="15"/>
                  </a:cubicBezTo>
                  <a:cubicBezTo>
                    <a:pt x="1399" y="5"/>
                    <a:pt x="1323" y="1"/>
                    <a:pt x="1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3118295" y="3316717"/>
              <a:ext cx="10757" cy="10770"/>
            </a:xfrm>
            <a:custGeom>
              <a:rect b="b" l="l" r="r" t="t"/>
              <a:pathLst>
                <a:path extrusionOk="0" h="858" w="857">
                  <a:moveTo>
                    <a:pt x="428" y="1"/>
                  </a:moveTo>
                  <a:cubicBezTo>
                    <a:pt x="179" y="1"/>
                    <a:pt x="0" y="196"/>
                    <a:pt x="0" y="429"/>
                  </a:cubicBezTo>
                  <a:cubicBezTo>
                    <a:pt x="0" y="660"/>
                    <a:pt x="179" y="857"/>
                    <a:pt x="428" y="857"/>
                  </a:cubicBezTo>
                  <a:cubicBezTo>
                    <a:pt x="661" y="857"/>
                    <a:pt x="856" y="660"/>
                    <a:pt x="856" y="429"/>
                  </a:cubicBezTo>
                  <a:cubicBezTo>
                    <a:pt x="856" y="196"/>
                    <a:pt x="661" y="1"/>
                    <a:pt x="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3075539" y="3318726"/>
              <a:ext cx="10757" cy="10757"/>
            </a:xfrm>
            <a:custGeom>
              <a:rect b="b" l="l" r="r" t="t"/>
              <a:pathLst>
                <a:path extrusionOk="0" h="857" w="857">
                  <a:moveTo>
                    <a:pt x="429" y="1"/>
                  </a:moveTo>
                  <a:cubicBezTo>
                    <a:pt x="196" y="1"/>
                    <a:pt x="1" y="198"/>
                    <a:pt x="1" y="429"/>
                  </a:cubicBezTo>
                  <a:cubicBezTo>
                    <a:pt x="1" y="678"/>
                    <a:pt x="196" y="857"/>
                    <a:pt x="429" y="857"/>
                  </a:cubicBezTo>
                  <a:cubicBezTo>
                    <a:pt x="660" y="857"/>
                    <a:pt x="857" y="678"/>
                    <a:pt x="857" y="429"/>
                  </a:cubicBezTo>
                  <a:cubicBezTo>
                    <a:pt x="857" y="198"/>
                    <a:pt x="660" y="1"/>
                    <a:pt x="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3088745" y="3324098"/>
              <a:ext cx="16808" cy="29084"/>
            </a:xfrm>
            <a:custGeom>
              <a:rect b="b" l="l" r="r" t="t"/>
              <a:pathLst>
                <a:path extrusionOk="0" h="2317" w="1339">
                  <a:moveTo>
                    <a:pt x="928" y="1"/>
                  </a:moveTo>
                  <a:cubicBezTo>
                    <a:pt x="928" y="1"/>
                    <a:pt x="749" y="1696"/>
                    <a:pt x="0" y="1891"/>
                  </a:cubicBezTo>
                  <a:cubicBezTo>
                    <a:pt x="0" y="1891"/>
                    <a:pt x="403" y="2316"/>
                    <a:pt x="827" y="2316"/>
                  </a:cubicBezTo>
                  <a:cubicBezTo>
                    <a:pt x="939" y="2316"/>
                    <a:pt x="1052" y="2287"/>
                    <a:pt x="1160" y="2212"/>
                  </a:cubicBezTo>
                  <a:cubicBezTo>
                    <a:pt x="1160" y="2212"/>
                    <a:pt x="1338" y="1107"/>
                    <a:pt x="928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3100382" y="3355443"/>
              <a:ext cx="22632" cy="13205"/>
            </a:xfrm>
            <a:custGeom>
              <a:rect b="b" l="l" r="r" t="t"/>
              <a:pathLst>
                <a:path extrusionOk="0" h="1052" w="1803">
                  <a:moveTo>
                    <a:pt x="1784" y="1"/>
                  </a:moveTo>
                  <a:lnTo>
                    <a:pt x="1" y="536"/>
                  </a:lnTo>
                  <a:cubicBezTo>
                    <a:pt x="1" y="536"/>
                    <a:pt x="369" y="1052"/>
                    <a:pt x="945" y="1052"/>
                  </a:cubicBezTo>
                  <a:cubicBezTo>
                    <a:pt x="1003" y="1052"/>
                    <a:pt x="1063" y="1047"/>
                    <a:pt x="1125" y="1035"/>
                  </a:cubicBezTo>
                  <a:cubicBezTo>
                    <a:pt x="1803" y="911"/>
                    <a:pt x="1784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3246588" y="3897699"/>
              <a:ext cx="142396" cy="134123"/>
            </a:xfrm>
            <a:custGeom>
              <a:rect b="b" l="l" r="r" t="t"/>
              <a:pathLst>
                <a:path extrusionOk="0" h="10685" w="11344">
                  <a:moveTo>
                    <a:pt x="10309" y="0"/>
                  </a:moveTo>
                  <a:cubicBezTo>
                    <a:pt x="8614" y="6136"/>
                    <a:pt x="2515" y="8294"/>
                    <a:pt x="1" y="8936"/>
                  </a:cubicBezTo>
                  <a:cubicBezTo>
                    <a:pt x="1124" y="10006"/>
                    <a:pt x="1873" y="10684"/>
                    <a:pt x="1873" y="10684"/>
                  </a:cubicBezTo>
                  <a:cubicBezTo>
                    <a:pt x="1873" y="10684"/>
                    <a:pt x="11130" y="7902"/>
                    <a:pt x="11344" y="1981"/>
                  </a:cubicBezTo>
                  <a:cubicBezTo>
                    <a:pt x="11344" y="1981"/>
                    <a:pt x="10951" y="1196"/>
                    <a:pt x="10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2957778" y="3863894"/>
              <a:ext cx="148433" cy="144191"/>
            </a:xfrm>
            <a:custGeom>
              <a:rect b="b" l="l" r="r" t="t"/>
              <a:pathLst>
                <a:path extrusionOk="0" h="11487" w="11825">
                  <a:moveTo>
                    <a:pt x="1677" y="1"/>
                  </a:moveTo>
                  <a:cubicBezTo>
                    <a:pt x="1088" y="696"/>
                    <a:pt x="535" y="1428"/>
                    <a:pt x="0" y="2194"/>
                  </a:cubicBezTo>
                  <a:cubicBezTo>
                    <a:pt x="1463" y="6653"/>
                    <a:pt x="5297" y="10255"/>
                    <a:pt x="9827" y="11487"/>
                  </a:cubicBezTo>
                  <a:cubicBezTo>
                    <a:pt x="10397" y="11218"/>
                    <a:pt x="11075" y="10862"/>
                    <a:pt x="11824" y="10469"/>
                  </a:cubicBezTo>
                  <a:cubicBezTo>
                    <a:pt x="3781" y="7473"/>
                    <a:pt x="2034" y="1944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25"/>
          <p:cNvGrpSpPr/>
          <p:nvPr/>
        </p:nvGrpSpPr>
        <p:grpSpPr>
          <a:xfrm>
            <a:off x="240044" y="1118162"/>
            <a:ext cx="1432035" cy="1498453"/>
            <a:chOff x="2595400" y="1356698"/>
            <a:chExt cx="1224275" cy="1281058"/>
          </a:xfrm>
        </p:grpSpPr>
        <p:sp>
          <p:nvSpPr>
            <p:cNvPr id="483" name="Google Shape;483;p25"/>
            <p:cNvSpPr/>
            <p:nvPr/>
          </p:nvSpPr>
          <p:spPr>
            <a:xfrm>
              <a:off x="2827624" y="2462256"/>
              <a:ext cx="962100" cy="17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 flipH="1">
              <a:off x="3416940" y="2502264"/>
              <a:ext cx="141149" cy="65534"/>
            </a:xfrm>
            <a:custGeom>
              <a:rect b="b" l="l" r="r" t="t"/>
              <a:pathLst>
                <a:path extrusionOk="0" h="4960" w="10683">
                  <a:moveTo>
                    <a:pt x="6421" y="1"/>
                  </a:moveTo>
                  <a:lnTo>
                    <a:pt x="6136" y="286"/>
                  </a:lnTo>
                  <a:cubicBezTo>
                    <a:pt x="5957" y="465"/>
                    <a:pt x="5760" y="626"/>
                    <a:pt x="5546" y="750"/>
                  </a:cubicBezTo>
                  <a:cubicBezTo>
                    <a:pt x="5118" y="1035"/>
                    <a:pt x="4655" y="1214"/>
                    <a:pt x="4138" y="1304"/>
                  </a:cubicBezTo>
                  <a:cubicBezTo>
                    <a:pt x="4048" y="1321"/>
                    <a:pt x="3941" y="1339"/>
                    <a:pt x="3853" y="1356"/>
                  </a:cubicBezTo>
                  <a:cubicBezTo>
                    <a:pt x="3585" y="1411"/>
                    <a:pt x="3335" y="1482"/>
                    <a:pt x="3085" y="1570"/>
                  </a:cubicBezTo>
                  <a:cubicBezTo>
                    <a:pt x="2871" y="1660"/>
                    <a:pt x="2657" y="1749"/>
                    <a:pt x="2443" y="1856"/>
                  </a:cubicBezTo>
                  <a:cubicBezTo>
                    <a:pt x="2158" y="2017"/>
                    <a:pt x="1872" y="2195"/>
                    <a:pt x="1623" y="2409"/>
                  </a:cubicBezTo>
                  <a:cubicBezTo>
                    <a:pt x="1427" y="2569"/>
                    <a:pt x="1230" y="2748"/>
                    <a:pt x="1052" y="2944"/>
                  </a:cubicBezTo>
                  <a:cubicBezTo>
                    <a:pt x="571" y="3532"/>
                    <a:pt x="196" y="4210"/>
                    <a:pt x="0" y="4959"/>
                  </a:cubicBezTo>
                  <a:lnTo>
                    <a:pt x="10683" y="4959"/>
                  </a:lnTo>
                  <a:lnTo>
                    <a:pt x="10505" y="2106"/>
                  </a:lnTo>
                  <a:lnTo>
                    <a:pt x="10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 flipH="1">
              <a:off x="3416934" y="2530078"/>
              <a:ext cx="45477" cy="37722"/>
            </a:xfrm>
            <a:custGeom>
              <a:rect b="b" l="l" r="r" t="t"/>
              <a:pathLst>
                <a:path extrusionOk="0" h="2855" w="3442">
                  <a:moveTo>
                    <a:pt x="3247" y="1"/>
                  </a:moveTo>
                  <a:cubicBezTo>
                    <a:pt x="1570" y="1"/>
                    <a:pt x="196" y="1249"/>
                    <a:pt x="1" y="2854"/>
                  </a:cubicBezTo>
                  <a:lnTo>
                    <a:pt x="3442" y="2854"/>
                  </a:lnTo>
                  <a:lnTo>
                    <a:pt x="3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 flipH="1">
              <a:off x="3474649" y="2512174"/>
              <a:ext cx="32542" cy="24509"/>
            </a:xfrm>
            <a:custGeom>
              <a:rect b="b" l="l" r="r" t="t"/>
              <a:pathLst>
                <a:path extrusionOk="0" h="1855" w="2463">
                  <a:moveTo>
                    <a:pt x="1694" y="0"/>
                  </a:moveTo>
                  <a:cubicBezTo>
                    <a:pt x="1266" y="285"/>
                    <a:pt x="803" y="464"/>
                    <a:pt x="286" y="554"/>
                  </a:cubicBezTo>
                  <a:cubicBezTo>
                    <a:pt x="196" y="571"/>
                    <a:pt x="89" y="589"/>
                    <a:pt x="1" y="606"/>
                  </a:cubicBezTo>
                  <a:lnTo>
                    <a:pt x="1000" y="1605"/>
                  </a:lnTo>
                  <a:cubicBezTo>
                    <a:pt x="1159" y="1766"/>
                    <a:pt x="1373" y="1855"/>
                    <a:pt x="1570" y="1855"/>
                  </a:cubicBezTo>
                  <a:cubicBezTo>
                    <a:pt x="1784" y="1855"/>
                    <a:pt x="1998" y="1766"/>
                    <a:pt x="2158" y="1605"/>
                  </a:cubicBezTo>
                  <a:cubicBezTo>
                    <a:pt x="2462" y="1284"/>
                    <a:pt x="2462" y="785"/>
                    <a:pt x="2158" y="464"/>
                  </a:cubicBezTo>
                  <a:lnTo>
                    <a:pt x="1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 flipH="1">
              <a:off x="3496333" y="2523009"/>
              <a:ext cx="40325" cy="35357"/>
            </a:xfrm>
            <a:custGeom>
              <a:rect b="b" l="l" r="r" t="t"/>
              <a:pathLst>
                <a:path extrusionOk="0" h="2676" w="3052">
                  <a:moveTo>
                    <a:pt x="1463" y="0"/>
                  </a:moveTo>
                  <a:cubicBezTo>
                    <a:pt x="1249" y="90"/>
                    <a:pt x="1035" y="179"/>
                    <a:pt x="821" y="286"/>
                  </a:cubicBezTo>
                  <a:cubicBezTo>
                    <a:pt x="536" y="447"/>
                    <a:pt x="250" y="625"/>
                    <a:pt x="1" y="839"/>
                  </a:cubicBezTo>
                  <a:lnTo>
                    <a:pt x="1589" y="2426"/>
                  </a:lnTo>
                  <a:cubicBezTo>
                    <a:pt x="1749" y="2587"/>
                    <a:pt x="1963" y="2676"/>
                    <a:pt x="2160" y="2676"/>
                  </a:cubicBezTo>
                  <a:cubicBezTo>
                    <a:pt x="2374" y="2676"/>
                    <a:pt x="2588" y="2587"/>
                    <a:pt x="2747" y="2426"/>
                  </a:cubicBezTo>
                  <a:cubicBezTo>
                    <a:pt x="3051" y="2105"/>
                    <a:pt x="3051" y="1606"/>
                    <a:pt x="2747" y="1285"/>
                  </a:cubicBezTo>
                  <a:lnTo>
                    <a:pt x="1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 flipH="1">
              <a:off x="3416940" y="2567789"/>
              <a:ext cx="141149" cy="14864"/>
            </a:xfrm>
            <a:custGeom>
              <a:rect b="b" l="l" r="r" t="t"/>
              <a:pathLst>
                <a:path extrusionOk="0" h="1125" w="10683">
                  <a:moveTo>
                    <a:pt x="0" y="0"/>
                  </a:moveTo>
                  <a:lnTo>
                    <a:pt x="0" y="1124"/>
                  </a:lnTo>
                  <a:lnTo>
                    <a:pt x="10683" y="1124"/>
                  </a:lnTo>
                  <a:lnTo>
                    <a:pt x="106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 flipH="1">
              <a:off x="3534043" y="2582641"/>
              <a:ext cx="24047" cy="10610"/>
            </a:xfrm>
            <a:custGeom>
              <a:rect b="b" l="l" r="r" t="t"/>
              <a:pathLst>
                <a:path extrusionOk="0" h="803" w="1820">
                  <a:moveTo>
                    <a:pt x="0" y="0"/>
                  </a:moveTo>
                  <a:lnTo>
                    <a:pt x="374" y="802"/>
                  </a:lnTo>
                  <a:lnTo>
                    <a:pt x="1427" y="802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 flipH="1">
              <a:off x="3479841" y="2582641"/>
              <a:ext cx="24298" cy="10610"/>
            </a:xfrm>
            <a:custGeom>
              <a:rect b="b" l="l" r="r" t="t"/>
              <a:pathLst>
                <a:path extrusionOk="0" h="803" w="1839">
                  <a:moveTo>
                    <a:pt x="1" y="0"/>
                  </a:moveTo>
                  <a:lnTo>
                    <a:pt x="393" y="802"/>
                  </a:lnTo>
                  <a:lnTo>
                    <a:pt x="1446" y="802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 flipH="1">
              <a:off x="3425878" y="2582641"/>
              <a:ext cx="24047" cy="10610"/>
            </a:xfrm>
            <a:custGeom>
              <a:rect b="b" l="l" r="r" t="t"/>
              <a:pathLst>
                <a:path extrusionOk="0" h="803" w="1820">
                  <a:moveTo>
                    <a:pt x="0" y="0"/>
                  </a:moveTo>
                  <a:lnTo>
                    <a:pt x="392" y="802"/>
                  </a:lnTo>
                  <a:lnTo>
                    <a:pt x="1445" y="802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 flipH="1">
              <a:off x="3368379" y="2247205"/>
              <a:ext cx="117367" cy="268637"/>
            </a:xfrm>
            <a:custGeom>
              <a:rect b="b" l="l" r="r" t="t"/>
              <a:pathLst>
                <a:path extrusionOk="0" h="20332" w="8883">
                  <a:moveTo>
                    <a:pt x="789" y="1"/>
                  </a:moveTo>
                  <a:cubicBezTo>
                    <a:pt x="533" y="1"/>
                    <a:pt x="294" y="10"/>
                    <a:pt x="71" y="25"/>
                  </a:cubicBezTo>
                  <a:cubicBezTo>
                    <a:pt x="0" y="7516"/>
                    <a:pt x="661" y="19589"/>
                    <a:pt x="661" y="19589"/>
                  </a:cubicBezTo>
                  <a:cubicBezTo>
                    <a:pt x="661" y="19589"/>
                    <a:pt x="1740" y="20331"/>
                    <a:pt x="3057" y="20331"/>
                  </a:cubicBezTo>
                  <a:cubicBezTo>
                    <a:pt x="3656" y="20331"/>
                    <a:pt x="4304" y="20178"/>
                    <a:pt x="4923" y="19732"/>
                  </a:cubicBezTo>
                  <a:cubicBezTo>
                    <a:pt x="4923" y="19732"/>
                    <a:pt x="4691" y="15059"/>
                    <a:pt x="6100" y="12010"/>
                  </a:cubicBezTo>
                  <a:cubicBezTo>
                    <a:pt x="7260" y="9530"/>
                    <a:pt x="8882" y="6232"/>
                    <a:pt x="8687" y="2415"/>
                  </a:cubicBezTo>
                  <a:cubicBezTo>
                    <a:pt x="5363" y="471"/>
                    <a:pt x="2646" y="1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 flipH="1">
              <a:off x="3268228" y="2026950"/>
              <a:ext cx="216104" cy="216328"/>
            </a:xfrm>
            <a:custGeom>
              <a:rect b="b" l="l" r="r" t="t"/>
              <a:pathLst>
                <a:path extrusionOk="0" h="16373" w="16356">
                  <a:moveTo>
                    <a:pt x="4816" y="0"/>
                  </a:moveTo>
                  <a:cubicBezTo>
                    <a:pt x="4816" y="0"/>
                    <a:pt x="393" y="6706"/>
                    <a:pt x="90" y="11985"/>
                  </a:cubicBezTo>
                  <a:cubicBezTo>
                    <a:pt x="54" y="12663"/>
                    <a:pt x="19" y="13555"/>
                    <a:pt x="0" y="14589"/>
                  </a:cubicBezTo>
                  <a:cubicBezTo>
                    <a:pt x="422" y="14512"/>
                    <a:pt x="912" y="14461"/>
                    <a:pt x="1469" y="14461"/>
                  </a:cubicBezTo>
                  <a:cubicBezTo>
                    <a:pt x="3101" y="14461"/>
                    <a:pt x="5314" y="14897"/>
                    <a:pt x="8133" y="16373"/>
                  </a:cubicBezTo>
                  <a:lnTo>
                    <a:pt x="16356" y="8847"/>
                  </a:lnTo>
                  <a:lnTo>
                    <a:pt x="14518" y="7508"/>
                  </a:lnTo>
                  <a:lnTo>
                    <a:pt x="7509" y="1819"/>
                  </a:lnTo>
                  <a:lnTo>
                    <a:pt x="48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 flipH="1">
              <a:off x="3370969" y="2218029"/>
              <a:ext cx="113839" cy="61081"/>
            </a:xfrm>
            <a:custGeom>
              <a:rect b="b" l="l" r="r" t="t"/>
              <a:pathLst>
                <a:path extrusionOk="0" h="4623" w="8616">
                  <a:moveTo>
                    <a:pt x="1505" y="0"/>
                  </a:moveTo>
                  <a:cubicBezTo>
                    <a:pt x="948" y="0"/>
                    <a:pt x="458" y="51"/>
                    <a:pt x="36" y="128"/>
                  </a:cubicBezTo>
                  <a:cubicBezTo>
                    <a:pt x="19" y="770"/>
                    <a:pt x="0" y="1484"/>
                    <a:pt x="0" y="2233"/>
                  </a:cubicBezTo>
                  <a:cubicBezTo>
                    <a:pt x="223" y="2218"/>
                    <a:pt x="462" y="2209"/>
                    <a:pt x="718" y="2209"/>
                  </a:cubicBezTo>
                  <a:cubicBezTo>
                    <a:pt x="2575" y="2209"/>
                    <a:pt x="5292" y="2679"/>
                    <a:pt x="8616" y="4623"/>
                  </a:cubicBezTo>
                  <a:cubicBezTo>
                    <a:pt x="8580" y="3748"/>
                    <a:pt x="8437" y="2839"/>
                    <a:pt x="8169" y="1912"/>
                  </a:cubicBezTo>
                  <a:cubicBezTo>
                    <a:pt x="5350" y="436"/>
                    <a:pt x="3137" y="0"/>
                    <a:pt x="1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 flipH="1">
              <a:off x="2602954" y="1835117"/>
              <a:ext cx="151997" cy="88365"/>
            </a:xfrm>
            <a:custGeom>
              <a:rect b="b" l="l" r="r" t="t"/>
              <a:pathLst>
                <a:path extrusionOk="0" h="6688" w="11504">
                  <a:moveTo>
                    <a:pt x="2141" y="1"/>
                  </a:moveTo>
                  <a:lnTo>
                    <a:pt x="892" y="2604"/>
                  </a:lnTo>
                  <a:lnTo>
                    <a:pt x="1" y="4495"/>
                  </a:lnTo>
                  <a:lnTo>
                    <a:pt x="3496" y="6403"/>
                  </a:lnTo>
                  <a:lnTo>
                    <a:pt x="3870" y="6296"/>
                  </a:lnTo>
                  <a:cubicBezTo>
                    <a:pt x="4120" y="6224"/>
                    <a:pt x="4352" y="6171"/>
                    <a:pt x="4602" y="6153"/>
                  </a:cubicBezTo>
                  <a:cubicBezTo>
                    <a:pt x="4688" y="6147"/>
                    <a:pt x="4774" y="6144"/>
                    <a:pt x="4859" y="6144"/>
                  </a:cubicBezTo>
                  <a:cubicBezTo>
                    <a:pt x="5285" y="6144"/>
                    <a:pt x="5698" y="6218"/>
                    <a:pt x="6100" y="6367"/>
                  </a:cubicBezTo>
                  <a:cubicBezTo>
                    <a:pt x="6207" y="6386"/>
                    <a:pt x="6296" y="6421"/>
                    <a:pt x="6386" y="6457"/>
                  </a:cubicBezTo>
                  <a:cubicBezTo>
                    <a:pt x="6635" y="6528"/>
                    <a:pt x="6902" y="6581"/>
                    <a:pt x="7152" y="6635"/>
                  </a:cubicBezTo>
                  <a:cubicBezTo>
                    <a:pt x="7384" y="6652"/>
                    <a:pt x="7615" y="6688"/>
                    <a:pt x="7848" y="6688"/>
                  </a:cubicBezTo>
                  <a:cubicBezTo>
                    <a:pt x="8186" y="6688"/>
                    <a:pt x="8526" y="6671"/>
                    <a:pt x="8847" y="6600"/>
                  </a:cubicBezTo>
                  <a:cubicBezTo>
                    <a:pt x="9096" y="6545"/>
                    <a:pt x="9346" y="6474"/>
                    <a:pt x="9596" y="6386"/>
                  </a:cubicBezTo>
                  <a:cubicBezTo>
                    <a:pt x="10309" y="6117"/>
                    <a:pt x="10968" y="5708"/>
                    <a:pt x="11503" y="5137"/>
                  </a:cubicBezTo>
                  <a:lnTo>
                    <a:pt x="21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 flipH="1">
              <a:off x="2686840" y="1835117"/>
              <a:ext cx="56325" cy="39770"/>
            </a:xfrm>
            <a:custGeom>
              <a:rect b="b" l="l" r="r" t="t"/>
              <a:pathLst>
                <a:path extrusionOk="0" h="3010" w="4263">
                  <a:moveTo>
                    <a:pt x="1249" y="1"/>
                  </a:moveTo>
                  <a:lnTo>
                    <a:pt x="0" y="2604"/>
                  </a:lnTo>
                  <a:lnTo>
                    <a:pt x="36" y="2604"/>
                  </a:lnTo>
                  <a:cubicBezTo>
                    <a:pt x="536" y="2879"/>
                    <a:pt x="1078" y="3009"/>
                    <a:pt x="1613" y="3009"/>
                  </a:cubicBezTo>
                  <a:cubicBezTo>
                    <a:pt x="2641" y="3009"/>
                    <a:pt x="3641" y="2527"/>
                    <a:pt x="4262" y="1658"/>
                  </a:cubicBezTo>
                  <a:lnTo>
                    <a:pt x="12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 flipH="1">
              <a:off x="2670572" y="1894644"/>
              <a:ext cx="27588" cy="25791"/>
            </a:xfrm>
            <a:custGeom>
              <a:rect b="b" l="l" r="r" t="t"/>
              <a:pathLst>
                <a:path extrusionOk="0" h="1952" w="2088">
                  <a:moveTo>
                    <a:pt x="888" y="0"/>
                  </a:moveTo>
                  <a:cubicBezTo>
                    <a:pt x="818" y="0"/>
                    <a:pt x="747" y="8"/>
                    <a:pt x="678" y="26"/>
                  </a:cubicBezTo>
                  <a:cubicBezTo>
                    <a:pt x="250" y="150"/>
                    <a:pt x="0" y="614"/>
                    <a:pt x="126" y="1042"/>
                  </a:cubicBezTo>
                  <a:lnTo>
                    <a:pt x="304" y="1648"/>
                  </a:lnTo>
                  <a:cubicBezTo>
                    <a:pt x="390" y="1642"/>
                    <a:pt x="476" y="1639"/>
                    <a:pt x="561" y="1639"/>
                  </a:cubicBezTo>
                  <a:cubicBezTo>
                    <a:pt x="987" y="1639"/>
                    <a:pt x="1400" y="1713"/>
                    <a:pt x="1802" y="1862"/>
                  </a:cubicBezTo>
                  <a:cubicBezTo>
                    <a:pt x="1909" y="1881"/>
                    <a:pt x="1998" y="1916"/>
                    <a:pt x="2088" y="1952"/>
                  </a:cubicBezTo>
                  <a:lnTo>
                    <a:pt x="1695" y="578"/>
                  </a:lnTo>
                  <a:cubicBezTo>
                    <a:pt x="1624" y="364"/>
                    <a:pt x="1481" y="204"/>
                    <a:pt x="1303" y="97"/>
                  </a:cubicBezTo>
                  <a:cubicBezTo>
                    <a:pt x="1182" y="36"/>
                    <a:pt x="1036" y="0"/>
                    <a:pt x="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 flipH="1">
              <a:off x="2638054" y="1886002"/>
              <a:ext cx="30640" cy="37484"/>
            </a:xfrm>
            <a:custGeom>
              <a:rect b="b" l="l" r="r" t="t"/>
              <a:pathLst>
                <a:path extrusionOk="0" h="2837" w="2319">
                  <a:moveTo>
                    <a:pt x="905" y="0"/>
                  </a:moveTo>
                  <a:cubicBezTo>
                    <a:pt x="830" y="0"/>
                    <a:pt x="754" y="12"/>
                    <a:pt x="678" y="38"/>
                  </a:cubicBezTo>
                  <a:cubicBezTo>
                    <a:pt x="250" y="162"/>
                    <a:pt x="0" y="608"/>
                    <a:pt x="124" y="1036"/>
                  </a:cubicBezTo>
                  <a:lnTo>
                    <a:pt x="624" y="2784"/>
                  </a:lnTo>
                  <a:cubicBezTo>
                    <a:pt x="856" y="2801"/>
                    <a:pt x="1087" y="2837"/>
                    <a:pt x="1320" y="2837"/>
                  </a:cubicBezTo>
                  <a:cubicBezTo>
                    <a:pt x="1658" y="2837"/>
                    <a:pt x="1998" y="2820"/>
                    <a:pt x="2319" y="2749"/>
                  </a:cubicBezTo>
                  <a:lnTo>
                    <a:pt x="1694" y="590"/>
                  </a:lnTo>
                  <a:cubicBezTo>
                    <a:pt x="1622" y="376"/>
                    <a:pt x="1480" y="197"/>
                    <a:pt x="1301" y="109"/>
                  </a:cubicBezTo>
                  <a:cubicBezTo>
                    <a:pt x="1175" y="40"/>
                    <a:pt x="1041" y="0"/>
                    <a:pt x="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 flipH="1">
              <a:off x="2595884" y="1822393"/>
              <a:ext cx="130791" cy="80609"/>
            </a:xfrm>
            <a:custGeom>
              <a:rect b="b" l="l" r="r" t="t"/>
              <a:pathLst>
                <a:path extrusionOk="0" h="6101" w="9899">
                  <a:moveTo>
                    <a:pt x="536" y="0"/>
                  </a:moveTo>
                  <a:lnTo>
                    <a:pt x="1" y="964"/>
                  </a:lnTo>
                  <a:lnTo>
                    <a:pt x="9363" y="6100"/>
                  </a:lnTo>
                  <a:lnTo>
                    <a:pt x="9899" y="5118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 flipH="1">
              <a:off x="2595400" y="1871639"/>
              <a:ext cx="21695" cy="18392"/>
            </a:xfrm>
            <a:custGeom>
              <a:rect b="b" l="l" r="r" t="t"/>
              <a:pathLst>
                <a:path extrusionOk="0" h="1392" w="1642">
                  <a:moveTo>
                    <a:pt x="732" y="0"/>
                  </a:moveTo>
                  <a:lnTo>
                    <a:pt x="0" y="518"/>
                  </a:lnTo>
                  <a:lnTo>
                    <a:pt x="1606" y="1391"/>
                  </a:lnTo>
                  <a:lnTo>
                    <a:pt x="1641" y="500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 flipH="1">
              <a:off x="2642757" y="1845714"/>
              <a:ext cx="21695" cy="18392"/>
            </a:xfrm>
            <a:custGeom>
              <a:rect b="b" l="l" r="r" t="t"/>
              <a:pathLst>
                <a:path extrusionOk="0" h="1392" w="1642">
                  <a:moveTo>
                    <a:pt x="714" y="0"/>
                  </a:moveTo>
                  <a:lnTo>
                    <a:pt x="0" y="518"/>
                  </a:lnTo>
                  <a:lnTo>
                    <a:pt x="1605" y="1392"/>
                  </a:lnTo>
                  <a:lnTo>
                    <a:pt x="1641" y="500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 flipH="1">
              <a:off x="2690141" y="1819790"/>
              <a:ext cx="21920" cy="18392"/>
            </a:xfrm>
            <a:custGeom>
              <a:rect b="b" l="l" r="r" t="t"/>
              <a:pathLst>
                <a:path extrusionOk="0" h="1392" w="1659">
                  <a:moveTo>
                    <a:pt x="731" y="1"/>
                  </a:moveTo>
                  <a:lnTo>
                    <a:pt x="1" y="500"/>
                  </a:lnTo>
                  <a:lnTo>
                    <a:pt x="1606" y="1392"/>
                  </a:lnTo>
                  <a:lnTo>
                    <a:pt x="1659" y="500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 flipH="1">
              <a:off x="2800437" y="2025999"/>
              <a:ext cx="79183" cy="143052"/>
            </a:xfrm>
            <a:custGeom>
              <a:rect b="b" l="l" r="r" t="t"/>
              <a:pathLst>
                <a:path extrusionOk="0" h="10827" w="5993">
                  <a:moveTo>
                    <a:pt x="713" y="1"/>
                  </a:moveTo>
                  <a:cubicBezTo>
                    <a:pt x="214" y="1053"/>
                    <a:pt x="0" y="2284"/>
                    <a:pt x="268" y="3728"/>
                  </a:cubicBezTo>
                  <a:cubicBezTo>
                    <a:pt x="268" y="3728"/>
                    <a:pt x="1517" y="8062"/>
                    <a:pt x="4816" y="10826"/>
                  </a:cubicBezTo>
                  <a:cubicBezTo>
                    <a:pt x="5208" y="10274"/>
                    <a:pt x="5600" y="9649"/>
                    <a:pt x="5993" y="8990"/>
                  </a:cubicBezTo>
                  <a:cubicBezTo>
                    <a:pt x="4442" y="7349"/>
                    <a:pt x="1926" y="4191"/>
                    <a:pt x="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 flipH="1">
              <a:off x="2708755" y="1887191"/>
              <a:ext cx="161444" cy="257578"/>
            </a:xfrm>
            <a:custGeom>
              <a:rect b="b" l="l" r="r" t="t"/>
              <a:pathLst>
                <a:path extrusionOk="0" h="19495" w="12219">
                  <a:moveTo>
                    <a:pt x="8972" y="0"/>
                  </a:moveTo>
                  <a:cubicBezTo>
                    <a:pt x="8972" y="0"/>
                    <a:pt x="7420" y="3318"/>
                    <a:pt x="5691" y="4977"/>
                  </a:cubicBezTo>
                  <a:cubicBezTo>
                    <a:pt x="4442" y="6171"/>
                    <a:pt x="1303" y="7759"/>
                    <a:pt x="0" y="10506"/>
                  </a:cubicBezTo>
                  <a:cubicBezTo>
                    <a:pt x="1213" y="14696"/>
                    <a:pt x="3729" y="17854"/>
                    <a:pt x="5280" y="19495"/>
                  </a:cubicBezTo>
                  <a:cubicBezTo>
                    <a:pt x="8972" y="13181"/>
                    <a:pt x="12218" y="2462"/>
                    <a:pt x="12218" y="2462"/>
                  </a:cubicBezTo>
                  <a:cubicBezTo>
                    <a:pt x="12218" y="2462"/>
                    <a:pt x="11933" y="590"/>
                    <a:pt x="8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 flipH="1">
              <a:off x="2816000" y="2005267"/>
              <a:ext cx="231642" cy="205877"/>
            </a:xfrm>
            <a:custGeom>
              <a:rect b="b" l="l" r="r" t="t"/>
              <a:pathLst>
                <a:path extrusionOk="0" h="15582" w="17532">
                  <a:moveTo>
                    <a:pt x="7313" y="0"/>
                  </a:moveTo>
                  <a:lnTo>
                    <a:pt x="5743" y="1641"/>
                  </a:lnTo>
                  <a:lnTo>
                    <a:pt x="393" y="7794"/>
                  </a:lnTo>
                  <a:lnTo>
                    <a:pt x="0" y="9970"/>
                  </a:lnTo>
                  <a:cubicBezTo>
                    <a:pt x="0" y="9970"/>
                    <a:pt x="7870" y="15581"/>
                    <a:pt x="12861" y="15581"/>
                  </a:cubicBezTo>
                  <a:cubicBezTo>
                    <a:pt x="13497" y="15581"/>
                    <a:pt x="14086" y="15490"/>
                    <a:pt x="14607" y="15284"/>
                  </a:cubicBezTo>
                  <a:cubicBezTo>
                    <a:pt x="15534" y="14911"/>
                    <a:pt x="16533" y="13858"/>
                    <a:pt x="17532" y="12395"/>
                  </a:cubicBezTo>
                  <a:cubicBezTo>
                    <a:pt x="14233" y="9631"/>
                    <a:pt x="12984" y="5297"/>
                    <a:pt x="12984" y="5297"/>
                  </a:cubicBezTo>
                  <a:lnTo>
                    <a:pt x="73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 flipH="1">
              <a:off x="2951021" y="1974625"/>
              <a:ext cx="128914" cy="162368"/>
            </a:xfrm>
            <a:custGeom>
              <a:rect b="b" l="l" r="r" t="t"/>
              <a:pathLst>
                <a:path extrusionOk="0" h="12289" w="9757">
                  <a:moveTo>
                    <a:pt x="8169" y="1"/>
                  </a:moveTo>
                  <a:cubicBezTo>
                    <a:pt x="6350" y="5333"/>
                    <a:pt x="1945" y="9239"/>
                    <a:pt x="0" y="10773"/>
                  </a:cubicBezTo>
                  <a:cubicBezTo>
                    <a:pt x="911" y="11397"/>
                    <a:pt x="1767" y="11932"/>
                    <a:pt x="2444" y="12289"/>
                  </a:cubicBezTo>
                  <a:cubicBezTo>
                    <a:pt x="2444" y="12289"/>
                    <a:pt x="9650" y="6493"/>
                    <a:pt x="9757" y="2319"/>
                  </a:cubicBezTo>
                  <a:cubicBezTo>
                    <a:pt x="9757" y="2319"/>
                    <a:pt x="9132" y="1356"/>
                    <a:pt x="8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 flipH="1">
              <a:off x="3245842" y="2003139"/>
              <a:ext cx="174867" cy="140700"/>
            </a:xfrm>
            <a:custGeom>
              <a:rect b="b" l="l" r="r" t="t"/>
              <a:pathLst>
                <a:path extrusionOk="0" h="10649" w="13235">
                  <a:moveTo>
                    <a:pt x="1375" y="0"/>
                  </a:moveTo>
                  <a:lnTo>
                    <a:pt x="1" y="1802"/>
                  </a:lnTo>
                  <a:cubicBezTo>
                    <a:pt x="1" y="1802"/>
                    <a:pt x="2462" y="10238"/>
                    <a:pt x="11541" y="10649"/>
                  </a:cubicBezTo>
                  <a:lnTo>
                    <a:pt x="13234" y="8775"/>
                  </a:lnTo>
                  <a:cubicBezTo>
                    <a:pt x="8383" y="7455"/>
                    <a:pt x="4050" y="4264"/>
                    <a:pt x="1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 flipH="1">
              <a:off x="2972025" y="1870001"/>
              <a:ext cx="430529" cy="249082"/>
            </a:xfrm>
            <a:custGeom>
              <a:rect b="b" l="l" r="r" t="t"/>
              <a:pathLst>
                <a:path extrusionOk="0" h="18852" w="32585">
                  <a:moveTo>
                    <a:pt x="23953" y="0"/>
                  </a:moveTo>
                  <a:lnTo>
                    <a:pt x="6921" y="785"/>
                  </a:lnTo>
                  <a:lnTo>
                    <a:pt x="5744" y="2604"/>
                  </a:lnTo>
                  <a:lnTo>
                    <a:pt x="1" y="10076"/>
                  </a:lnTo>
                  <a:cubicBezTo>
                    <a:pt x="2676" y="14340"/>
                    <a:pt x="7009" y="17531"/>
                    <a:pt x="11860" y="18851"/>
                  </a:cubicBezTo>
                  <a:lnTo>
                    <a:pt x="17068" y="13091"/>
                  </a:lnTo>
                  <a:cubicBezTo>
                    <a:pt x="17068" y="13091"/>
                    <a:pt x="21135" y="16444"/>
                    <a:pt x="24416" y="18691"/>
                  </a:cubicBezTo>
                  <a:cubicBezTo>
                    <a:pt x="26361" y="17157"/>
                    <a:pt x="30766" y="13251"/>
                    <a:pt x="32585" y="7919"/>
                  </a:cubicBezTo>
                  <a:cubicBezTo>
                    <a:pt x="30427" y="4923"/>
                    <a:pt x="26521" y="36"/>
                    <a:pt x="23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 flipH="1">
              <a:off x="2813158" y="1971559"/>
              <a:ext cx="33480" cy="42491"/>
            </a:xfrm>
            <a:custGeom>
              <a:rect b="b" l="l" r="r" t="t"/>
              <a:pathLst>
                <a:path extrusionOk="0" h="3216" w="2534">
                  <a:moveTo>
                    <a:pt x="1518" y="0"/>
                  </a:moveTo>
                  <a:lnTo>
                    <a:pt x="1" y="214"/>
                  </a:lnTo>
                  <a:cubicBezTo>
                    <a:pt x="1" y="214"/>
                    <a:pt x="1451" y="3215"/>
                    <a:pt x="1998" y="3215"/>
                  </a:cubicBezTo>
                  <a:cubicBezTo>
                    <a:pt x="2011" y="3215"/>
                    <a:pt x="2023" y="3214"/>
                    <a:pt x="2034" y="3211"/>
                  </a:cubicBezTo>
                  <a:cubicBezTo>
                    <a:pt x="2534" y="3068"/>
                    <a:pt x="1518" y="0"/>
                    <a:pt x="1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 flipH="1">
              <a:off x="2826108" y="1969921"/>
              <a:ext cx="33718" cy="42716"/>
            </a:xfrm>
            <a:custGeom>
              <a:rect b="b" l="l" r="r" t="t"/>
              <a:pathLst>
                <a:path extrusionOk="0" h="3233" w="2552">
                  <a:moveTo>
                    <a:pt x="1517" y="0"/>
                  </a:moveTo>
                  <a:lnTo>
                    <a:pt x="0" y="214"/>
                  </a:lnTo>
                  <a:cubicBezTo>
                    <a:pt x="0" y="214"/>
                    <a:pt x="1451" y="3232"/>
                    <a:pt x="1998" y="3232"/>
                  </a:cubicBezTo>
                  <a:cubicBezTo>
                    <a:pt x="2010" y="3232"/>
                    <a:pt x="2022" y="3231"/>
                    <a:pt x="2033" y="3228"/>
                  </a:cubicBezTo>
                  <a:cubicBezTo>
                    <a:pt x="2551" y="3085"/>
                    <a:pt x="1517" y="0"/>
                    <a:pt x="1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 flipH="1">
              <a:off x="2796210" y="1663316"/>
              <a:ext cx="289856" cy="363582"/>
            </a:xfrm>
            <a:custGeom>
              <a:rect b="b" l="l" r="r" t="t"/>
              <a:pathLst>
                <a:path extrusionOk="0" h="27518" w="21938">
                  <a:moveTo>
                    <a:pt x="4085" y="0"/>
                  </a:moveTo>
                  <a:lnTo>
                    <a:pt x="1" y="4905"/>
                  </a:lnTo>
                  <a:cubicBezTo>
                    <a:pt x="1" y="4905"/>
                    <a:pt x="1767" y="16337"/>
                    <a:pt x="12896" y="24667"/>
                  </a:cubicBezTo>
                  <a:cubicBezTo>
                    <a:pt x="12753" y="25130"/>
                    <a:pt x="13110" y="25630"/>
                    <a:pt x="13555" y="25844"/>
                  </a:cubicBezTo>
                  <a:cubicBezTo>
                    <a:pt x="13775" y="25954"/>
                    <a:pt x="14018" y="25998"/>
                    <a:pt x="14265" y="25998"/>
                  </a:cubicBezTo>
                  <a:cubicBezTo>
                    <a:pt x="14500" y="25998"/>
                    <a:pt x="14739" y="25958"/>
                    <a:pt x="14965" y="25897"/>
                  </a:cubicBezTo>
                  <a:cubicBezTo>
                    <a:pt x="14965" y="25897"/>
                    <a:pt x="15852" y="27517"/>
                    <a:pt x="16634" y="27517"/>
                  </a:cubicBezTo>
                  <a:cubicBezTo>
                    <a:pt x="16697" y="27517"/>
                    <a:pt x="16759" y="27507"/>
                    <a:pt x="16820" y="27485"/>
                  </a:cubicBezTo>
                  <a:cubicBezTo>
                    <a:pt x="17622" y="27181"/>
                    <a:pt x="16444" y="24310"/>
                    <a:pt x="16444" y="24310"/>
                  </a:cubicBezTo>
                  <a:lnTo>
                    <a:pt x="19548" y="24006"/>
                  </a:lnTo>
                  <a:cubicBezTo>
                    <a:pt x="19548" y="24006"/>
                    <a:pt x="20682" y="25861"/>
                    <a:pt x="21274" y="25861"/>
                  </a:cubicBezTo>
                  <a:cubicBezTo>
                    <a:pt x="21320" y="25861"/>
                    <a:pt x="21364" y="25850"/>
                    <a:pt x="21403" y="25825"/>
                  </a:cubicBezTo>
                  <a:cubicBezTo>
                    <a:pt x="21938" y="25487"/>
                    <a:pt x="20458" y="21545"/>
                    <a:pt x="19780" y="21438"/>
                  </a:cubicBezTo>
                  <a:cubicBezTo>
                    <a:pt x="19120" y="21349"/>
                    <a:pt x="16587" y="20796"/>
                    <a:pt x="16587" y="20796"/>
                  </a:cubicBezTo>
                  <a:cubicBezTo>
                    <a:pt x="16587" y="20796"/>
                    <a:pt x="10756" y="17728"/>
                    <a:pt x="7170" y="1909"/>
                  </a:cubicBezTo>
                  <a:lnTo>
                    <a:pt x="40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 flipH="1">
              <a:off x="3405173" y="1512881"/>
              <a:ext cx="414503" cy="106149"/>
            </a:xfrm>
            <a:custGeom>
              <a:rect b="b" l="l" r="r" t="t"/>
              <a:pathLst>
                <a:path extrusionOk="0" h="8034" w="31372">
                  <a:moveTo>
                    <a:pt x="5349" y="1"/>
                  </a:moveTo>
                  <a:cubicBezTo>
                    <a:pt x="4475" y="1"/>
                    <a:pt x="3652" y="29"/>
                    <a:pt x="2925" y="96"/>
                  </a:cubicBezTo>
                  <a:cubicBezTo>
                    <a:pt x="2925" y="96"/>
                    <a:pt x="0" y="149"/>
                    <a:pt x="0" y="917"/>
                  </a:cubicBezTo>
                  <a:cubicBezTo>
                    <a:pt x="0" y="1504"/>
                    <a:pt x="2800" y="1559"/>
                    <a:pt x="2800" y="1559"/>
                  </a:cubicBezTo>
                  <a:cubicBezTo>
                    <a:pt x="2800" y="1559"/>
                    <a:pt x="0" y="1666"/>
                    <a:pt x="0" y="2415"/>
                  </a:cubicBezTo>
                  <a:cubicBezTo>
                    <a:pt x="0" y="2864"/>
                    <a:pt x="1008" y="2954"/>
                    <a:pt x="1814" y="2954"/>
                  </a:cubicBezTo>
                  <a:cubicBezTo>
                    <a:pt x="2115" y="2954"/>
                    <a:pt x="2388" y="2942"/>
                    <a:pt x="2569" y="2931"/>
                  </a:cubicBezTo>
                  <a:lnTo>
                    <a:pt x="2569" y="2931"/>
                  </a:lnTo>
                  <a:cubicBezTo>
                    <a:pt x="1964" y="2984"/>
                    <a:pt x="374" y="3194"/>
                    <a:pt x="374" y="3930"/>
                  </a:cubicBezTo>
                  <a:cubicBezTo>
                    <a:pt x="374" y="4199"/>
                    <a:pt x="900" y="4270"/>
                    <a:pt x="1456" y="4270"/>
                  </a:cubicBezTo>
                  <a:cubicBezTo>
                    <a:pt x="2082" y="4270"/>
                    <a:pt x="2747" y="4180"/>
                    <a:pt x="2747" y="4180"/>
                  </a:cubicBezTo>
                  <a:lnTo>
                    <a:pt x="2747" y="4180"/>
                  </a:lnTo>
                  <a:cubicBezTo>
                    <a:pt x="2747" y="4180"/>
                    <a:pt x="643" y="4555"/>
                    <a:pt x="802" y="5107"/>
                  </a:cubicBezTo>
                  <a:cubicBezTo>
                    <a:pt x="865" y="5343"/>
                    <a:pt x="1496" y="5409"/>
                    <a:pt x="2180" y="5409"/>
                  </a:cubicBezTo>
                  <a:cubicBezTo>
                    <a:pt x="3045" y="5409"/>
                    <a:pt x="3996" y="5304"/>
                    <a:pt x="3996" y="5304"/>
                  </a:cubicBezTo>
                  <a:cubicBezTo>
                    <a:pt x="4442" y="5405"/>
                    <a:pt x="4908" y="5465"/>
                    <a:pt x="5356" y="5465"/>
                  </a:cubicBezTo>
                  <a:cubicBezTo>
                    <a:pt x="6091" y="5465"/>
                    <a:pt x="6776" y="5303"/>
                    <a:pt x="7242" y="4893"/>
                  </a:cubicBezTo>
                  <a:cubicBezTo>
                    <a:pt x="7242" y="4893"/>
                    <a:pt x="13144" y="6624"/>
                    <a:pt x="17318" y="7337"/>
                  </a:cubicBezTo>
                  <a:cubicBezTo>
                    <a:pt x="19176" y="7651"/>
                    <a:pt x="21596" y="8033"/>
                    <a:pt x="24064" y="8033"/>
                  </a:cubicBezTo>
                  <a:cubicBezTo>
                    <a:pt x="26644" y="8033"/>
                    <a:pt x="29276" y="7616"/>
                    <a:pt x="31372" y="6267"/>
                  </a:cubicBezTo>
                  <a:lnTo>
                    <a:pt x="30213" y="684"/>
                  </a:lnTo>
                  <a:lnTo>
                    <a:pt x="28323" y="113"/>
                  </a:lnTo>
                  <a:lnTo>
                    <a:pt x="16908" y="917"/>
                  </a:lnTo>
                  <a:cubicBezTo>
                    <a:pt x="16908" y="917"/>
                    <a:pt x="10308" y="1"/>
                    <a:pt x="5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 flipH="1">
              <a:off x="3722350" y="1509115"/>
              <a:ext cx="61029" cy="35079"/>
            </a:xfrm>
            <a:custGeom>
              <a:rect b="b" l="l" r="r" t="t"/>
              <a:pathLst>
                <a:path extrusionOk="0" h="2655" w="4619">
                  <a:moveTo>
                    <a:pt x="2756" y="1"/>
                  </a:moveTo>
                  <a:cubicBezTo>
                    <a:pt x="2717" y="1"/>
                    <a:pt x="2678" y="2"/>
                    <a:pt x="2640" y="6"/>
                  </a:cubicBezTo>
                  <a:cubicBezTo>
                    <a:pt x="1872" y="77"/>
                    <a:pt x="0" y="2129"/>
                    <a:pt x="338" y="2557"/>
                  </a:cubicBezTo>
                  <a:cubicBezTo>
                    <a:pt x="392" y="2626"/>
                    <a:pt x="471" y="2654"/>
                    <a:pt x="564" y="2654"/>
                  </a:cubicBezTo>
                  <a:cubicBezTo>
                    <a:pt x="1027" y="2654"/>
                    <a:pt x="1855" y="1951"/>
                    <a:pt x="1855" y="1951"/>
                  </a:cubicBezTo>
                  <a:cubicBezTo>
                    <a:pt x="2212" y="2217"/>
                    <a:pt x="2640" y="2396"/>
                    <a:pt x="3085" y="2414"/>
                  </a:cubicBezTo>
                  <a:cubicBezTo>
                    <a:pt x="3531" y="2414"/>
                    <a:pt x="3995" y="2236"/>
                    <a:pt x="4281" y="1896"/>
                  </a:cubicBezTo>
                  <a:cubicBezTo>
                    <a:pt x="4547" y="1540"/>
                    <a:pt x="4619" y="1023"/>
                    <a:pt x="4405" y="631"/>
                  </a:cubicBezTo>
                  <a:cubicBezTo>
                    <a:pt x="4405" y="631"/>
                    <a:pt x="3518" y="1"/>
                    <a:pt x="27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 flipH="1">
              <a:off x="3084414" y="1487326"/>
              <a:ext cx="370703" cy="438549"/>
            </a:xfrm>
            <a:custGeom>
              <a:rect b="b" l="l" r="r" t="t"/>
              <a:pathLst>
                <a:path extrusionOk="0" h="33192" w="28057">
                  <a:moveTo>
                    <a:pt x="13030" y="1"/>
                  </a:moveTo>
                  <a:cubicBezTo>
                    <a:pt x="12140" y="1"/>
                    <a:pt x="11648" y="121"/>
                    <a:pt x="11648" y="121"/>
                  </a:cubicBezTo>
                  <a:cubicBezTo>
                    <a:pt x="1" y="12053"/>
                    <a:pt x="9722" y="31565"/>
                    <a:pt x="9722" y="31565"/>
                  </a:cubicBezTo>
                  <a:cubicBezTo>
                    <a:pt x="12485" y="32745"/>
                    <a:pt x="14994" y="33192"/>
                    <a:pt x="17188" y="33192"/>
                  </a:cubicBezTo>
                  <a:cubicBezTo>
                    <a:pt x="17316" y="33192"/>
                    <a:pt x="17443" y="33190"/>
                    <a:pt x="17569" y="33187"/>
                  </a:cubicBezTo>
                  <a:cubicBezTo>
                    <a:pt x="17943" y="33187"/>
                    <a:pt x="18318" y="33170"/>
                    <a:pt x="18692" y="33135"/>
                  </a:cubicBezTo>
                  <a:cubicBezTo>
                    <a:pt x="19833" y="33028"/>
                    <a:pt x="20868" y="32814"/>
                    <a:pt x="21814" y="32510"/>
                  </a:cubicBezTo>
                  <a:cubicBezTo>
                    <a:pt x="22884" y="32189"/>
                    <a:pt x="23811" y="31796"/>
                    <a:pt x="24613" y="31368"/>
                  </a:cubicBezTo>
                  <a:cubicBezTo>
                    <a:pt x="26772" y="30227"/>
                    <a:pt x="27931" y="28961"/>
                    <a:pt x="27931" y="28961"/>
                  </a:cubicBezTo>
                  <a:cubicBezTo>
                    <a:pt x="26040" y="24395"/>
                    <a:pt x="25452" y="21630"/>
                    <a:pt x="26183" y="19026"/>
                  </a:cubicBezTo>
                  <a:cubicBezTo>
                    <a:pt x="26594" y="18063"/>
                    <a:pt x="26896" y="17029"/>
                    <a:pt x="27129" y="15959"/>
                  </a:cubicBezTo>
                  <a:cubicBezTo>
                    <a:pt x="27360" y="14871"/>
                    <a:pt x="27538" y="13766"/>
                    <a:pt x="27645" y="12677"/>
                  </a:cubicBezTo>
                  <a:cubicBezTo>
                    <a:pt x="28056" y="8539"/>
                    <a:pt x="27664" y="4865"/>
                    <a:pt x="27664" y="4865"/>
                  </a:cubicBezTo>
                  <a:cubicBezTo>
                    <a:pt x="27217" y="4616"/>
                    <a:pt x="26789" y="4384"/>
                    <a:pt x="26361" y="4187"/>
                  </a:cubicBezTo>
                  <a:lnTo>
                    <a:pt x="26344" y="4187"/>
                  </a:lnTo>
                  <a:cubicBezTo>
                    <a:pt x="24827" y="3493"/>
                    <a:pt x="23455" y="3100"/>
                    <a:pt x="22473" y="2886"/>
                  </a:cubicBezTo>
                  <a:cubicBezTo>
                    <a:pt x="21600" y="2689"/>
                    <a:pt x="21046" y="2637"/>
                    <a:pt x="21046" y="2637"/>
                  </a:cubicBezTo>
                  <a:cubicBezTo>
                    <a:pt x="20154" y="2066"/>
                    <a:pt x="19317" y="1619"/>
                    <a:pt x="18514" y="1281"/>
                  </a:cubicBezTo>
                  <a:cubicBezTo>
                    <a:pt x="16820" y="513"/>
                    <a:pt x="15357" y="192"/>
                    <a:pt x="14233" y="68"/>
                  </a:cubicBezTo>
                  <a:cubicBezTo>
                    <a:pt x="13776" y="19"/>
                    <a:pt x="13373" y="1"/>
                    <a:pt x="13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 flipH="1">
              <a:off x="2983063" y="1542651"/>
              <a:ext cx="128928" cy="167561"/>
            </a:xfrm>
            <a:custGeom>
              <a:rect b="b" l="l" r="r" t="t"/>
              <a:pathLst>
                <a:path extrusionOk="0" h="12682" w="9758">
                  <a:moveTo>
                    <a:pt x="376" y="0"/>
                  </a:moveTo>
                  <a:lnTo>
                    <a:pt x="55" y="7242"/>
                  </a:lnTo>
                  <a:lnTo>
                    <a:pt x="1" y="8544"/>
                  </a:lnTo>
                  <a:lnTo>
                    <a:pt x="1161" y="11772"/>
                  </a:lnTo>
                  <a:lnTo>
                    <a:pt x="1482" y="12682"/>
                  </a:lnTo>
                  <a:cubicBezTo>
                    <a:pt x="3033" y="12432"/>
                    <a:pt x="7474" y="11505"/>
                    <a:pt x="9757" y="9132"/>
                  </a:cubicBezTo>
                  <a:cubicBezTo>
                    <a:pt x="9686" y="9008"/>
                    <a:pt x="9632" y="8882"/>
                    <a:pt x="9560" y="8775"/>
                  </a:cubicBezTo>
                  <a:cubicBezTo>
                    <a:pt x="5815" y="1910"/>
                    <a:pt x="714" y="108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 flipH="1">
              <a:off x="2971752" y="1663316"/>
              <a:ext cx="120670" cy="65296"/>
            </a:xfrm>
            <a:custGeom>
              <a:rect b="b" l="l" r="r" t="t"/>
              <a:pathLst>
                <a:path extrusionOk="0" h="4942" w="9133">
                  <a:moveTo>
                    <a:pt x="8276" y="0"/>
                  </a:moveTo>
                  <a:cubicBezTo>
                    <a:pt x="5993" y="2390"/>
                    <a:pt x="1552" y="3300"/>
                    <a:pt x="1" y="3550"/>
                  </a:cubicBezTo>
                  <a:lnTo>
                    <a:pt x="482" y="4905"/>
                  </a:lnTo>
                  <a:cubicBezTo>
                    <a:pt x="788" y="4930"/>
                    <a:pt x="1087" y="4941"/>
                    <a:pt x="1380" y="4941"/>
                  </a:cubicBezTo>
                  <a:cubicBezTo>
                    <a:pt x="6228" y="4941"/>
                    <a:pt x="9132" y="1784"/>
                    <a:pt x="9132" y="1784"/>
                  </a:cubicBezTo>
                  <a:cubicBezTo>
                    <a:pt x="8847" y="1160"/>
                    <a:pt x="8562" y="571"/>
                    <a:pt x="8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 flipH="1">
              <a:off x="3395000" y="1501174"/>
              <a:ext cx="59166" cy="141651"/>
            </a:xfrm>
            <a:custGeom>
              <a:rect b="b" l="l" r="r" t="t"/>
              <a:pathLst>
                <a:path extrusionOk="0" h="10721" w="4478">
                  <a:moveTo>
                    <a:pt x="2818" y="1"/>
                  </a:moveTo>
                  <a:cubicBezTo>
                    <a:pt x="2069" y="269"/>
                    <a:pt x="1338" y="590"/>
                    <a:pt x="661" y="999"/>
                  </a:cubicBezTo>
                  <a:cubicBezTo>
                    <a:pt x="661" y="999"/>
                    <a:pt x="0" y="7296"/>
                    <a:pt x="2587" y="10720"/>
                  </a:cubicBezTo>
                  <a:lnTo>
                    <a:pt x="4477" y="10309"/>
                  </a:lnTo>
                  <a:cubicBezTo>
                    <a:pt x="2230" y="6136"/>
                    <a:pt x="2516" y="1910"/>
                    <a:pt x="2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 flipH="1">
              <a:off x="3277645" y="1485767"/>
              <a:ext cx="147055" cy="151627"/>
            </a:xfrm>
            <a:custGeom>
              <a:rect b="b" l="l" r="r" t="t"/>
              <a:pathLst>
                <a:path extrusionOk="0" h="11476" w="11130">
                  <a:moveTo>
                    <a:pt x="8490" y="1"/>
                  </a:moveTo>
                  <a:cubicBezTo>
                    <a:pt x="6369" y="1"/>
                    <a:pt x="3306" y="206"/>
                    <a:pt x="588" y="1167"/>
                  </a:cubicBezTo>
                  <a:cubicBezTo>
                    <a:pt x="286" y="3076"/>
                    <a:pt x="0" y="7302"/>
                    <a:pt x="2247" y="11475"/>
                  </a:cubicBezTo>
                  <a:lnTo>
                    <a:pt x="6902" y="10476"/>
                  </a:lnTo>
                  <a:lnTo>
                    <a:pt x="11129" y="115"/>
                  </a:lnTo>
                  <a:cubicBezTo>
                    <a:pt x="11129" y="115"/>
                    <a:pt x="10072" y="1"/>
                    <a:pt x="8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 flipH="1">
              <a:off x="3208149" y="1487326"/>
              <a:ext cx="246968" cy="438668"/>
            </a:xfrm>
            <a:custGeom>
              <a:rect b="b" l="l" r="r" t="t"/>
              <a:pathLst>
                <a:path extrusionOk="0" h="33201" w="18692">
                  <a:moveTo>
                    <a:pt x="13030" y="1"/>
                  </a:moveTo>
                  <a:cubicBezTo>
                    <a:pt x="12140" y="1"/>
                    <a:pt x="11648" y="121"/>
                    <a:pt x="11648" y="121"/>
                  </a:cubicBezTo>
                  <a:cubicBezTo>
                    <a:pt x="1" y="12053"/>
                    <a:pt x="9722" y="31565"/>
                    <a:pt x="9722" y="31565"/>
                  </a:cubicBezTo>
                  <a:cubicBezTo>
                    <a:pt x="12493" y="32755"/>
                    <a:pt x="15006" y="33201"/>
                    <a:pt x="17220" y="33201"/>
                  </a:cubicBezTo>
                  <a:cubicBezTo>
                    <a:pt x="17727" y="33201"/>
                    <a:pt x="18217" y="33178"/>
                    <a:pt x="18692" y="33135"/>
                  </a:cubicBezTo>
                  <a:cubicBezTo>
                    <a:pt x="10666" y="19526"/>
                    <a:pt x="16749" y="4937"/>
                    <a:pt x="18514" y="1281"/>
                  </a:cubicBezTo>
                  <a:cubicBezTo>
                    <a:pt x="16820" y="513"/>
                    <a:pt x="15357" y="192"/>
                    <a:pt x="14233" y="68"/>
                  </a:cubicBezTo>
                  <a:cubicBezTo>
                    <a:pt x="13776" y="19"/>
                    <a:pt x="13373" y="1"/>
                    <a:pt x="13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 flipH="1">
              <a:off x="3129888" y="1758043"/>
              <a:ext cx="82023" cy="158841"/>
            </a:xfrm>
            <a:custGeom>
              <a:rect b="b" l="l" r="r" t="t"/>
              <a:pathLst>
                <a:path extrusionOk="0" h="12022" w="6208">
                  <a:moveTo>
                    <a:pt x="3461" y="1"/>
                  </a:moveTo>
                  <a:lnTo>
                    <a:pt x="3461" y="1"/>
                  </a:lnTo>
                  <a:cubicBezTo>
                    <a:pt x="2462" y="36"/>
                    <a:pt x="1392" y="322"/>
                    <a:pt x="411" y="357"/>
                  </a:cubicBezTo>
                  <a:cubicBezTo>
                    <a:pt x="1" y="4442"/>
                    <a:pt x="1089" y="8651"/>
                    <a:pt x="3408" y="12022"/>
                  </a:cubicBezTo>
                  <a:cubicBezTo>
                    <a:pt x="4478" y="11701"/>
                    <a:pt x="5405" y="11308"/>
                    <a:pt x="6207" y="10880"/>
                  </a:cubicBezTo>
                  <a:cubicBezTo>
                    <a:pt x="4103" y="7670"/>
                    <a:pt x="3033" y="3817"/>
                    <a:pt x="3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 flipH="1">
              <a:off x="3158180" y="1488225"/>
              <a:ext cx="110760" cy="68824"/>
            </a:xfrm>
            <a:custGeom>
              <a:rect b="b" l="l" r="r" t="t"/>
              <a:pathLst>
                <a:path extrusionOk="0" h="5209" w="8383">
                  <a:moveTo>
                    <a:pt x="143" y="0"/>
                  </a:moveTo>
                  <a:lnTo>
                    <a:pt x="143" y="0"/>
                  </a:lnTo>
                  <a:cubicBezTo>
                    <a:pt x="0" y="909"/>
                    <a:pt x="143" y="1872"/>
                    <a:pt x="536" y="2711"/>
                  </a:cubicBezTo>
                  <a:cubicBezTo>
                    <a:pt x="1213" y="4067"/>
                    <a:pt x="2604" y="5047"/>
                    <a:pt x="4103" y="5190"/>
                  </a:cubicBezTo>
                  <a:cubicBezTo>
                    <a:pt x="4228" y="5208"/>
                    <a:pt x="4371" y="5208"/>
                    <a:pt x="4495" y="5208"/>
                  </a:cubicBezTo>
                  <a:cubicBezTo>
                    <a:pt x="5940" y="5208"/>
                    <a:pt x="7313" y="4476"/>
                    <a:pt x="8080" y="3299"/>
                  </a:cubicBezTo>
                  <a:lnTo>
                    <a:pt x="8383" y="2818"/>
                  </a:lnTo>
                  <a:cubicBezTo>
                    <a:pt x="7510" y="2621"/>
                    <a:pt x="6956" y="2569"/>
                    <a:pt x="6956" y="2569"/>
                  </a:cubicBezTo>
                  <a:cubicBezTo>
                    <a:pt x="4174" y="802"/>
                    <a:pt x="1803" y="179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 flipH="1">
              <a:off x="3127756" y="1427892"/>
              <a:ext cx="19581" cy="35846"/>
            </a:xfrm>
            <a:custGeom>
              <a:rect b="b" l="l" r="r" t="t"/>
              <a:pathLst>
                <a:path extrusionOk="0" h="2713" w="1482">
                  <a:moveTo>
                    <a:pt x="749" y="1"/>
                  </a:moveTo>
                  <a:cubicBezTo>
                    <a:pt x="500" y="1"/>
                    <a:pt x="269" y="179"/>
                    <a:pt x="250" y="410"/>
                  </a:cubicBezTo>
                  <a:lnTo>
                    <a:pt x="0" y="2711"/>
                  </a:lnTo>
                  <a:cubicBezTo>
                    <a:pt x="17" y="2712"/>
                    <a:pt x="34" y="2712"/>
                    <a:pt x="50" y="2712"/>
                  </a:cubicBezTo>
                  <a:cubicBezTo>
                    <a:pt x="444" y="2712"/>
                    <a:pt x="832" y="2520"/>
                    <a:pt x="1089" y="2212"/>
                  </a:cubicBezTo>
                  <a:cubicBezTo>
                    <a:pt x="1339" y="1891"/>
                    <a:pt x="1463" y="1463"/>
                    <a:pt x="1481" y="1052"/>
                  </a:cubicBezTo>
                  <a:cubicBezTo>
                    <a:pt x="1481" y="802"/>
                    <a:pt x="1446" y="571"/>
                    <a:pt x="1320" y="357"/>
                  </a:cubicBezTo>
                  <a:cubicBezTo>
                    <a:pt x="1196" y="160"/>
                    <a:pt x="982" y="1"/>
                    <a:pt x="7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 flipH="1">
              <a:off x="3120696" y="1356698"/>
              <a:ext cx="147769" cy="128227"/>
            </a:xfrm>
            <a:custGeom>
              <a:rect b="b" l="l" r="r" t="t"/>
              <a:pathLst>
                <a:path extrusionOk="0" h="9705" w="11184">
                  <a:moveTo>
                    <a:pt x="7536" y="1"/>
                  </a:moveTo>
                  <a:cubicBezTo>
                    <a:pt x="6447" y="1"/>
                    <a:pt x="5183" y="129"/>
                    <a:pt x="4138" y="359"/>
                  </a:cubicBezTo>
                  <a:cubicBezTo>
                    <a:pt x="3139" y="573"/>
                    <a:pt x="2354" y="840"/>
                    <a:pt x="1802" y="1054"/>
                  </a:cubicBezTo>
                  <a:cubicBezTo>
                    <a:pt x="999" y="1375"/>
                    <a:pt x="428" y="2071"/>
                    <a:pt x="268" y="2927"/>
                  </a:cubicBezTo>
                  <a:cubicBezTo>
                    <a:pt x="0" y="4318"/>
                    <a:pt x="54" y="6333"/>
                    <a:pt x="214" y="7564"/>
                  </a:cubicBezTo>
                  <a:cubicBezTo>
                    <a:pt x="464" y="9384"/>
                    <a:pt x="2302" y="9705"/>
                    <a:pt x="2302" y="9705"/>
                  </a:cubicBezTo>
                  <a:lnTo>
                    <a:pt x="9650" y="6031"/>
                  </a:lnTo>
                  <a:cubicBezTo>
                    <a:pt x="11183" y="4746"/>
                    <a:pt x="10256" y="894"/>
                    <a:pt x="9971" y="502"/>
                  </a:cubicBezTo>
                  <a:cubicBezTo>
                    <a:pt x="9718" y="156"/>
                    <a:pt x="8733" y="1"/>
                    <a:pt x="75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 flipH="1">
              <a:off x="3140263" y="1396458"/>
              <a:ext cx="128677" cy="143065"/>
            </a:xfrm>
            <a:custGeom>
              <a:rect b="b" l="l" r="r" t="t"/>
              <a:pathLst>
                <a:path extrusionOk="0" h="10828" w="9739">
                  <a:moveTo>
                    <a:pt x="6096" y="1"/>
                  </a:moveTo>
                  <a:cubicBezTo>
                    <a:pt x="4256" y="1"/>
                    <a:pt x="3051" y="489"/>
                    <a:pt x="3051" y="489"/>
                  </a:cubicBezTo>
                  <a:cubicBezTo>
                    <a:pt x="3051" y="489"/>
                    <a:pt x="3158" y="4448"/>
                    <a:pt x="2766" y="4698"/>
                  </a:cubicBezTo>
                  <a:cubicBezTo>
                    <a:pt x="2728" y="4724"/>
                    <a:pt x="2693" y="4735"/>
                    <a:pt x="2660" y="4735"/>
                  </a:cubicBezTo>
                  <a:cubicBezTo>
                    <a:pt x="2357" y="4735"/>
                    <a:pt x="2283" y="3716"/>
                    <a:pt x="2283" y="3716"/>
                  </a:cubicBezTo>
                  <a:cubicBezTo>
                    <a:pt x="2201" y="3186"/>
                    <a:pt x="1687" y="2764"/>
                    <a:pt x="1171" y="2764"/>
                  </a:cubicBezTo>
                  <a:cubicBezTo>
                    <a:pt x="1132" y="2764"/>
                    <a:pt x="1093" y="2767"/>
                    <a:pt x="1053" y="2772"/>
                  </a:cubicBezTo>
                  <a:cubicBezTo>
                    <a:pt x="483" y="2843"/>
                    <a:pt x="0" y="3395"/>
                    <a:pt x="55" y="3966"/>
                  </a:cubicBezTo>
                  <a:cubicBezTo>
                    <a:pt x="72" y="4394"/>
                    <a:pt x="357" y="4787"/>
                    <a:pt x="697" y="5055"/>
                  </a:cubicBezTo>
                  <a:cubicBezTo>
                    <a:pt x="999" y="5286"/>
                    <a:pt x="1374" y="5286"/>
                    <a:pt x="1748" y="5376"/>
                  </a:cubicBezTo>
                  <a:cubicBezTo>
                    <a:pt x="1748" y="5536"/>
                    <a:pt x="1767" y="5768"/>
                    <a:pt x="1803" y="6018"/>
                  </a:cubicBezTo>
                  <a:cubicBezTo>
                    <a:pt x="1320" y="6962"/>
                    <a:pt x="1285" y="8122"/>
                    <a:pt x="1748" y="9067"/>
                  </a:cubicBezTo>
                  <a:cubicBezTo>
                    <a:pt x="2212" y="10013"/>
                    <a:pt x="3175" y="10708"/>
                    <a:pt x="4228" y="10815"/>
                  </a:cubicBezTo>
                  <a:cubicBezTo>
                    <a:pt x="4318" y="10823"/>
                    <a:pt x="4407" y="10828"/>
                    <a:pt x="4497" y="10828"/>
                  </a:cubicBezTo>
                  <a:cubicBezTo>
                    <a:pt x="5158" y="10828"/>
                    <a:pt x="5814" y="10600"/>
                    <a:pt x="6333" y="10191"/>
                  </a:cubicBezTo>
                  <a:cubicBezTo>
                    <a:pt x="9382" y="9977"/>
                    <a:pt x="9524" y="7355"/>
                    <a:pt x="9631" y="6071"/>
                  </a:cubicBezTo>
                  <a:cubicBezTo>
                    <a:pt x="9738" y="4715"/>
                    <a:pt x="9631" y="613"/>
                    <a:pt x="9631" y="613"/>
                  </a:cubicBezTo>
                  <a:cubicBezTo>
                    <a:pt x="8324" y="150"/>
                    <a:pt x="7113" y="1"/>
                    <a:pt x="6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 flipH="1">
              <a:off x="3189978" y="1439428"/>
              <a:ext cx="25698" cy="8747"/>
            </a:xfrm>
            <a:custGeom>
              <a:rect b="b" l="l" r="r" t="t"/>
              <a:pathLst>
                <a:path extrusionOk="0" h="662" w="1945">
                  <a:moveTo>
                    <a:pt x="1588" y="1"/>
                  </a:moveTo>
                  <a:cubicBezTo>
                    <a:pt x="1374" y="1"/>
                    <a:pt x="1160" y="1"/>
                    <a:pt x="928" y="72"/>
                  </a:cubicBezTo>
                  <a:cubicBezTo>
                    <a:pt x="678" y="126"/>
                    <a:pt x="411" y="143"/>
                    <a:pt x="143" y="198"/>
                  </a:cubicBezTo>
                  <a:cubicBezTo>
                    <a:pt x="0" y="215"/>
                    <a:pt x="0" y="447"/>
                    <a:pt x="143" y="464"/>
                  </a:cubicBezTo>
                  <a:cubicBezTo>
                    <a:pt x="375" y="519"/>
                    <a:pt x="589" y="536"/>
                    <a:pt x="821" y="571"/>
                  </a:cubicBezTo>
                  <a:cubicBezTo>
                    <a:pt x="1089" y="626"/>
                    <a:pt x="1320" y="661"/>
                    <a:pt x="1588" y="661"/>
                  </a:cubicBezTo>
                  <a:cubicBezTo>
                    <a:pt x="1695" y="661"/>
                    <a:pt x="1838" y="607"/>
                    <a:pt x="1891" y="500"/>
                  </a:cubicBezTo>
                  <a:cubicBezTo>
                    <a:pt x="1945" y="357"/>
                    <a:pt x="1945" y="305"/>
                    <a:pt x="1891" y="162"/>
                  </a:cubicBezTo>
                  <a:cubicBezTo>
                    <a:pt x="1838" y="55"/>
                    <a:pt x="1695" y="1"/>
                    <a:pt x="1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 flipH="1">
              <a:off x="3193638" y="1450514"/>
              <a:ext cx="14032" cy="11693"/>
            </a:xfrm>
            <a:custGeom>
              <a:rect b="b" l="l" r="r" t="t"/>
              <a:pathLst>
                <a:path extrusionOk="0" h="885" w="1062">
                  <a:moveTo>
                    <a:pt x="530" y="1"/>
                  </a:moveTo>
                  <a:cubicBezTo>
                    <a:pt x="424" y="1"/>
                    <a:pt x="318" y="40"/>
                    <a:pt x="233" y="125"/>
                  </a:cubicBezTo>
                  <a:cubicBezTo>
                    <a:pt x="1" y="357"/>
                    <a:pt x="108" y="750"/>
                    <a:pt x="429" y="838"/>
                  </a:cubicBezTo>
                  <a:lnTo>
                    <a:pt x="483" y="874"/>
                  </a:lnTo>
                  <a:cubicBezTo>
                    <a:pt x="513" y="881"/>
                    <a:pt x="543" y="885"/>
                    <a:pt x="573" y="885"/>
                  </a:cubicBezTo>
                  <a:cubicBezTo>
                    <a:pt x="828" y="885"/>
                    <a:pt x="1061" y="630"/>
                    <a:pt x="982" y="375"/>
                  </a:cubicBezTo>
                  <a:cubicBezTo>
                    <a:pt x="964" y="357"/>
                    <a:pt x="964" y="339"/>
                    <a:pt x="964" y="322"/>
                  </a:cubicBezTo>
                  <a:cubicBezTo>
                    <a:pt x="896" y="118"/>
                    <a:pt x="714" y="1"/>
                    <a:pt x="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 flipH="1">
              <a:off x="3140481" y="1439428"/>
              <a:ext cx="25712" cy="8747"/>
            </a:xfrm>
            <a:custGeom>
              <a:rect b="b" l="l" r="r" t="t"/>
              <a:pathLst>
                <a:path extrusionOk="0" h="662" w="1946">
                  <a:moveTo>
                    <a:pt x="357" y="1"/>
                  </a:moveTo>
                  <a:cubicBezTo>
                    <a:pt x="250" y="1"/>
                    <a:pt x="108" y="55"/>
                    <a:pt x="72" y="162"/>
                  </a:cubicBezTo>
                  <a:cubicBezTo>
                    <a:pt x="1" y="305"/>
                    <a:pt x="1" y="357"/>
                    <a:pt x="72" y="500"/>
                  </a:cubicBezTo>
                  <a:cubicBezTo>
                    <a:pt x="108" y="607"/>
                    <a:pt x="250" y="661"/>
                    <a:pt x="357" y="661"/>
                  </a:cubicBezTo>
                  <a:cubicBezTo>
                    <a:pt x="626" y="661"/>
                    <a:pt x="857" y="626"/>
                    <a:pt x="1125" y="571"/>
                  </a:cubicBezTo>
                  <a:cubicBezTo>
                    <a:pt x="1356" y="536"/>
                    <a:pt x="1589" y="519"/>
                    <a:pt x="1803" y="464"/>
                  </a:cubicBezTo>
                  <a:cubicBezTo>
                    <a:pt x="1945" y="447"/>
                    <a:pt x="1945" y="215"/>
                    <a:pt x="1803" y="198"/>
                  </a:cubicBezTo>
                  <a:cubicBezTo>
                    <a:pt x="1553" y="143"/>
                    <a:pt x="1268" y="126"/>
                    <a:pt x="1018" y="72"/>
                  </a:cubicBezTo>
                  <a:cubicBezTo>
                    <a:pt x="804" y="1"/>
                    <a:pt x="571" y="1"/>
                    <a:pt x="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 flipH="1">
              <a:off x="3148501" y="1450514"/>
              <a:ext cx="13794" cy="11693"/>
            </a:xfrm>
            <a:custGeom>
              <a:rect b="b" l="l" r="r" t="t"/>
              <a:pathLst>
                <a:path extrusionOk="0" h="885" w="1044">
                  <a:moveTo>
                    <a:pt x="515" y="1"/>
                  </a:moveTo>
                  <a:cubicBezTo>
                    <a:pt x="333" y="1"/>
                    <a:pt x="155" y="118"/>
                    <a:pt x="98" y="322"/>
                  </a:cubicBezTo>
                  <a:cubicBezTo>
                    <a:pt x="81" y="339"/>
                    <a:pt x="81" y="357"/>
                    <a:pt x="81" y="375"/>
                  </a:cubicBezTo>
                  <a:cubicBezTo>
                    <a:pt x="0" y="630"/>
                    <a:pt x="220" y="885"/>
                    <a:pt x="472" y="885"/>
                  </a:cubicBezTo>
                  <a:cubicBezTo>
                    <a:pt x="501" y="885"/>
                    <a:pt x="532" y="881"/>
                    <a:pt x="562" y="874"/>
                  </a:cubicBezTo>
                  <a:lnTo>
                    <a:pt x="616" y="838"/>
                  </a:lnTo>
                  <a:cubicBezTo>
                    <a:pt x="937" y="750"/>
                    <a:pt x="1044" y="357"/>
                    <a:pt x="811" y="125"/>
                  </a:cubicBezTo>
                  <a:cubicBezTo>
                    <a:pt x="727" y="40"/>
                    <a:pt x="620" y="1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 flipH="1">
              <a:off x="3160274" y="1456394"/>
              <a:ext cx="13688" cy="28063"/>
            </a:xfrm>
            <a:custGeom>
              <a:rect b="b" l="l" r="r" t="t"/>
              <a:pathLst>
                <a:path extrusionOk="0" h="2124" w="1036">
                  <a:moveTo>
                    <a:pt x="1" y="1"/>
                  </a:moveTo>
                  <a:lnTo>
                    <a:pt x="1" y="1981"/>
                  </a:lnTo>
                  <a:cubicBezTo>
                    <a:pt x="1" y="1981"/>
                    <a:pt x="167" y="2124"/>
                    <a:pt x="373" y="2124"/>
                  </a:cubicBezTo>
                  <a:cubicBezTo>
                    <a:pt x="476" y="2124"/>
                    <a:pt x="589" y="2088"/>
                    <a:pt x="696" y="1981"/>
                  </a:cubicBezTo>
                  <a:cubicBezTo>
                    <a:pt x="1035" y="16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 flipH="1">
              <a:off x="3193744" y="1487736"/>
              <a:ext cx="19806" cy="27416"/>
            </a:xfrm>
            <a:custGeom>
              <a:rect b="b" l="l" r="r" t="t"/>
              <a:pathLst>
                <a:path extrusionOk="0" h="2075" w="1499">
                  <a:moveTo>
                    <a:pt x="436" y="1"/>
                  </a:moveTo>
                  <a:cubicBezTo>
                    <a:pt x="427" y="1"/>
                    <a:pt x="419" y="1"/>
                    <a:pt x="410" y="2"/>
                  </a:cubicBezTo>
                  <a:cubicBezTo>
                    <a:pt x="267" y="2"/>
                    <a:pt x="143" y="109"/>
                    <a:pt x="89" y="251"/>
                  </a:cubicBezTo>
                  <a:cubicBezTo>
                    <a:pt x="18" y="375"/>
                    <a:pt x="0" y="518"/>
                    <a:pt x="0" y="661"/>
                  </a:cubicBezTo>
                  <a:cubicBezTo>
                    <a:pt x="0" y="965"/>
                    <a:pt x="18" y="1267"/>
                    <a:pt x="143" y="1535"/>
                  </a:cubicBezTo>
                  <a:cubicBezTo>
                    <a:pt x="267" y="1802"/>
                    <a:pt x="517" y="2035"/>
                    <a:pt x="802" y="2070"/>
                  </a:cubicBezTo>
                  <a:cubicBezTo>
                    <a:pt x="825" y="2073"/>
                    <a:pt x="847" y="2074"/>
                    <a:pt x="869" y="2074"/>
                  </a:cubicBezTo>
                  <a:cubicBezTo>
                    <a:pt x="1152" y="2074"/>
                    <a:pt x="1430" y="1871"/>
                    <a:pt x="1463" y="1607"/>
                  </a:cubicBezTo>
                  <a:cubicBezTo>
                    <a:pt x="1499" y="1393"/>
                    <a:pt x="1373" y="1179"/>
                    <a:pt x="1266" y="1000"/>
                  </a:cubicBezTo>
                  <a:lnTo>
                    <a:pt x="945" y="411"/>
                  </a:lnTo>
                  <a:cubicBezTo>
                    <a:pt x="826" y="223"/>
                    <a:pt x="656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 flipH="1">
              <a:off x="3719232" y="1508455"/>
              <a:ext cx="65428" cy="38501"/>
            </a:xfrm>
            <a:custGeom>
              <a:rect b="b" l="l" r="r" t="t"/>
              <a:pathLst>
                <a:path extrusionOk="0" h="2914" w="4952">
                  <a:moveTo>
                    <a:pt x="2362" y="0"/>
                  </a:moveTo>
                  <a:cubicBezTo>
                    <a:pt x="2356" y="0"/>
                    <a:pt x="2350" y="1"/>
                    <a:pt x="2344" y="3"/>
                  </a:cubicBezTo>
                  <a:cubicBezTo>
                    <a:pt x="1488" y="306"/>
                    <a:pt x="739" y="1252"/>
                    <a:pt x="257" y="2001"/>
                  </a:cubicBezTo>
                  <a:cubicBezTo>
                    <a:pt x="1" y="2385"/>
                    <a:pt x="234" y="2914"/>
                    <a:pt x="685" y="2914"/>
                  </a:cubicBezTo>
                  <a:cubicBezTo>
                    <a:pt x="736" y="2914"/>
                    <a:pt x="790" y="2907"/>
                    <a:pt x="846" y="2892"/>
                  </a:cubicBezTo>
                  <a:cubicBezTo>
                    <a:pt x="1274" y="2803"/>
                    <a:pt x="1702" y="2607"/>
                    <a:pt x="2040" y="2322"/>
                  </a:cubicBezTo>
                  <a:cubicBezTo>
                    <a:pt x="2049" y="2315"/>
                    <a:pt x="2065" y="2312"/>
                    <a:pt x="2087" y="2312"/>
                  </a:cubicBezTo>
                  <a:cubicBezTo>
                    <a:pt x="2297" y="2312"/>
                    <a:pt x="3058" y="2590"/>
                    <a:pt x="3236" y="2607"/>
                  </a:cubicBezTo>
                  <a:cubicBezTo>
                    <a:pt x="3263" y="2609"/>
                    <a:pt x="3291" y="2609"/>
                    <a:pt x="3318" y="2609"/>
                  </a:cubicBezTo>
                  <a:cubicBezTo>
                    <a:pt x="4168" y="2609"/>
                    <a:pt x="4791" y="1815"/>
                    <a:pt x="4930" y="1055"/>
                  </a:cubicBezTo>
                  <a:cubicBezTo>
                    <a:pt x="4951" y="883"/>
                    <a:pt x="4812" y="776"/>
                    <a:pt x="4690" y="776"/>
                  </a:cubicBezTo>
                  <a:cubicBezTo>
                    <a:pt x="4608" y="776"/>
                    <a:pt x="4534" y="823"/>
                    <a:pt x="4520" y="931"/>
                  </a:cubicBezTo>
                  <a:cubicBezTo>
                    <a:pt x="4382" y="1666"/>
                    <a:pt x="3757" y="2254"/>
                    <a:pt x="3081" y="2254"/>
                  </a:cubicBezTo>
                  <a:cubicBezTo>
                    <a:pt x="2791" y="2254"/>
                    <a:pt x="2492" y="2145"/>
                    <a:pt x="2219" y="1894"/>
                  </a:cubicBezTo>
                  <a:cubicBezTo>
                    <a:pt x="2185" y="1859"/>
                    <a:pt x="2128" y="1839"/>
                    <a:pt x="2074" y="1839"/>
                  </a:cubicBezTo>
                  <a:cubicBezTo>
                    <a:pt x="2043" y="1839"/>
                    <a:pt x="2013" y="1845"/>
                    <a:pt x="1988" y="1858"/>
                  </a:cubicBezTo>
                  <a:cubicBezTo>
                    <a:pt x="1791" y="2018"/>
                    <a:pt x="1595" y="2143"/>
                    <a:pt x="1381" y="2267"/>
                  </a:cubicBezTo>
                  <a:cubicBezTo>
                    <a:pt x="1245" y="2389"/>
                    <a:pt x="1123" y="2451"/>
                    <a:pt x="1018" y="2451"/>
                  </a:cubicBezTo>
                  <a:cubicBezTo>
                    <a:pt x="861" y="2451"/>
                    <a:pt x="742" y="2314"/>
                    <a:pt x="668" y="2036"/>
                  </a:cubicBezTo>
                  <a:cubicBezTo>
                    <a:pt x="828" y="1804"/>
                    <a:pt x="989" y="1590"/>
                    <a:pt x="1167" y="1359"/>
                  </a:cubicBezTo>
                  <a:cubicBezTo>
                    <a:pt x="1541" y="895"/>
                    <a:pt x="2059" y="574"/>
                    <a:pt x="2416" y="92"/>
                  </a:cubicBezTo>
                  <a:cubicBezTo>
                    <a:pt x="2447" y="60"/>
                    <a:pt x="2408" y="0"/>
                    <a:pt x="2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3061187" y="2432044"/>
              <a:ext cx="152701" cy="152701"/>
            </a:xfrm>
            <a:custGeom>
              <a:rect b="b" l="l" r="r" t="t"/>
              <a:pathLst>
                <a:path extrusionOk="0" h="12165" w="12165">
                  <a:moveTo>
                    <a:pt x="6082" y="1"/>
                  </a:moveTo>
                  <a:cubicBezTo>
                    <a:pt x="5280" y="1"/>
                    <a:pt x="4513" y="161"/>
                    <a:pt x="3818" y="429"/>
                  </a:cubicBezTo>
                  <a:cubicBezTo>
                    <a:pt x="2979" y="767"/>
                    <a:pt x="2230" y="1285"/>
                    <a:pt x="1642" y="1927"/>
                  </a:cubicBezTo>
                  <a:cubicBezTo>
                    <a:pt x="607" y="3014"/>
                    <a:pt x="1" y="4477"/>
                    <a:pt x="1" y="6082"/>
                  </a:cubicBezTo>
                  <a:lnTo>
                    <a:pt x="1" y="6403"/>
                  </a:lnTo>
                  <a:cubicBezTo>
                    <a:pt x="54" y="7330"/>
                    <a:pt x="303" y="8205"/>
                    <a:pt x="714" y="8971"/>
                  </a:cubicBezTo>
                  <a:cubicBezTo>
                    <a:pt x="1499" y="10398"/>
                    <a:pt x="2819" y="11487"/>
                    <a:pt x="4424" y="11932"/>
                  </a:cubicBezTo>
                  <a:cubicBezTo>
                    <a:pt x="4941" y="12093"/>
                    <a:pt x="5511" y="12164"/>
                    <a:pt x="6082" y="12164"/>
                  </a:cubicBezTo>
                  <a:cubicBezTo>
                    <a:pt x="6474" y="12164"/>
                    <a:pt x="6885" y="12129"/>
                    <a:pt x="7259" y="12039"/>
                  </a:cubicBezTo>
                  <a:cubicBezTo>
                    <a:pt x="8883" y="11736"/>
                    <a:pt x="10291" y="10755"/>
                    <a:pt x="11166" y="9418"/>
                  </a:cubicBezTo>
                  <a:cubicBezTo>
                    <a:pt x="11682" y="8633"/>
                    <a:pt x="12022" y="7723"/>
                    <a:pt x="12129" y="6724"/>
                  </a:cubicBezTo>
                  <a:cubicBezTo>
                    <a:pt x="12146" y="6510"/>
                    <a:pt x="12165" y="6296"/>
                    <a:pt x="12165" y="6082"/>
                  </a:cubicBezTo>
                  <a:cubicBezTo>
                    <a:pt x="12165" y="4602"/>
                    <a:pt x="11629" y="3247"/>
                    <a:pt x="10755" y="2194"/>
                  </a:cubicBezTo>
                  <a:cubicBezTo>
                    <a:pt x="10167" y="1499"/>
                    <a:pt x="9435" y="928"/>
                    <a:pt x="8598" y="536"/>
                  </a:cubicBezTo>
                  <a:cubicBezTo>
                    <a:pt x="7830" y="196"/>
                    <a:pt x="6974" y="1"/>
                    <a:pt x="6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3070150" y="2442564"/>
              <a:ext cx="120667" cy="120454"/>
            </a:xfrm>
            <a:custGeom>
              <a:rect b="b" l="l" r="r" t="t"/>
              <a:pathLst>
                <a:path extrusionOk="0" h="9596" w="9613">
                  <a:moveTo>
                    <a:pt x="4816" y="0"/>
                  </a:moveTo>
                  <a:cubicBezTo>
                    <a:pt x="4174" y="0"/>
                    <a:pt x="3567" y="126"/>
                    <a:pt x="3014" y="340"/>
                  </a:cubicBezTo>
                  <a:cubicBezTo>
                    <a:pt x="2372" y="607"/>
                    <a:pt x="1784" y="1018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87"/>
                    <a:pt x="0" y="4977"/>
                    <a:pt x="18" y="5048"/>
                  </a:cubicBezTo>
                  <a:cubicBezTo>
                    <a:pt x="53" y="5779"/>
                    <a:pt x="250" y="6475"/>
                    <a:pt x="588" y="7082"/>
                  </a:cubicBezTo>
                  <a:cubicBezTo>
                    <a:pt x="1195" y="8205"/>
                    <a:pt x="2248" y="9079"/>
                    <a:pt x="3513" y="9417"/>
                  </a:cubicBezTo>
                  <a:cubicBezTo>
                    <a:pt x="3924" y="9543"/>
                    <a:pt x="4352" y="9596"/>
                    <a:pt x="4816" y="9596"/>
                  </a:cubicBezTo>
                  <a:cubicBezTo>
                    <a:pt x="5137" y="9596"/>
                    <a:pt x="5439" y="9579"/>
                    <a:pt x="5743" y="9507"/>
                  </a:cubicBezTo>
                  <a:cubicBezTo>
                    <a:pt x="7027" y="9258"/>
                    <a:pt x="8133" y="8490"/>
                    <a:pt x="8828" y="7438"/>
                  </a:cubicBezTo>
                  <a:cubicBezTo>
                    <a:pt x="9239" y="6813"/>
                    <a:pt x="9506" y="6083"/>
                    <a:pt x="9577" y="5315"/>
                  </a:cubicBezTo>
                  <a:lnTo>
                    <a:pt x="9577" y="5298"/>
                  </a:lnTo>
                  <a:cubicBezTo>
                    <a:pt x="9596" y="5137"/>
                    <a:pt x="9613" y="4977"/>
                    <a:pt x="9613" y="4799"/>
                  </a:cubicBezTo>
                  <a:cubicBezTo>
                    <a:pt x="9613" y="3639"/>
                    <a:pt x="9203" y="2569"/>
                    <a:pt x="8507" y="1731"/>
                  </a:cubicBezTo>
                  <a:cubicBezTo>
                    <a:pt x="8043" y="1177"/>
                    <a:pt x="7455" y="732"/>
                    <a:pt x="6795" y="428"/>
                  </a:cubicBezTo>
                  <a:cubicBezTo>
                    <a:pt x="6188" y="162"/>
                    <a:pt x="5511" y="0"/>
                    <a:pt x="4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3151406" y="2524423"/>
              <a:ext cx="17473" cy="33013"/>
            </a:xfrm>
            <a:custGeom>
              <a:rect b="b" l="l" r="r" t="t"/>
              <a:pathLst>
                <a:path extrusionOk="0" h="2630" w="1392">
                  <a:moveTo>
                    <a:pt x="86" y="0"/>
                  </a:moveTo>
                  <a:cubicBezTo>
                    <a:pt x="75" y="0"/>
                    <a:pt x="65" y="2"/>
                    <a:pt x="55" y="7"/>
                  </a:cubicBezTo>
                  <a:cubicBezTo>
                    <a:pt x="19" y="43"/>
                    <a:pt x="1" y="78"/>
                    <a:pt x="19" y="114"/>
                  </a:cubicBezTo>
                  <a:lnTo>
                    <a:pt x="322" y="613"/>
                  </a:lnTo>
                  <a:lnTo>
                    <a:pt x="821" y="1809"/>
                  </a:lnTo>
                  <a:lnTo>
                    <a:pt x="1249" y="2594"/>
                  </a:lnTo>
                  <a:cubicBezTo>
                    <a:pt x="1249" y="2611"/>
                    <a:pt x="1285" y="2629"/>
                    <a:pt x="1303" y="2629"/>
                  </a:cubicBezTo>
                  <a:lnTo>
                    <a:pt x="1339" y="2629"/>
                  </a:lnTo>
                  <a:cubicBezTo>
                    <a:pt x="1375" y="2594"/>
                    <a:pt x="1392" y="2558"/>
                    <a:pt x="1375" y="2522"/>
                  </a:cubicBezTo>
                  <a:lnTo>
                    <a:pt x="964" y="1738"/>
                  </a:lnTo>
                  <a:lnTo>
                    <a:pt x="447" y="561"/>
                  </a:lnTo>
                  <a:lnTo>
                    <a:pt x="162" y="43"/>
                  </a:lnTo>
                  <a:cubicBezTo>
                    <a:pt x="148" y="17"/>
                    <a:pt x="116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3156566" y="2494283"/>
              <a:ext cx="36503" cy="2711"/>
            </a:xfrm>
            <a:custGeom>
              <a:rect b="b" l="l" r="r" t="t"/>
              <a:pathLst>
                <a:path extrusionOk="0" h="216" w="2908">
                  <a:moveTo>
                    <a:pt x="2819" y="1"/>
                  </a:moveTo>
                  <a:lnTo>
                    <a:pt x="72" y="72"/>
                  </a:lnTo>
                  <a:cubicBezTo>
                    <a:pt x="36" y="72"/>
                    <a:pt x="1" y="108"/>
                    <a:pt x="1" y="144"/>
                  </a:cubicBezTo>
                  <a:cubicBezTo>
                    <a:pt x="1" y="196"/>
                    <a:pt x="36" y="215"/>
                    <a:pt x="72" y="215"/>
                  </a:cubicBezTo>
                  <a:lnTo>
                    <a:pt x="2836" y="161"/>
                  </a:lnTo>
                  <a:cubicBezTo>
                    <a:pt x="2871" y="161"/>
                    <a:pt x="2907" y="125"/>
                    <a:pt x="2907" y="72"/>
                  </a:cubicBezTo>
                  <a:cubicBezTo>
                    <a:pt x="2907" y="37"/>
                    <a:pt x="2871" y="1"/>
                    <a:pt x="2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3136418" y="2453096"/>
              <a:ext cx="3364" cy="29109"/>
            </a:xfrm>
            <a:custGeom>
              <a:rect b="b" l="l" r="r" t="t"/>
              <a:pathLst>
                <a:path extrusionOk="0" h="2319" w="268">
                  <a:moveTo>
                    <a:pt x="196" y="0"/>
                  </a:moveTo>
                  <a:cubicBezTo>
                    <a:pt x="143" y="0"/>
                    <a:pt x="125" y="36"/>
                    <a:pt x="125" y="89"/>
                  </a:cubicBezTo>
                  <a:lnTo>
                    <a:pt x="1" y="2229"/>
                  </a:lnTo>
                  <a:cubicBezTo>
                    <a:pt x="1" y="2283"/>
                    <a:pt x="36" y="2319"/>
                    <a:pt x="72" y="2319"/>
                  </a:cubicBezTo>
                  <a:lnTo>
                    <a:pt x="89" y="2319"/>
                  </a:lnTo>
                  <a:cubicBezTo>
                    <a:pt x="125" y="2319"/>
                    <a:pt x="160" y="2283"/>
                    <a:pt x="160" y="2248"/>
                  </a:cubicBezTo>
                  <a:lnTo>
                    <a:pt x="267" y="89"/>
                  </a:lnTo>
                  <a:cubicBezTo>
                    <a:pt x="267" y="53"/>
                    <a:pt x="232" y="17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3087373" y="2488822"/>
              <a:ext cx="25544" cy="9954"/>
            </a:xfrm>
            <a:custGeom>
              <a:rect b="b" l="l" r="r" t="t"/>
              <a:pathLst>
                <a:path extrusionOk="0" h="793" w="2035">
                  <a:moveTo>
                    <a:pt x="80" y="1"/>
                  </a:moveTo>
                  <a:cubicBezTo>
                    <a:pt x="54" y="1"/>
                    <a:pt x="32" y="18"/>
                    <a:pt x="20" y="44"/>
                  </a:cubicBezTo>
                  <a:cubicBezTo>
                    <a:pt x="1" y="79"/>
                    <a:pt x="20" y="132"/>
                    <a:pt x="55" y="151"/>
                  </a:cubicBezTo>
                  <a:lnTo>
                    <a:pt x="1927" y="793"/>
                  </a:lnTo>
                  <a:lnTo>
                    <a:pt x="1946" y="793"/>
                  </a:lnTo>
                  <a:cubicBezTo>
                    <a:pt x="1981" y="793"/>
                    <a:pt x="2017" y="774"/>
                    <a:pt x="2017" y="738"/>
                  </a:cubicBezTo>
                  <a:cubicBezTo>
                    <a:pt x="2034" y="703"/>
                    <a:pt x="2017" y="667"/>
                    <a:pt x="1981" y="650"/>
                  </a:cubicBezTo>
                  <a:lnTo>
                    <a:pt x="108" y="8"/>
                  </a:lnTo>
                  <a:cubicBezTo>
                    <a:pt x="98" y="3"/>
                    <a:pt x="8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3103504" y="2524485"/>
              <a:ext cx="19707" cy="27126"/>
            </a:xfrm>
            <a:custGeom>
              <a:rect b="b" l="l" r="r" t="t"/>
              <a:pathLst>
                <a:path extrusionOk="0" h="2161" w="1570">
                  <a:moveTo>
                    <a:pt x="1475" y="1"/>
                  </a:moveTo>
                  <a:cubicBezTo>
                    <a:pt x="1454" y="1"/>
                    <a:pt x="1432" y="16"/>
                    <a:pt x="1410" y="38"/>
                  </a:cubicBezTo>
                  <a:lnTo>
                    <a:pt x="19" y="2035"/>
                  </a:lnTo>
                  <a:cubicBezTo>
                    <a:pt x="0" y="2071"/>
                    <a:pt x="0" y="2125"/>
                    <a:pt x="36" y="2142"/>
                  </a:cubicBezTo>
                  <a:cubicBezTo>
                    <a:pt x="54" y="2161"/>
                    <a:pt x="71" y="2161"/>
                    <a:pt x="90" y="2161"/>
                  </a:cubicBezTo>
                  <a:cubicBezTo>
                    <a:pt x="107" y="2161"/>
                    <a:pt x="126" y="2142"/>
                    <a:pt x="143" y="2125"/>
                  </a:cubicBezTo>
                  <a:lnTo>
                    <a:pt x="1534" y="128"/>
                  </a:lnTo>
                  <a:cubicBezTo>
                    <a:pt x="1570" y="92"/>
                    <a:pt x="1552" y="38"/>
                    <a:pt x="1517" y="21"/>
                  </a:cubicBezTo>
                  <a:cubicBezTo>
                    <a:pt x="1503" y="7"/>
                    <a:pt x="1489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3107081" y="2474135"/>
              <a:ext cx="60691" cy="57779"/>
            </a:xfrm>
            <a:custGeom>
              <a:rect b="b" l="l" r="r" t="t"/>
              <a:pathLst>
                <a:path extrusionOk="0" h="4603" w="4835">
                  <a:moveTo>
                    <a:pt x="2426" y="1"/>
                  </a:moveTo>
                  <a:lnTo>
                    <a:pt x="0" y="1749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4" y="174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3108424" y="2432044"/>
              <a:ext cx="60691" cy="29335"/>
            </a:xfrm>
            <a:custGeom>
              <a:rect b="b" l="l" r="r" t="t"/>
              <a:pathLst>
                <a:path extrusionOk="0" h="2337" w="4835">
                  <a:moveTo>
                    <a:pt x="2319" y="1"/>
                  </a:moveTo>
                  <a:cubicBezTo>
                    <a:pt x="1517" y="1"/>
                    <a:pt x="750" y="161"/>
                    <a:pt x="55" y="429"/>
                  </a:cubicBezTo>
                  <a:lnTo>
                    <a:pt x="0" y="572"/>
                  </a:lnTo>
                  <a:lnTo>
                    <a:pt x="2426" y="2337"/>
                  </a:lnTo>
                  <a:lnTo>
                    <a:pt x="4835" y="572"/>
                  </a:lnTo>
                  <a:lnTo>
                    <a:pt x="4835" y="536"/>
                  </a:lnTo>
                  <a:cubicBezTo>
                    <a:pt x="4067" y="196"/>
                    <a:pt x="3211" y="1"/>
                    <a:pt x="2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3061187" y="2456234"/>
              <a:ext cx="32021" cy="57315"/>
            </a:xfrm>
            <a:custGeom>
              <a:rect b="b" l="l" r="r" t="t"/>
              <a:pathLst>
                <a:path extrusionOk="0" h="4566" w="2551">
                  <a:moveTo>
                    <a:pt x="1642" y="0"/>
                  </a:moveTo>
                  <a:cubicBezTo>
                    <a:pt x="607" y="1087"/>
                    <a:pt x="1" y="2550"/>
                    <a:pt x="1" y="4155"/>
                  </a:cubicBezTo>
                  <a:lnTo>
                    <a:pt x="1" y="4476"/>
                  </a:lnTo>
                  <a:lnTo>
                    <a:pt x="125" y="4566"/>
                  </a:lnTo>
                  <a:lnTo>
                    <a:pt x="2551" y="279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3070150" y="2544206"/>
              <a:ext cx="49269" cy="37620"/>
            </a:xfrm>
            <a:custGeom>
              <a:rect b="b" l="l" r="r" t="t"/>
              <a:pathLst>
                <a:path extrusionOk="0" h="2997" w="3925">
                  <a:moveTo>
                    <a:pt x="18" y="1"/>
                  </a:moveTo>
                  <a:lnTo>
                    <a:pt x="0" y="36"/>
                  </a:lnTo>
                  <a:cubicBezTo>
                    <a:pt x="785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3150967" y="2546679"/>
              <a:ext cx="50386" cy="36490"/>
            </a:xfrm>
            <a:custGeom>
              <a:rect b="b" l="l" r="r" t="t"/>
              <a:pathLst>
                <a:path extrusionOk="0" h="2907" w="4014">
                  <a:moveTo>
                    <a:pt x="928" y="0"/>
                  </a:moveTo>
                  <a:lnTo>
                    <a:pt x="0" y="2835"/>
                  </a:lnTo>
                  <a:lnTo>
                    <a:pt x="107" y="2907"/>
                  </a:lnTo>
                  <a:cubicBezTo>
                    <a:pt x="1731" y="2604"/>
                    <a:pt x="3139" y="1623"/>
                    <a:pt x="4014" y="286"/>
                  </a:cubicBezTo>
                  <a:lnTo>
                    <a:pt x="3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3181647" y="2459573"/>
              <a:ext cx="32247" cy="57779"/>
            </a:xfrm>
            <a:custGeom>
              <a:rect b="b" l="l" r="r" t="t"/>
              <a:pathLst>
                <a:path extrusionOk="0" h="4603" w="2569">
                  <a:moveTo>
                    <a:pt x="928" y="1"/>
                  </a:moveTo>
                  <a:lnTo>
                    <a:pt x="0" y="2854"/>
                  </a:lnTo>
                  <a:lnTo>
                    <a:pt x="2426" y="4602"/>
                  </a:lnTo>
                  <a:lnTo>
                    <a:pt x="2533" y="4531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3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5" name="Google Shape;545;p25" title="Chart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8398" y="151575"/>
            <a:ext cx="1152750" cy="712774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6"/>
          <p:cNvSpPr txBox="1"/>
          <p:nvPr>
            <p:ph type="title"/>
          </p:nvPr>
        </p:nvSpPr>
        <p:spPr>
          <a:xfrm>
            <a:off x="713250" y="304175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pic>
        <p:nvPicPr>
          <p:cNvPr id="552" name="Google Shape;5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00" y="1287438"/>
            <a:ext cx="4122332" cy="416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825" y="1024713"/>
            <a:ext cx="2614609" cy="38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5" name="Google Shape;555;p26" title="Chart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3300" y="258050"/>
            <a:ext cx="735375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7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pic>
        <p:nvPicPr>
          <p:cNvPr id="561" name="Google Shape;5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100" y="1535325"/>
            <a:ext cx="573405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3" name="Google Shape;563;p27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3075" y="348625"/>
            <a:ext cx="735375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8"/>
          <p:cNvSpPr txBox="1"/>
          <p:nvPr>
            <p:ph type="title"/>
          </p:nvPr>
        </p:nvSpPr>
        <p:spPr>
          <a:xfrm>
            <a:off x="713250" y="296975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pic>
        <p:nvPicPr>
          <p:cNvPr id="569" name="Google Shape;5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25" y="753512"/>
            <a:ext cx="4128775" cy="41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5924" y="869175"/>
            <a:ext cx="2614609" cy="38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2" name="Google Shape;572;p28" title="Chart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9425" y="89475"/>
            <a:ext cx="889275" cy="5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9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pic>
        <p:nvPicPr>
          <p:cNvPr id="578" name="Google Shape;5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332900"/>
            <a:ext cx="573405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0" name="Google Shape;580;p29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3075" y="348625"/>
            <a:ext cx="735375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0"/>
          <p:cNvSpPr txBox="1"/>
          <p:nvPr>
            <p:ph type="title"/>
          </p:nvPr>
        </p:nvSpPr>
        <p:spPr>
          <a:xfrm>
            <a:off x="713250" y="46585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pic>
        <p:nvPicPr>
          <p:cNvPr id="586" name="Google Shape;5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322800"/>
            <a:ext cx="573405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8" name="Google Shape;588;p30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3075" y="348625"/>
            <a:ext cx="735375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1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pic>
        <p:nvPicPr>
          <p:cNvPr id="594" name="Google Shape;5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92500"/>
            <a:ext cx="573405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6" name="Google Shape;596;p31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3075" y="348625"/>
            <a:ext cx="735375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</a:t>
            </a:r>
            <a:endParaRPr/>
          </a:p>
        </p:txBody>
      </p:sp>
      <p:grpSp>
        <p:nvGrpSpPr>
          <p:cNvPr id="113" name="Google Shape;113;p14"/>
          <p:cNvGrpSpPr/>
          <p:nvPr/>
        </p:nvGrpSpPr>
        <p:grpSpPr>
          <a:xfrm>
            <a:off x="5616181" y="1223810"/>
            <a:ext cx="2261985" cy="3316065"/>
            <a:chOff x="5616181" y="1223810"/>
            <a:chExt cx="2261985" cy="3316065"/>
          </a:xfrm>
        </p:grpSpPr>
        <p:sp>
          <p:nvSpPr>
            <p:cNvPr id="114" name="Google Shape;114;p14"/>
            <p:cNvSpPr/>
            <p:nvPr/>
          </p:nvSpPr>
          <p:spPr>
            <a:xfrm>
              <a:off x="5616181" y="1223810"/>
              <a:ext cx="2261985" cy="3316065"/>
            </a:xfrm>
            <a:custGeom>
              <a:rect b="b" l="l" r="r" t="t"/>
              <a:pathLst>
                <a:path extrusionOk="0" h="209546" w="142960">
                  <a:moveTo>
                    <a:pt x="0" y="0"/>
                  </a:moveTo>
                  <a:lnTo>
                    <a:pt x="0" y="209546"/>
                  </a:lnTo>
                  <a:lnTo>
                    <a:pt x="142960" y="209546"/>
                  </a:lnTo>
                  <a:lnTo>
                    <a:pt x="142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5757792" y="1411162"/>
              <a:ext cx="1967939" cy="2952185"/>
            </a:xfrm>
            <a:custGeom>
              <a:rect b="b" l="l" r="r" t="t"/>
              <a:pathLst>
                <a:path extrusionOk="0" h="186552" w="124376">
                  <a:moveTo>
                    <a:pt x="0" y="1"/>
                  </a:moveTo>
                  <a:lnTo>
                    <a:pt x="0" y="186551"/>
                  </a:lnTo>
                  <a:lnTo>
                    <a:pt x="124376" y="186551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5757792" y="1411162"/>
              <a:ext cx="1967939" cy="173031"/>
            </a:xfrm>
            <a:custGeom>
              <a:rect b="b" l="l" r="r" t="t"/>
              <a:pathLst>
                <a:path extrusionOk="0" h="10934" w="124376">
                  <a:moveTo>
                    <a:pt x="0" y="1"/>
                  </a:moveTo>
                  <a:lnTo>
                    <a:pt x="0" y="10934"/>
                  </a:lnTo>
                  <a:lnTo>
                    <a:pt x="124376" y="10934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757792" y="1740623"/>
              <a:ext cx="1967939" cy="173015"/>
            </a:xfrm>
            <a:custGeom>
              <a:rect b="b" l="l" r="r" t="t"/>
              <a:pathLst>
                <a:path extrusionOk="0" h="10933" w="124376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5757792" y="2069846"/>
              <a:ext cx="1967939" cy="172999"/>
            </a:xfrm>
            <a:custGeom>
              <a:rect b="b" l="l" r="r" t="t"/>
              <a:pathLst>
                <a:path extrusionOk="0" h="10932" w="124376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757792" y="2399275"/>
              <a:ext cx="1967939" cy="173031"/>
            </a:xfrm>
            <a:custGeom>
              <a:rect b="b" l="l" r="r" t="t"/>
              <a:pathLst>
                <a:path extrusionOk="0" h="10934" w="124376">
                  <a:moveTo>
                    <a:pt x="0" y="0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5757792" y="2728720"/>
              <a:ext cx="1967939" cy="173015"/>
            </a:xfrm>
            <a:custGeom>
              <a:rect b="b" l="l" r="r" t="t"/>
              <a:pathLst>
                <a:path extrusionOk="0" h="10933" w="124376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757792" y="3057944"/>
              <a:ext cx="1967939" cy="173015"/>
            </a:xfrm>
            <a:custGeom>
              <a:rect b="b" l="l" r="r" t="t"/>
              <a:pathLst>
                <a:path extrusionOk="0" h="10933" w="124376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5757792" y="3387373"/>
              <a:ext cx="1967939" cy="173031"/>
            </a:xfrm>
            <a:custGeom>
              <a:rect b="b" l="l" r="r" t="t"/>
              <a:pathLst>
                <a:path extrusionOk="0" h="10934" w="124376">
                  <a:moveTo>
                    <a:pt x="0" y="0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5757792" y="3716817"/>
              <a:ext cx="1967939" cy="173015"/>
            </a:xfrm>
            <a:custGeom>
              <a:rect b="b" l="l" r="r" t="t"/>
              <a:pathLst>
                <a:path extrusionOk="0" h="10933" w="124376">
                  <a:moveTo>
                    <a:pt x="0" y="1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5757792" y="4046041"/>
              <a:ext cx="1967939" cy="173236"/>
            </a:xfrm>
            <a:custGeom>
              <a:rect b="b" l="l" r="r" t="t"/>
              <a:pathLst>
                <a:path extrusionOk="0" h="10947" w="124376">
                  <a:moveTo>
                    <a:pt x="0" y="0"/>
                  </a:moveTo>
                  <a:lnTo>
                    <a:pt x="0" y="10947"/>
                  </a:lnTo>
                  <a:lnTo>
                    <a:pt x="124376" y="10947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5750925" y="1404326"/>
              <a:ext cx="1981642" cy="2965858"/>
            </a:xfrm>
            <a:custGeom>
              <a:rect b="b" l="l" r="r" t="t"/>
              <a:pathLst>
                <a:path extrusionOk="0" h="187416" w="125242">
                  <a:moveTo>
                    <a:pt x="4065" y="866"/>
                  </a:moveTo>
                  <a:cubicBezTo>
                    <a:pt x="4065" y="1382"/>
                    <a:pt x="3966" y="2360"/>
                    <a:pt x="3311" y="3156"/>
                  </a:cubicBezTo>
                  <a:cubicBezTo>
                    <a:pt x="2780" y="3812"/>
                    <a:pt x="1956" y="4231"/>
                    <a:pt x="867" y="4385"/>
                  </a:cubicBezTo>
                  <a:lnTo>
                    <a:pt x="867" y="866"/>
                  </a:lnTo>
                  <a:close/>
                  <a:moveTo>
                    <a:pt x="124376" y="866"/>
                  </a:moveTo>
                  <a:lnTo>
                    <a:pt x="124376" y="4385"/>
                  </a:lnTo>
                  <a:cubicBezTo>
                    <a:pt x="123287" y="4231"/>
                    <a:pt x="122464" y="3812"/>
                    <a:pt x="121933" y="3156"/>
                  </a:cubicBezTo>
                  <a:cubicBezTo>
                    <a:pt x="121291" y="2374"/>
                    <a:pt x="121180" y="1382"/>
                    <a:pt x="121180" y="866"/>
                  </a:cubicBezTo>
                  <a:close/>
                  <a:moveTo>
                    <a:pt x="81987" y="866"/>
                  </a:moveTo>
                  <a:lnTo>
                    <a:pt x="81987" y="12539"/>
                  </a:lnTo>
                  <a:lnTo>
                    <a:pt x="43256" y="12539"/>
                  </a:lnTo>
                  <a:lnTo>
                    <a:pt x="43256" y="866"/>
                  </a:lnTo>
                  <a:close/>
                  <a:moveTo>
                    <a:pt x="101785" y="866"/>
                  </a:moveTo>
                  <a:lnTo>
                    <a:pt x="101785" y="32421"/>
                  </a:lnTo>
                  <a:lnTo>
                    <a:pt x="23444" y="32421"/>
                  </a:lnTo>
                  <a:lnTo>
                    <a:pt x="23444" y="866"/>
                  </a:lnTo>
                  <a:lnTo>
                    <a:pt x="42390" y="866"/>
                  </a:lnTo>
                  <a:lnTo>
                    <a:pt x="42390" y="13404"/>
                  </a:lnTo>
                  <a:lnTo>
                    <a:pt x="82853" y="13404"/>
                  </a:lnTo>
                  <a:lnTo>
                    <a:pt x="82853" y="866"/>
                  </a:lnTo>
                  <a:close/>
                  <a:moveTo>
                    <a:pt x="76961" y="33287"/>
                  </a:moveTo>
                  <a:cubicBezTo>
                    <a:pt x="73540" y="37727"/>
                    <a:pt x="68248" y="40352"/>
                    <a:pt x="62622" y="40352"/>
                  </a:cubicBezTo>
                  <a:cubicBezTo>
                    <a:pt x="56995" y="40352"/>
                    <a:pt x="51704" y="37727"/>
                    <a:pt x="48282" y="33287"/>
                  </a:cubicBezTo>
                  <a:close/>
                  <a:moveTo>
                    <a:pt x="62622" y="75620"/>
                  </a:moveTo>
                  <a:cubicBezTo>
                    <a:pt x="72451" y="75620"/>
                    <a:pt x="80466" y="83508"/>
                    <a:pt x="80703" y="93282"/>
                  </a:cubicBezTo>
                  <a:lnTo>
                    <a:pt x="63795" y="93282"/>
                  </a:lnTo>
                  <a:cubicBezTo>
                    <a:pt x="63627" y="92794"/>
                    <a:pt x="63166" y="92444"/>
                    <a:pt x="62622" y="92444"/>
                  </a:cubicBezTo>
                  <a:cubicBezTo>
                    <a:pt x="62077" y="92444"/>
                    <a:pt x="61617" y="92794"/>
                    <a:pt x="61449" y="93282"/>
                  </a:cubicBezTo>
                  <a:lnTo>
                    <a:pt x="44540" y="93282"/>
                  </a:lnTo>
                  <a:cubicBezTo>
                    <a:pt x="44778" y="83508"/>
                    <a:pt x="52793" y="75620"/>
                    <a:pt x="62622" y="75620"/>
                  </a:cubicBezTo>
                  <a:close/>
                  <a:moveTo>
                    <a:pt x="120314" y="866"/>
                  </a:moveTo>
                  <a:cubicBezTo>
                    <a:pt x="120314" y="1522"/>
                    <a:pt x="120453" y="2695"/>
                    <a:pt x="121249" y="3700"/>
                  </a:cubicBezTo>
                  <a:cubicBezTo>
                    <a:pt x="121961" y="4566"/>
                    <a:pt x="123008" y="5083"/>
                    <a:pt x="124376" y="5251"/>
                  </a:cubicBezTo>
                  <a:lnTo>
                    <a:pt x="124376" y="93282"/>
                  </a:lnTo>
                  <a:lnTo>
                    <a:pt x="81555" y="93282"/>
                  </a:lnTo>
                  <a:cubicBezTo>
                    <a:pt x="81331" y="83020"/>
                    <a:pt x="72926" y="74755"/>
                    <a:pt x="62622" y="74755"/>
                  </a:cubicBezTo>
                  <a:cubicBezTo>
                    <a:pt x="52318" y="74755"/>
                    <a:pt x="43913" y="83020"/>
                    <a:pt x="43675" y="93282"/>
                  </a:cubicBezTo>
                  <a:lnTo>
                    <a:pt x="867" y="93282"/>
                  </a:lnTo>
                  <a:lnTo>
                    <a:pt x="867" y="5251"/>
                  </a:lnTo>
                  <a:cubicBezTo>
                    <a:pt x="2235" y="5083"/>
                    <a:pt x="3283" y="4566"/>
                    <a:pt x="3981" y="3700"/>
                  </a:cubicBezTo>
                  <a:cubicBezTo>
                    <a:pt x="4791" y="2695"/>
                    <a:pt x="4930" y="1522"/>
                    <a:pt x="4930" y="866"/>
                  </a:cubicBezTo>
                  <a:lnTo>
                    <a:pt x="22578" y="866"/>
                  </a:lnTo>
                  <a:lnTo>
                    <a:pt x="22578" y="33287"/>
                  </a:lnTo>
                  <a:lnTo>
                    <a:pt x="47208" y="33287"/>
                  </a:lnTo>
                  <a:cubicBezTo>
                    <a:pt x="50768" y="38257"/>
                    <a:pt x="56507" y="41217"/>
                    <a:pt x="62622" y="41217"/>
                  </a:cubicBezTo>
                  <a:cubicBezTo>
                    <a:pt x="68737" y="41217"/>
                    <a:pt x="74475" y="38257"/>
                    <a:pt x="78022" y="33287"/>
                  </a:cubicBezTo>
                  <a:lnTo>
                    <a:pt x="102651" y="33287"/>
                  </a:lnTo>
                  <a:lnTo>
                    <a:pt x="102651" y="866"/>
                  </a:lnTo>
                  <a:close/>
                  <a:moveTo>
                    <a:pt x="80703" y="94134"/>
                  </a:moveTo>
                  <a:cubicBezTo>
                    <a:pt x="80466" y="103908"/>
                    <a:pt x="72451" y="111796"/>
                    <a:pt x="62622" y="111796"/>
                  </a:cubicBezTo>
                  <a:cubicBezTo>
                    <a:pt x="52793" y="111796"/>
                    <a:pt x="44778" y="103908"/>
                    <a:pt x="44540" y="94134"/>
                  </a:cubicBezTo>
                  <a:lnTo>
                    <a:pt x="61449" y="94134"/>
                  </a:lnTo>
                  <a:cubicBezTo>
                    <a:pt x="61617" y="94622"/>
                    <a:pt x="62077" y="94972"/>
                    <a:pt x="62622" y="94972"/>
                  </a:cubicBezTo>
                  <a:cubicBezTo>
                    <a:pt x="63166" y="94972"/>
                    <a:pt x="63627" y="94622"/>
                    <a:pt x="63795" y="94134"/>
                  </a:cubicBezTo>
                  <a:close/>
                  <a:moveTo>
                    <a:pt x="62622" y="147065"/>
                  </a:moveTo>
                  <a:cubicBezTo>
                    <a:pt x="68248" y="147065"/>
                    <a:pt x="73540" y="149690"/>
                    <a:pt x="76961" y="154130"/>
                  </a:cubicBezTo>
                  <a:lnTo>
                    <a:pt x="48282" y="154130"/>
                  </a:lnTo>
                  <a:cubicBezTo>
                    <a:pt x="51704" y="149690"/>
                    <a:pt x="56995" y="147065"/>
                    <a:pt x="62622" y="147065"/>
                  </a:cubicBezTo>
                  <a:close/>
                  <a:moveTo>
                    <a:pt x="867" y="183031"/>
                  </a:moveTo>
                  <a:cubicBezTo>
                    <a:pt x="1956" y="183186"/>
                    <a:pt x="2765" y="183604"/>
                    <a:pt x="3311" y="184260"/>
                  </a:cubicBezTo>
                  <a:cubicBezTo>
                    <a:pt x="3953" y="185042"/>
                    <a:pt x="4050" y="186034"/>
                    <a:pt x="4065" y="186550"/>
                  </a:cubicBezTo>
                  <a:lnTo>
                    <a:pt x="867" y="186550"/>
                  </a:lnTo>
                  <a:lnTo>
                    <a:pt x="867" y="183031"/>
                  </a:lnTo>
                  <a:close/>
                  <a:moveTo>
                    <a:pt x="81987" y="174877"/>
                  </a:moveTo>
                  <a:lnTo>
                    <a:pt x="81987" y="186550"/>
                  </a:lnTo>
                  <a:lnTo>
                    <a:pt x="43256" y="186550"/>
                  </a:lnTo>
                  <a:lnTo>
                    <a:pt x="43256" y="174877"/>
                  </a:lnTo>
                  <a:close/>
                  <a:moveTo>
                    <a:pt x="101785" y="154995"/>
                  </a:moveTo>
                  <a:lnTo>
                    <a:pt x="101785" y="186550"/>
                  </a:lnTo>
                  <a:lnTo>
                    <a:pt x="82853" y="186550"/>
                  </a:lnTo>
                  <a:lnTo>
                    <a:pt x="82853" y="174012"/>
                  </a:lnTo>
                  <a:lnTo>
                    <a:pt x="42390" y="174012"/>
                  </a:lnTo>
                  <a:lnTo>
                    <a:pt x="42390" y="186550"/>
                  </a:lnTo>
                  <a:lnTo>
                    <a:pt x="23444" y="186550"/>
                  </a:lnTo>
                  <a:lnTo>
                    <a:pt x="23444" y="154995"/>
                  </a:lnTo>
                  <a:close/>
                  <a:moveTo>
                    <a:pt x="124376" y="94134"/>
                  </a:moveTo>
                  <a:lnTo>
                    <a:pt x="124376" y="182166"/>
                  </a:lnTo>
                  <a:cubicBezTo>
                    <a:pt x="123008" y="182333"/>
                    <a:pt x="121961" y="182850"/>
                    <a:pt x="121249" y="183716"/>
                  </a:cubicBezTo>
                  <a:cubicBezTo>
                    <a:pt x="120453" y="184721"/>
                    <a:pt x="120314" y="185894"/>
                    <a:pt x="120314" y="186550"/>
                  </a:cubicBezTo>
                  <a:lnTo>
                    <a:pt x="102651" y="186550"/>
                  </a:lnTo>
                  <a:lnTo>
                    <a:pt x="102651" y="154130"/>
                  </a:lnTo>
                  <a:lnTo>
                    <a:pt x="78022" y="154130"/>
                  </a:lnTo>
                  <a:cubicBezTo>
                    <a:pt x="74475" y="149159"/>
                    <a:pt x="68737" y="146199"/>
                    <a:pt x="62622" y="146199"/>
                  </a:cubicBezTo>
                  <a:cubicBezTo>
                    <a:pt x="56507" y="146199"/>
                    <a:pt x="50768" y="149159"/>
                    <a:pt x="47208" y="154130"/>
                  </a:cubicBezTo>
                  <a:lnTo>
                    <a:pt x="22578" y="154130"/>
                  </a:lnTo>
                  <a:lnTo>
                    <a:pt x="22578" y="186550"/>
                  </a:lnTo>
                  <a:lnTo>
                    <a:pt x="4930" y="186550"/>
                  </a:lnTo>
                  <a:cubicBezTo>
                    <a:pt x="4930" y="185894"/>
                    <a:pt x="4791" y="184721"/>
                    <a:pt x="3981" y="183716"/>
                  </a:cubicBezTo>
                  <a:cubicBezTo>
                    <a:pt x="3283" y="182850"/>
                    <a:pt x="2235" y="182333"/>
                    <a:pt x="867" y="182166"/>
                  </a:cubicBezTo>
                  <a:lnTo>
                    <a:pt x="867" y="94134"/>
                  </a:lnTo>
                  <a:lnTo>
                    <a:pt x="43675" y="94134"/>
                  </a:lnTo>
                  <a:cubicBezTo>
                    <a:pt x="43913" y="104396"/>
                    <a:pt x="52318" y="112662"/>
                    <a:pt x="62622" y="112662"/>
                  </a:cubicBezTo>
                  <a:cubicBezTo>
                    <a:pt x="72926" y="112662"/>
                    <a:pt x="81331" y="104396"/>
                    <a:pt x="81555" y="94134"/>
                  </a:cubicBezTo>
                  <a:close/>
                  <a:moveTo>
                    <a:pt x="124376" y="183031"/>
                  </a:moveTo>
                  <a:lnTo>
                    <a:pt x="124376" y="186550"/>
                  </a:lnTo>
                  <a:lnTo>
                    <a:pt x="121180" y="186550"/>
                  </a:lnTo>
                  <a:cubicBezTo>
                    <a:pt x="121180" y="186034"/>
                    <a:pt x="121277" y="185056"/>
                    <a:pt x="121919" y="184260"/>
                  </a:cubicBezTo>
                  <a:cubicBezTo>
                    <a:pt x="122464" y="183604"/>
                    <a:pt x="123287" y="183186"/>
                    <a:pt x="124376" y="183031"/>
                  </a:cubicBezTo>
                  <a:close/>
                  <a:moveTo>
                    <a:pt x="1" y="1"/>
                  </a:moveTo>
                  <a:lnTo>
                    <a:pt x="1" y="187416"/>
                  </a:lnTo>
                  <a:lnTo>
                    <a:pt x="125242" y="187416"/>
                  </a:lnTo>
                  <a:lnTo>
                    <a:pt x="125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4"/>
          <p:cNvSpPr/>
          <p:nvPr/>
        </p:nvSpPr>
        <p:spPr>
          <a:xfrm>
            <a:off x="6721193" y="3991682"/>
            <a:ext cx="40901" cy="40892"/>
          </a:xfrm>
          <a:custGeom>
            <a:rect b="b" l="l" r="r" t="t"/>
            <a:pathLst>
              <a:path extrusionOk="0" h="2584" w="2585">
                <a:moveTo>
                  <a:pt x="1300" y="1"/>
                </a:moveTo>
                <a:cubicBezTo>
                  <a:pt x="587" y="1"/>
                  <a:pt x="1" y="573"/>
                  <a:pt x="1" y="1285"/>
                </a:cubicBezTo>
                <a:cubicBezTo>
                  <a:pt x="1" y="1997"/>
                  <a:pt x="587" y="2583"/>
                  <a:pt x="1300" y="2583"/>
                </a:cubicBezTo>
                <a:cubicBezTo>
                  <a:pt x="2012" y="2583"/>
                  <a:pt x="2585" y="1997"/>
                  <a:pt x="2585" y="1285"/>
                </a:cubicBezTo>
                <a:cubicBezTo>
                  <a:pt x="2585" y="573"/>
                  <a:pt x="2012" y="1"/>
                  <a:pt x="1300" y="1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6721193" y="1741952"/>
            <a:ext cx="40901" cy="40876"/>
          </a:xfrm>
          <a:custGeom>
            <a:rect b="b" l="l" r="r" t="t"/>
            <a:pathLst>
              <a:path extrusionOk="0" h="2583" w="2585">
                <a:moveTo>
                  <a:pt x="1300" y="0"/>
                </a:moveTo>
                <a:cubicBezTo>
                  <a:pt x="587" y="0"/>
                  <a:pt x="1" y="586"/>
                  <a:pt x="1" y="1298"/>
                </a:cubicBezTo>
                <a:cubicBezTo>
                  <a:pt x="1" y="2011"/>
                  <a:pt x="587" y="2583"/>
                  <a:pt x="1300" y="2583"/>
                </a:cubicBezTo>
                <a:cubicBezTo>
                  <a:pt x="2012" y="2583"/>
                  <a:pt x="2585" y="2011"/>
                  <a:pt x="2585" y="1298"/>
                </a:cubicBezTo>
                <a:cubicBezTo>
                  <a:pt x="2585" y="586"/>
                  <a:pt x="2012" y="0"/>
                  <a:pt x="1300" y="0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4"/>
          <p:cNvGrpSpPr/>
          <p:nvPr/>
        </p:nvGrpSpPr>
        <p:grpSpPr>
          <a:xfrm>
            <a:off x="1067000" y="1342007"/>
            <a:ext cx="3546712" cy="695400"/>
            <a:chOff x="1067000" y="1418207"/>
            <a:chExt cx="3546712" cy="695400"/>
          </a:xfrm>
        </p:grpSpPr>
        <p:sp>
          <p:nvSpPr>
            <p:cNvPr id="129" name="Google Shape;129;p14"/>
            <p:cNvSpPr txBox="1"/>
            <p:nvPr/>
          </p:nvSpPr>
          <p:spPr>
            <a:xfrm>
              <a:off x="3789312" y="1669088"/>
              <a:ext cx="8244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Analyse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0" name="Google Shape;130;p14"/>
            <p:cNvSpPr txBox="1"/>
            <p:nvPr/>
          </p:nvSpPr>
          <p:spPr>
            <a:xfrm>
              <a:off x="1067000" y="1418207"/>
              <a:ext cx="2646000" cy="695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Analyse complète des marchés de transferts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p14"/>
          <p:cNvGrpSpPr/>
          <p:nvPr/>
        </p:nvGrpSpPr>
        <p:grpSpPr>
          <a:xfrm>
            <a:off x="1066625" y="3754157"/>
            <a:ext cx="3859275" cy="695400"/>
            <a:chOff x="1066625" y="3677957"/>
            <a:chExt cx="3859275" cy="695400"/>
          </a:xfrm>
        </p:grpSpPr>
        <p:sp>
          <p:nvSpPr>
            <p:cNvPr id="132" name="Google Shape;132;p14"/>
            <p:cNvSpPr txBox="1"/>
            <p:nvPr/>
          </p:nvSpPr>
          <p:spPr>
            <a:xfrm>
              <a:off x="3789200" y="3915200"/>
              <a:ext cx="11367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Repérage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" name="Google Shape;133;p14"/>
            <p:cNvSpPr txBox="1"/>
            <p:nvPr/>
          </p:nvSpPr>
          <p:spPr>
            <a:xfrm>
              <a:off x="1066625" y="3677957"/>
              <a:ext cx="2646300" cy="69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Repérage</a:t>
              </a: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 des facteurs clés qui influe sur le prix des transferts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14"/>
          <p:cNvGrpSpPr/>
          <p:nvPr/>
        </p:nvGrpSpPr>
        <p:grpSpPr>
          <a:xfrm>
            <a:off x="1067000" y="2548074"/>
            <a:ext cx="4063901" cy="695400"/>
            <a:chOff x="1067000" y="2548074"/>
            <a:chExt cx="4063901" cy="695400"/>
          </a:xfrm>
        </p:grpSpPr>
        <p:sp>
          <p:nvSpPr>
            <p:cNvPr id="135" name="Google Shape;135;p14"/>
            <p:cNvSpPr txBox="1"/>
            <p:nvPr/>
          </p:nvSpPr>
          <p:spPr>
            <a:xfrm>
              <a:off x="3789301" y="2795575"/>
              <a:ext cx="1341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Visualisation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1067000" y="2548074"/>
              <a:ext cx="2646000" cy="695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Visualisation des différentes tendances du marché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7" name="Google Shape;137;p14"/>
          <p:cNvSpPr/>
          <p:nvPr/>
        </p:nvSpPr>
        <p:spPr>
          <a:xfrm>
            <a:off x="5955250" y="1559450"/>
            <a:ext cx="267300" cy="2673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6613525" y="2758700"/>
            <a:ext cx="267300" cy="2673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6966875" y="3968207"/>
            <a:ext cx="267300" cy="2673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14"/>
          <p:cNvCxnSpPr>
            <a:stCxn id="137" idx="2"/>
            <a:endCxn id="129" idx="3"/>
          </p:cNvCxnSpPr>
          <p:nvPr/>
        </p:nvCxnSpPr>
        <p:spPr>
          <a:xfrm flipH="1">
            <a:off x="4613650" y="1693100"/>
            <a:ext cx="1341600" cy="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4"/>
          <p:cNvCxnSpPr>
            <a:stCxn id="138" idx="2"/>
            <a:endCxn id="135" idx="3"/>
          </p:cNvCxnSpPr>
          <p:nvPr/>
        </p:nvCxnSpPr>
        <p:spPr>
          <a:xfrm flipH="1">
            <a:off x="5130925" y="2892350"/>
            <a:ext cx="1482600" cy="33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4"/>
          <p:cNvCxnSpPr>
            <a:stCxn id="139" idx="2"/>
            <a:endCxn id="132" idx="3"/>
          </p:cNvCxnSpPr>
          <p:nvPr/>
        </p:nvCxnSpPr>
        <p:spPr>
          <a:xfrm rot="10800000">
            <a:off x="4925975" y="4091657"/>
            <a:ext cx="2040900" cy="102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3" name="Google Shape;143;p14"/>
          <p:cNvGrpSpPr/>
          <p:nvPr/>
        </p:nvGrpSpPr>
        <p:grpSpPr>
          <a:xfrm>
            <a:off x="3076142" y="365765"/>
            <a:ext cx="695381" cy="695421"/>
            <a:chOff x="2522523" y="1875740"/>
            <a:chExt cx="448459" cy="448456"/>
          </a:xfrm>
        </p:grpSpPr>
        <p:sp>
          <p:nvSpPr>
            <p:cNvPr id="144" name="Google Shape;144;p14"/>
            <p:cNvSpPr/>
            <p:nvPr/>
          </p:nvSpPr>
          <p:spPr>
            <a:xfrm flipH="1">
              <a:off x="2522526" y="1875740"/>
              <a:ext cx="448456" cy="448456"/>
            </a:xfrm>
            <a:custGeom>
              <a:rect b="b" l="l" r="r" t="t"/>
              <a:pathLst>
                <a:path extrusionOk="0" h="12164" w="12164">
                  <a:moveTo>
                    <a:pt x="6081" y="0"/>
                  </a:moveTo>
                  <a:cubicBezTo>
                    <a:pt x="5280" y="0"/>
                    <a:pt x="4512" y="143"/>
                    <a:pt x="3817" y="428"/>
                  </a:cubicBezTo>
                  <a:cubicBezTo>
                    <a:pt x="2978" y="766"/>
                    <a:pt x="2248" y="1266"/>
                    <a:pt x="1641" y="1926"/>
                  </a:cubicBezTo>
                  <a:cubicBezTo>
                    <a:pt x="624" y="3014"/>
                    <a:pt x="0" y="4476"/>
                    <a:pt x="0" y="6081"/>
                  </a:cubicBezTo>
                  <a:lnTo>
                    <a:pt x="0" y="6385"/>
                  </a:lnTo>
                  <a:lnTo>
                    <a:pt x="0" y="6402"/>
                  </a:lnTo>
                  <a:cubicBezTo>
                    <a:pt x="53" y="7330"/>
                    <a:pt x="303" y="8186"/>
                    <a:pt x="731" y="8971"/>
                  </a:cubicBezTo>
                  <a:cubicBezTo>
                    <a:pt x="1499" y="10397"/>
                    <a:pt x="2835" y="11486"/>
                    <a:pt x="4424" y="11931"/>
                  </a:cubicBezTo>
                  <a:cubicBezTo>
                    <a:pt x="4959" y="12092"/>
                    <a:pt x="5511" y="12164"/>
                    <a:pt x="6081" y="12164"/>
                  </a:cubicBezTo>
                  <a:cubicBezTo>
                    <a:pt x="6492" y="12164"/>
                    <a:pt x="6885" y="12128"/>
                    <a:pt x="7259" y="12038"/>
                  </a:cubicBezTo>
                  <a:cubicBezTo>
                    <a:pt x="8899" y="11736"/>
                    <a:pt x="10291" y="10754"/>
                    <a:pt x="11165" y="9417"/>
                  </a:cubicBezTo>
                  <a:cubicBezTo>
                    <a:pt x="11700" y="8632"/>
                    <a:pt x="12021" y="7705"/>
                    <a:pt x="12128" y="6723"/>
                  </a:cubicBezTo>
                  <a:cubicBezTo>
                    <a:pt x="12145" y="6509"/>
                    <a:pt x="12164" y="6295"/>
                    <a:pt x="12164" y="6081"/>
                  </a:cubicBezTo>
                  <a:cubicBezTo>
                    <a:pt x="12164" y="4602"/>
                    <a:pt x="11646" y="3246"/>
                    <a:pt x="10773" y="2193"/>
                  </a:cubicBezTo>
                  <a:cubicBezTo>
                    <a:pt x="10184" y="1498"/>
                    <a:pt x="9434" y="928"/>
                    <a:pt x="8597" y="535"/>
                  </a:cubicBezTo>
                  <a:cubicBezTo>
                    <a:pt x="7829" y="196"/>
                    <a:pt x="6973" y="0"/>
                    <a:pt x="6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 flipH="1">
              <a:off x="2590252" y="1906598"/>
              <a:ext cx="353817" cy="353817"/>
            </a:xfrm>
            <a:custGeom>
              <a:rect b="b" l="l" r="r" t="t"/>
              <a:pathLst>
                <a:path extrusionOk="0" h="9597" w="9597">
                  <a:moveTo>
                    <a:pt x="4799" y="1"/>
                  </a:moveTo>
                  <a:cubicBezTo>
                    <a:pt x="4174" y="1"/>
                    <a:pt x="3568" y="126"/>
                    <a:pt x="3016" y="340"/>
                  </a:cubicBezTo>
                  <a:cubicBezTo>
                    <a:pt x="2355" y="607"/>
                    <a:pt x="1767" y="1000"/>
                    <a:pt x="1304" y="1517"/>
                  </a:cubicBezTo>
                  <a:cubicBezTo>
                    <a:pt x="483" y="2374"/>
                    <a:pt x="1" y="3532"/>
                    <a:pt x="1" y="4799"/>
                  </a:cubicBezTo>
                  <a:lnTo>
                    <a:pt x="1" y="5049"/>
                  </a:lnTo>
                  <a:cubicBezTo>
                    <a:pt x="37" y="5779"/>
                    <a:pt x="234" y="6476"/>
                    <a:pt x="572" y="7082"/>
                  </a:cubicBezTo>
                  <a:cubicBezTo>
                    <a:pt x="1178" y="8205"/>
                    <a:pt x="2231" y="9061"/>
                    <a:pt x="3497" y="9418"/>
                  </a:cubicBezTo>
                  <a:cubicBezTo>
                    <a:pt x="3908" y="9543"/>
                    <a:pt x="4353" y="9596"/>
                    <a:pt x="4799" y="9596"/>
                  </a:cubicBezTo>
                  <a:cubicBezTo>
                    <a:pt x="5120" y="9596"/>
                    <a:pt x="5441" y="9579"/>
                    <a:pt x="5727" y="9508"/>
                  </a:cubicBezTo>
                  <a:cubicBezTo>
                    <a:pt x="7028" y="9258"/>
                    <a:pt x="8117" y="8490"/>
                    <a:pt x="8811" y="7439"/>
                  </a:cubicBezTo>
                  <a:cubicBezTo>
                    <a:pt x="9222" y="6814"/>
                    <a:pt x="9489" y="6083"/>
                    <a:pt x="9579" y="5299"/>
                  </a:cubicBezTo>
                  <a:cubicBezTo>
                    <a:pt x="9596" y="5137"/>
                    <a:pt x="9596" y="4977"/>
                    <a:pt x="9596" y="4799"/>
                  </a:cubicBezTo>
                  <a:cubicBezTo>
                    <a:pt x="9596" y="3639"/>
                    <a:pt x="9187" y="2569"/>
                    <a:pt x="8490" y="1732"/>
                  </a:cubicBezTo>
                  <a:cubicBezTo>
                    <a:pt x="8027" y="1178"/>
                    <a:pt x="7456" y="733"/>
                    <a:pt x="6797" y="429"/>
                  </a:cubicBezTo>
                  <a:cubicBezTo>
                    <a:pt x="6190" y="143"/>
                    <a:pt x="5513" y="1"/>
                    <a:pt x="4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 flipH="1">
              <a:off x="2654031" y="2147013"/>
              <a:ext cx="51320" cy="96962"/>
            </a:xfrm>
            <a:custGeom>
              <a:rect b="b" l="l" r="r" t="t"/>
              <a:pathLst>
                <a:path extrusionOk="0" h="2630" w="1392">
                  <a:moveTo>
                    <a:pt x="68" y="1"/>
                  </a:moveTo>
                  <a:cubicBezTo>
                    <a:pt x="57" y="1"/>
                    <a:pt x="46" y="3"/>
                    <a:pt x="36" y="7"/>
                  </a:cubicBezTo>
                  <a:cubicBezTo>
                    <a:pt x="1" y="26"/>
                    <a:pt x="1" y="79"/>
                    <a:pt x="18" y="114"/>
                  </a:cubicBezTo>
                  <a:lnTo>
                    <a:pt x="303" y="614"/>
                  </a:lnTo>
                  <a:lnTo>
                    <a:pt x="803" y="1791"/>
                  </a:lnTo>
                  <a:lnTo>
                    <a:pt x="1231" y="2594"/>
                  </a:lnTo>
                  <a:cubicBezTo>
                    <a:pt x="1249" y="2611"/>
                    <a:pt x="1266" y="2630"/>
                    <a:pt x="1302" y="2630"/>
                  </a:cubicBezTo>
                  <a:cubicBezTo>
                    <a:pt x="1302" y="2630"/>
                    <a:pt x="1321" y="2630"/>
                    <a:pt x="1338" y="2611"/>
                  </a:cubicBezTo>
                  <a:cubicBezTo>
                    <a:pt x="1373" y="2594"/>
                    <a:pt x="1392" y="2559"/>
                    <a:pt x="1356" y="2523"/>
                  </a:cubicBezTo>
                  <a:lnTo>
                    <a:pt x="945" y="1738"/>
                  </a:lnTo>
                  <a:lnTo>
                    <a:pt x="446" y="542"/>
                  </a:lnTo>
                  <a:lnTo>
                    <a:pt x="143" y="43"/>
                  </a:lnTo>
                  <a:cubicBezTo>
                    <a:pt x="130" y="17"/>
                    <a:pt x="98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 flipH="1">
              <a:off x="2583687" y="2058530"/>
              <a:ext cx="107174" cy="7927"/>
            </a:xfrm>
            <a:custGeom>
              <a:rect b="b" l="l" r="r" t="t"/>
              <a:pathLst>
                <a:path extrusionOk="0" h="215" w="2907">
                  <a:moveTo>
                    <a:pt x="2835" y="0"/>
                  </a:moveTo>
                  <a:lnTo>
                    <a:pt x="72" y="72"/>
                  </a:lnTo>
                  <a:cubicBezTo>
                    <a:pt x="36" y="72"/>
                    <a:pt x="0" y="107"/>
                    <a:pt x="0" y="143"/>
                  </a:cubicBezTo>
                  <a:cubicBezTo>
                    <a:pt x="0" y="179"/>
                    <a:pt x="36" y="214"/>
                    <a:pt x="72" y="214"/>
                  </a:cubicBezTo>
                  <a:lnTo>
                    <a:pt x="89" y="214"/>
                  </a:lnTo>
                  <a:lnTo>
                    <a:pt x="2835" y="160"/>
                  </a:lnTo>
                  <a:cubicBezTo>
                    <a:pt x="2871" y="160"/>
                    <a:pt x="2907" y="125"/>
                    <a:pt x="2907" y="72"/>
                  </a:cubicBezTo>
                  <a:cubicBezTo>
                    <a:pt x="2907" y="36"/>
                    <a:pt x="2871" y="0"/>
                    <a:pt x="2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 flipH="1">
              <a:off x="2739490" y="1937530"/>
              <a:ext cx="9917" cy="85533"/>
            </a:xfrm>
            <a:custGeom>
              <a:rect b="b" l="l" r="r" t="t"/>
              <a:pathLst>
                <a:path extrusionOk="0" h="2320" w="269">
                  <a:moveTo>
                    <a:pt x="178" y="1"/>
                  </a:moveTo>
                  <a:cubicBezTo>
                    <a:pt x="143" y="1"/>
                    <a:pt x="107" y="36"/>
                    <a:pt x="107" y="72"/>
                  </a:cubicBezTo>
                  <a:lnTo>
                    <a:pt x="0" y="2229"/>
                  </a:lnTo>
                  <a:cubicBezTo>
                    <a:pt x="0" y="2265"/>
                    <a:pt x="19" y="2301"/>
                    <a:pt x="71" y="2319"/>
                  </a:cubicBezTo>
                  <a:cubicBezTo>
                    <a:pt x="107" y="2319"/>
                    <a:pt x="143" y="2284"/>
                    <a:pt x="143" y="2229"/>
                  </a:cubicBezTo>
                  <a:lnTo>
                    <a:pt x="250" y="89"/>
                  </a:lnTo>
                  <a:cubicBezTo>
                    <a:pt x="268" y="36"/>
                    <a:pt x="233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 flipH="1">
              <a:off x="2819088" y="2042050"/>
              <a:ext cx="74988" cy="29678"/>
            </a:xfrm>
            <a:custGeom>
              <a:rect b="b" l="l" r="r" t="t"/>
              <a:pathLst>
                <a:path extrusionOk="0" h="805" w="2034">
                  <a:moveTo>
                    <a:pt x="126" y="1"/>
                  </a:moveTo>
                  <a:cubicBezTo>
                    <a:pt x="72" y="1"/>
                    <a:pt x="36" y="19"/>
                    <a:pt x="19" y="55"/>
                  </a:cubicBezTo>
                  <a:cubicBezTo>
                    <a:pt x="0" y="91"/>
                    <a:pt x="36" y="143"/>
                    <a:pt x="72" y="162"/>
                  </a:cubicBezTo>
                  <a:lnTo>
                    <a:pt x="1927" y="804"/>
                  </a:lnTo>
                  <a:lnTo>
                    <a:pt x="1962" y="804"/>
                  </a:lnTo>
                  <a:cubicBezTo>
                    <a:pt x="1981" y="804"/>
                    <a:pt x="2016" y="786"/>
                    <a:pt x="2034" y="750"/>
                  </a:cubicBezTo>
                  <a:cubicBezTo>
                    <a:pt x="2034" y="714"/>
                    <a:pt x="2016" y="679"/>
                    <a:pt x="1981" y="661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 flipH="1">
              <a:off x="2788819" y="2147013"/>
              <a:ext cx="57919" cy="79892"/>
            </a:xfrm>
            <a:custGeom>
              <a:rect b="b" l="l" r="r" t="t"/>
              <a:pathLst>
                <a:path extrusionOk="0" h="2167" w="1571">
                  <a:moveTo>
                    <a:pt x="1503" y="1"/>
                  </a:moveTo>
                  <a:cubicBezTo>
                    <a:pt x="1473" y="1"/>
                    <a:pt x="1441" y="17"/>
                    <a:pt x="1427" y="43"/>
                  </a:cubicBezTo>
                  <a:lnTo>
                    <a:pt x="19" y="2041"/>
                  </a:lnTo>
                  <a:cubicBezTo>
                    <a:pt x="1" y="2076"/>
                    <a:pt x="19" y="2131"/>
                    <a:pt x="55" y="2148"/>
                  </a:cubicBezTo>
                  <a:cubicBezTo>
                    <a:pt x="55" y="2148"/>
                    <a:pt x="72" y="2166"/>
                    <a:pt x="90" y="2166"/>
                  </a:cubicBezTo>
                  <a:cubicBezTo>
                    <a:pt x="108" y="2166"/>
                    <a:pt x="143" y="2148"/>
                    <a:pt x="143" y="2131"/>
                  </a:cubicBezTo>
                  <a:lnTo>
                    <a:pt x="1553" y="114"/>
                  </a:lnTo>
                  <a:cubicBezTo>
                    <a:pt x="1570" y="79"/>
                    <a:pt x="1553" y="43"/>
                    <a:pt x="1534" y="7"/>
                  </a:cubicBezTo>
                  <a:cubicBezTo>
                    <a:pt x="1525" y="3"/>
                    <a:pt x="1514" y="1"/>
                    <a:pt x="1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 flipH="1">
              <a:off x="2657313" y="1998657"/>
              <a:ext cx="178918" cy="169701"/>
            </a:xfrm>
            <a:custGeom>
              <a:rect b="b" l="l" r="r" t="t"/>
              <a:pathLst>
                <a:path extrusionOk="0" h="4603" w="4853">
                  <a:moveTo>
                    <a:pt x="2426" y="1"/>
                  </a:moveTo>
                  <a:lnTo>
                    <a:pt x="1" y="1767"/>
                  </a:lnTo>
                  <a:lnTo>
                    <a:pt x="928" y="4602"/>
                  </a:lnTo>
                  <a:lnTo>
                    <a:pt x="3925" y="4602"/>
                  </a:lnTo>
                  <a:lnTo>
                    <a:pt x="4852" y="1767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 flipH="1">
              <a:off x="2653368" y="1875740"/>
              <a:ext cx="178217" cy="85496"/>
            </a:xfrm>
            <a:custGeom>
              <a:rect b="b" l="l" r="r" t="t"/>
              <a:pathLst>
                <a:path extrusionOk="0" h="2319" w="4834">
                  <a:moveTo>
                    <a:pt x="2300" y="0"/>
                  </a:moveTo>
                  <a:cubicBezTo>
                    <a:pt x="1499" y="0"/>
                    <a:pt x="731" y="143"/>
                    <a:pt x="36" y="428"/>
                  </a:cubicBezTo>
                  <a:lnTo>
                    <a:pt x="0" y="571"/>
                  </a:lnTo>
                  <a:lnTo>
                    <a:pt x="2407" y="2319"/>
                  </a:lnTo>
                  <a:lnTo>
                    <a:pt x="4833" y="571"/>
                  </a:lnTo>
                  <a:lnTo>
                    <a:pt x="4816" y="535"/>
                  </a:lnTo>
                  <a:cubicBezTo>
                    <a:pt x="4048" y="196"/>
                    <a:pt x="3192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 flipH="1">
              <a:off x="2876934" y="1946747"/>
              <a:ext cx="94049" cy="168374"/>
            </a:xfrm>
            <a:custGeom>
              <a:rect b="b" l="l" r="r" t="t"/>
              <a:pathLst>
                <a:path extrusionOk="0" h="4567" w="2551">
                  <a:moveTo>
                    <a:pt x="1641" y="0"/>
                  </a:moveTo>
                  <a:cubicBezTo>
                    <a:pt x="624" y="1088"/>
                    <a:pt x="0" y="2550"/>
                    <a:pt x="0" y="4155"/>
                  </a:cubicBezTo>
                  <a:lnTo>
                    <a:pt x="0" y="4459"/>
                  </a:lnTo>
                  <a:lnTo>
                    <a:pt x="0" y="4476"/>
                  </a:lnTo>
                  <a:lnTo>
                    <a:pt x="143" y="4566"/>
                  </a:lnTo>
                  <a:lnTo>
                    <a:pt x="2550" y="2800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 flipH="1">
              <a:off x="2799364" y="2205117"/>
              <a:ext cx="144705" cy="110529"/>
            </a:xfrm>
            <a:custGeom>
              <a:rect b="b" l="l" r="r" t="t"/>
              <a:pathLst>
                <a:path extrusionOk="0" h="2998" w="3925">
                  <a:moveTo>
                    <a:pt x="1" y="1"/>
                  </a:moveTo>
                  <a:lnTo>
                    <a:pt x="1" y="37"/>
                  </a:lnTo>
                  <a:cubicBezTo>
                    <a:pt x="769" y="1463"/>
                    <a:pt x="2105" y="2552"/>
                    <a:pt x="3694" y="2997"/>
                  </a:cubicBezTo>
                  <a:lnTo>
                    <a:pt x="3925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 flipH="1">
              <a:off x="2559318" y="2211716"/>
              <a:ext cx="148023" cy="107874"/>
            </a:xfrm>
            <a:custGeom>
              <a:rect b="b" l="l" r="r" t="t"/>
              <a:pathLst>
                <a:path extrusionOk="0" h="2926" w="4015">
                  <a:moveTo>
                    <a:pt x="928" y="0"/>
                  </a:moveTo>
                  <a:lnTo>
                    <a:pt x="1" y="2854"/>
                  </a:lnTo>
                  <a:lnTo>
                    <a:pt x="108" y="2925"/>
                  </a:lnTo>
                  <a:cubicBezTo>
                    <a:pt x="1748" y="2623"/>
                    <a:pt x="3140" y="1641"/>
                    <a:pt x="4014" y="304"/>
                  </a:cubicBezTo>
                  <a:lnTo>
                    <a:pt x="3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 flipH="1">
              <a:off x="2522523" y="1956591"/>
              <a:ext cx="94086" cy="169664"/>
            </a:xfrm>
            <a:custGeom>
              <a:rect b="b" l="l" r="r" t="t"/>
              <a:pathLst>
                <a:path extrusionOk="0" h="4602" w="2552">
                  <a:moveTo>
                    <a:pt x="911" y="0"/>
                  </a:moveTo>
                  <a:lnTo>
                    <a:pt x="1" y="2837"/>
                  </a:lnTo>
                  <a:lnTo>
                    <a:pt x="2409" y="4602"/>
                  </a:lnTo>
                  <a:lnTo>
                    <a:pt x="2516" y="4530"/>
                  </a:lnTo>
                  <a:cubicBezTo>
                    <a:pt x="2533" y="4316"/>
                    <a:pt x="2552" y="4102"/>
                    <a:pt x="2552" y="3888"/>
                  </a:cubicBezTo>
                  <a:cubicBezTo>
                    <a:pt x="2552" y="2409"/>
                    <a:pt x="2034" y="1053"/>
                    <a:pt x="1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2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pic>
        <p:nvPicPr>
          <p:cNvPr id="602" name="Google Shape;6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090375"/>
            <a:ext cx="573405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4" name="Google Shape;604;p32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3175" y="348625"/>
            <a:ext cx="735375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3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pic>
        <p:nvPicPr>
          <p:cNvPr id="610" name="Google Shape;6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075" y="1555225"/>
            <a:ext cx="5734050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3"/>
          <p:cNvSpPr txBox="1"/>
          <p:nvPr/>
        </p:nvSpPr>
        <p:spPr>
          <a:xfrm>
            <a:off x="2872350" y="4420975"/>
            <a:ext cx="428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Merriweather"/>
                <a:ea typeface="Merriweather"/>
                <a:cs typeface="Merriweather"/>
                <a:sym typeface="Merriweather"/>
              </a:rPr>
              <a:t>Dépenses par club sur le marché des transferts 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2" name="Google Shape;61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3" name="Google Shape;613;p33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2750" y="389050"/>
            <a:ext cx="735375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pic>
        <p:nvPicPr>
          <p:cNvPr id="619" name="Google Shape;6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484500"/>
            <a:ext cx="573405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34"/>
          <p:cNvSpPr txBox="1"/>
          <p:nvPr/>
        </p:nvSpPr>
        <p:spPr>
          <a:xfrm>
            <a:off x="2872350" y="4420975"/>
            <a:ext cx="428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Merriweather"/>
                <a:ea typeface="Merriweather"/>
                <a:cs typeface="Merriweather"/>
                <a:sym typeface="Merriweather"/>
              </a:rPr>
              <a:t>Dépenses par club sur le marché des transferts 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1" name="Google Shape;62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2" name="Google Shape;622;p34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3075" y="399150"/>
            <a:ext cx="735375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5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pic>
        <p:nvPicPr>
          <p:cNvPr id="628" name="Google Shape;6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50" y="1646175"/>
            <a:ext cx="573405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35"/>
          <p:cNvSpPr txBox="1"/>
          <p:nvPr/>
        </p:nvSpPr>
        <p:spPr>
          <a:xfrm>
            <a:off x="2872350" y="4420975"/>
            <a:ext cx="428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Merriweather"/>
                <a:ea typeface="Merriweather"/>
                <a:cs typeface="Merriweather"/>
                <a:sym typeface="Merriweather"/>
              </a:rPr>
              <a:t>Dépenses par club sur le marché des transferts 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30" name="Google Shape;63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1" name="Google Shape;631;p35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3075" y="424825"/>
            <a:ext cx="735375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6"/>
          <p:cNvSpPr txBox="1"/>
          <p:nvPr>
            <p:ph type="title"/>
          </p:nvPr>
        </p:nvSpPr>
        <p:spPr>
          <a:xfrm>
            <a:off x="713250" y="22625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pic>
        <p:nvPicPr>
          <p:cNvPr id="637" name="Google Shape;6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213" y="772625"/>
            <a:ext cx="4410429" cy="38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36"/>
          <p:cNvSpPr txBox="1"/>
          <p:nvPr/>
        </p:nvSpPr>
        <p:spPr>
          <a:xfrm>
            <a:off x="2234175" y="4667575"/>
            <a:ext cx="519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Merriweather"/>
                <a:ea typeface="Merriweather"/>
                <a:cs typeface="Merriweather"/>
                <a:sym typeface="Merriweather"/>
              </a:rPr>
              <a:t>Compétitions suscitant les transferts les plus chères</a:t>
            </a:r>
            <a:r>
              <a:rPr i="1" lang="en" sz="13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39" name="Google Shape;6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0" name="Google Shape;640;p36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3175" y="203188"/>
            <a:ext cx="735375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7"/>
          <p:cNvSpPr txBox="1"/>
          <p:nvPr>
            <p:ph type="title"/>
          </p:nvPr>
        </p:nvSpPr>
        <p:spPr>
          <a:xfrm>
            <a:off x="713250" y="470775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pic>
        <p:nvPicPr>
          <p:cNvPr id="646" name="Google Shape;6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433950"/>
            <a:ext cx="573405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8" name="Google Shape;648;p37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3075" y="348625"/>
            <a:ext cx="735375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4" name="Google Shape;654;p38"/>
          <p:cNvGrpSpPr/>
          <p:nvPr/>
        </p:nvGrpSpPr>
        <p:grpSpPr>
          <a:xfrm>
            <a:off x="2862552" y="191475"/>
            <a:ext cx="667239" cy="581719"/>
            <a:chOff x="8377075" y="4241380"/>
            <a:chExt cx="440015" cy="451189"/>
          </a:xfrm>
        </p:grpSpPr>
        <p:sp>
          <p:nvSpPr>
            <p:cNvPr id="655" name="Google Shape;655;p38"/>
            <p:cNvSpPr/>
            <p:nvPr/>
          </p:nvSpPr>
          <p:spPr>
            <a:xfrm>
              <a:off x="8377075" y="4241380"/>
              <a:ext cx="440015" cy="141003"/>
            </a:xfrm>
            <a:custGeom>
              <a:rect b="b" l="l" r="r" t="t"/>
              <a:pathLst>
                <a:path extrusionOk="0" h="18324" w="57182">
                  <a:moveTo>
                    <a:pt x="52626" y="4409"/>
                  </a:moveTo>
                  <a:cubicBezTo>
                    <a:pt x="51708" y="9802"/>
                    <a:pt x="47004" y="13932"/>
                    <a:pt x="41350" y="13932"/>
                  </a:cubicBezTo>
                  <a:lnTo>
                    <a:pt x="15832" y="13932"/>
                  </a:lnTo>
                  <a:cubicBezTo>
                    <a:pt x="10178" y="13932"/>
                    <a:pt x="5474" y="9802"/>
                    <a:pt x="4556" y="4409"/>
                  </a:cubicBezTo>
                  <a:close/>
                  <a:moveTo>
                    <a:pt x="0" y="1"/>
                  </a:moveTo>
                  <a:lnTo>
                    <a:pt x="0" y="2492"/>
                  </a:lnTo>
                  <a:cubicBezTo>
                    <a:pt x="0" y="11244"/>
                    <a:pt x="7097" y="18324"/>
                    <a:pt x="15832" y="18324"/>
                  </a:cubicBezTo>
                  <a:lnTo>
                    <a:pt x="41350" y="18324"/>
                  </a:lnTo>
                  <a:cubicBezTo>
                    <a:pt x="50085" y="18324"/>
                    <a:pt x="57182" y="11244"/>
                    <a:pt x="57182" y="2492"/>
                  </a:cubicBezTo>
                  <a:lnTo>
                    <a:pt x="571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8568865" y="4404920"/>
              <a:ext cx="56374" cy="141003"/>
            </a:xfrm>
            <a:custGeom>
              <a:rect b="b" l="l" r="r" t="t"/>
              <a:pathLst>
                <a:path extrusionOk="0" h="18324" w="7326">
                  <a:moveTo>
                    <a:pt x="0" y="1"/>
                  </a:moveTo>
                  <a:lnTo>
                    <a:pt x="0" y="18324"/>
                  </a:lnTo>
                  <a:lnTo>
                    <a:pt x="7325" y="18324"/>
                  </a:lnTo>
                  <a:lnTo>
                    <a:pt x="73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8526618" y="4534675"/>
              <a:ext cx="141003" cy="56374"/>
            </a:xfrm>
            <a:custGeom>
              <a:rect b="b" l="l" r="r" t="t"/>
              <a:pathLst>
                <a:path extrusionOk="0" h="7326" w="18324">
                  <a:moveTo>
                    <a:pt x="0" y="1"/>
                  </a:moveTo>
                  <a:lnTo>
                    <a:pt x="0" y="7326"/>
                  </a:lnTo>
                  <a:lnTo>
                    <a:pt x="18323" y="7326"/>
                  </a:lnTo>
                  <a:lnTo>
                    <a:pt x="18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8461683" y="4241380"/>
              <a:ext cx="270772" cy="225625"/>
            </a:xfrm>
            <a:custGeom>
              <a:rect b="b" l="l" r="r" t="t"/>
              <a:pathLst>
                <a:path extrusionOk="0" h="29321" w="35188">
                  <a:moveTo>
                    <a:pt x="1" y="1"/>
                  </a:moveTo>
                  <a:lnTo>
                    <a:pt x="1" y="11735"/>
                  </a:lnTo>
                  <a:cubicBezTo>
                    <a:pt x="1" y="21453"/>
                    <a:pt x="7883" y="29320"/>
                    <a:pt x="17602" y="29320"/>
                  </a:cubicBezTo>
                  <a:cubicBezTo>
                    <a:pt x="27305" y="29320"/>
                    <a:pt x="35187" y="21453"/>
                    <a:pt x="35187" y="11735"/>
                  </a:cubicBezTo>
                  <a:lnTo>
                    <a:pt x="35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8484249" y="4579823"/>
              <a:ext cx="225633" cy="112747"/>
            </a:xfrm>
            <a:custGeom>
              <a:rect b="b" l="l" r="r" t="t"/>
              <a:pathLst>
                <a:path extrusionOk="0" h="14652" w="29322">
                  <a:moveTo>
                    <a:pt x="1" y="0"/>
                  </a:moveTo>
                  <a:lnTo>
                    <a:pt x="1" y="14652"/>
                  </a:lnTo>
                  <a:lnTo>
                    <a:pt x="29321" y="14652"/>
                  </a:lnTo>
                  <a:lnTo>
                    <a:pt x="293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0" name="Google Shape;660;p38"/>
          <p:cNvSpPr txBox="1"/>
          <p:nvPr>
            <p:ph type="title"/>
          </p:nvPr>
        </p:nvSpPr>
        <p:spPr>
          <a:xfrm>
            <a:off x="754950" y="405025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61" name="Google Shape;661;p38"/>
          <p:cNvSpPr txBox="1"/>
          <p:nvPr/>
        </p:nvSpPr>
        <p:spPr>
          <a:xfrm>
            <a:off x="1814175" y="1337800"/>
            <a:ext cx="54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Sources de données fiables et actualisées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662" name="Google Shape;662;p38"/>
          <p:cNvGrpSpPr/>
          <p:nvPr/>
        </p:nvGrpSpPr>
        <p:grpSpPr>
          <a:xfrm>
            <a:off x="1401383" y="773212"/>
            <a:ext cx="6052502" cy="4163075"/>
            <a:chOff x="1399875" y="906700"/>
            <a:chExt cx="5340600" cy="3753900"/>
          </a:xfrm>
        </p:grpSpPr>
        <p:sp>
          <p:nvSpPr>
            <p:cNvPr id="663" name="Google Shape;663;p38"/>
            <p:cNvSpPr/>
            <p:nvPr/>
          </p:nvSpPr>
          <p:spPr>
            <a:xfrm>
              <a:off x="1399875" y="1240300"/>
              <a:ext cx="5340600" cy="3420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1690012" y="1516375"/>
              <a:ext cx="4760700" cy="2982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3407413" y="1097550"/>
              <a:ext cx="1479600" cy="2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3942913" y="906700"/>
              <a:ext cx="408600" cy="408600"/>
            </a:xfrm>
            <a:prstGeom prst="pie">
              <a:avLst>
                <a:gd fmla="val 10785424" name="adj1"/>
                <a:gd fmla="val 10558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4034863" y="998650"/>
              <a:ext cx="224700" cy="224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38"/>
          <p:cNvSpPr/>
          <p:nvPr/>
        </p:nvSpPr>
        <p:spPr>
          <a:xfrm>
            <a:off x="5278524" y="2840066"/>
            <a:ext cx="370500" cy="3705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9" name="Google Shape;669;p38"/>
          <p:cNvGraphicFramePr/>
          <p:nvPr/>
        </p:nvGraphicFramePr>
        <p:xfrm>
          <a:off x="1742025" y="145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{68D2A718-16F8-411C-9C9B-87CDB1C36AFB}</a:tableStyleId>
              </a:tblPr>
              <a:tblGrid>
                <a:gridCol w="3474625"/>
                <a:gridCol w="494000"/>
                <a:gridCol w="499250"/>
                <a:gridCol w="382850"/>
                <a:gridCol w="520475"/>
              </a:tblGrid>
              <a:tr h="65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Elements abordés</a:t>
                      </a:r>
                      <a:endParaRPr b="1" sz="180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65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L’activité économique du football se déroule essentiellement en Europe   </a:t>
                      </a:r>
                      <a:endParaRPr sz="1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gridSpan="4"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Données utilisées fiables et évolutives</a:t>
                      </a:r>
                      <a:endParaRPr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rowSpan="4" hMerge="1"/>
                <a:tc rowSpan="4" hMerge="1"/>
                <a:tc rowSpan="4" hMerge="1"/>
              </a:tr>
              <a:tr h="65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La COVID19 et le Brexit ont ralenti l’évolution du marché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gridSpan="4" vMerge="1"/>
                <a:tc hMerge="1" vMerge="1"/>
                <a:tc hMerge="1" vMerge="1"/>
                <a:tc hMerge="1" vMerge="1"/>
              </a:tr>
              <a:tr h="65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L’âge et la ligue de départ sont des facteurs clés de hausse de prix;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gridSpan="4" vMerge="1"/>
                <a:tc hMerge="1" vMerge="1"/>
                <a:tc hMerge="1" vMerge="1"/>
                <a:tc hMerge="1" vMerge="1"/>
              </a:tr>
              <a:tr h="65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L’écart se creuse entre petits et grands clubs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gridSpan="4" vMerge="1"/>
                <a:tc hMerge="1" vMerge="1"/>
                <a:tc hMerge="1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163" name="Google Shape;163;p15"/>
          <p:cNvSpPr txBox="1"/>
          <p:nvPr/>
        </p:nvSpPr>
        <p:spPr>
          <a:xfrm>
            <a:off x="5595675" y="1510600"/>
            <a:ext cx="32427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Présentation des sources de données</a:t>
            </a:r>
            <a:endParaRPr sz="18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5775791" y="4080185"/>
            <a:ext cx="2475900" cy="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Crappling et Visualisation </a:t>
            </a:r>
            <a:endParaRPr sz="18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5883881" y="2884975"/>
            <a:ext cx="978300" cy="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Outils</a:t>
            </a:r>
            <a:endParaRPr sz="18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4572000" y="1396175"/>
            <a:ext cx="792900" cy="79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3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4890875" y="2539950"/>
            <a:ext cx="792900" cy="7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sz="3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4572000" y="3683725"/>
            <a:ext cx="792900" cy="792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sz="3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69" name="Google Shape;169;p15"/>
          <p:cNvCxnSpPr>
            <a:stCxn id="166" idx="2"/>
          </p:cNvCxnSpPr>
          <p:nvPr/>
        </p:nvCxnSpPr>
        <p:spPr>
          <a:xfrm rot="10800000">
            <a:off x="2577000" y="1240925"/>
            <a:ext cx="1995000" cy="551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0" name="Google Shape;170;p15"/>
          <p:cNvCxnSpPr>
            <a:stCxn id="167" idx="2"/>
          </p:cNvCxnSpPr>
          <p:nvPr/>
        </p:nvCxnSpPr>
        <p:spPr>
          <a:xfrm rot="10800000">
            <a:off x="3912575" y="2732100"/>
            <a:ext cx="978300" cy="204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71" name="Google Shape;171;p15"/>
          <p:cNvGrpSpPr/>
          <p:nvPr/>
        </p:nvGrpSpPr>
        <p:grpSpPr>
          <a:xfrm>
            <a:off x="713197" y="948134"/>
            <a:ext cx="3157424" cy="3686805"/>
            <a:chOff x="713197" y="948134"/>
            <a:chExt cx="3157424" cy="3686805"/>
          </a:xfrm>
        </p:grpSpPr>
        <p:sp>
          <p:nvSpPr>
            <p:cNvPr id="172" name="Google Shape;172;p15"/>
            <p:cNvSpPr/>
            <p:nvPr/>
          </p:nvSpPr>
          <p:spPr>
            <a:xfrm>
              <a:off x="713197" y="4410539"/>
              <a:ext cx="22482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5"/>
            <p:cNvGrpSpPr/>
            <p:nvPr/>
          </p:nvGrpSpPr>
          <p:grpSpPr>
            <a:xfrm>
              <a:off x="713260" y="948134"/>
              <a:ext cx="3157361" cy="3658828"/>
              <a:chOff x="1501300" y="1176600"/>
              <a:chExt cx="2961599" cy="3431974"/>
            </a:xfrm>
          </p:grpSpPr>
          <p:sp>
            <p:nvSpPr>
              <p:cNvPr id="174" name="Google Shape;174;p15"/>
              <p:cNvSpPr/>
              <p:nvPr/>
            </p:nvSpPr>
            <p:spPr>
              <a:xfrm>
                <a:off x="4043691" y="2680248"/>
                <a:ext cx="386526" cy="386558"/>
              </a:xfrm>
              <a:custGeom>
                <a:rect b="b" l="l" r="r" t="t"/>
                <a:pathLst>
                  <a:path extrusionOk="0" h="12154" w="12153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cubicBezTo>
                      <a:pt x="2995" y="770"/>
                      <a:pt x="2242" y="1283"/>
                      <a:pt x="1644" y="1917"/>
                    </a:cubicBez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cubicBezTo>
                      <a:pt x="69" y="7326"/>
                      <a:pt x="325" y="8182"/>
                      <a:pt x="736" y="8952"/>
                    </a:cubicBezTo>
                    <a:cubicBezTo>
                      <a:pt x="1507" y="10389"/>
                      <a:pt x="2842" y="11468"/>
                      <a:pt x="4433" y="11930"/>
                    </a:cubicBezTo>
                    <a:cubicBezTo>
                      <a:pt x="4964" y="12067"/>
                      <a:pt x="5512" y="12153"/>
                      <a:pt x="6076" y="12153"/>
                    </a:cubicBezTo>
                    <a:cubicBezTo>
                      <a:pt x="6487" y="12153"/>
                      <a:pt x="6881" y="12119"/>
                      <a:pt x="7274" y="12033"/>
                    </a:cubicBezTo>
                    <a:cubicBezTo>
                      <a:pt x="8883" y="11708"/>
                      <a:pt x="10287" y="10750"/>
                      <a:pt x="11160" y="9414"/>
                    </a:cubicBezTo>
                    <a:cubicBezTo>
                      <a:pt x="11690" y="8627"/>
                      <a:pt x="12016" y="7703"/>
                      <a:pt x="12119" y="6710"/>
                    </a:cubicBez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cubicBezTo>
                      <a:pt x="10168" y="1489"/>
                      <a:pt x="9431" y="925"/>
                      <a:pt x="8593" y="548"/>
                    </a:cubicBez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4043691" y="2680248"/>
                <a:ext cx="386526" cy="382710"/>
              </a:xfrm>
              <a:custGeom>
                <a:rect b="b" l="l" r="r" t="t"/>
                <a:pathLst>
                  <a:path extrusionOk="0" h="12033" w="12153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lnTo>
                      <a:pt x="3782" y="582"/>
                    </a:lnTo>
                    <a:lnTo>
                      <a:pt x="6094" y="2260"/>
                    </a:lnTo>
                    <a:lnTo>
                      <a:pt x="6042" y="3389"/>
                    </a:lnTo>
                    <a:lnTo>
                      <a:pt x="3732" y="5049"/>
                    </a:lnTo>
                    <a:lnTo>
                      <a:pt x="2534" y="4638"/>
                    </a:lnTo>
                    <a:lnTo>
                      <a:pt x="1644" y="1917"/>
                    </a:ln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lnTo>
                      <a:pt x="154" y="6487"/>
                    </a:lnTo>
                    <a:lnTo>
                      <a:pt x="2499" y="4775"/>
                    </a:lnTo>
                    <a:lnTo>
                      <a:pt x="3698" y="5204"/>
                    </a:lnTo>
                    <a:lnTo>
                      <a:pt x="4536" y="7771"/>
                    </a:lnTo>
                    <a:lnTo>
                      <a:pt x="3732" y="8935"/>
                    </a:lnTo>
                    <a:lnTo>
                      <a:pt x="754" y="8935"/>
                    </a:lnTo>
                    <a:lnTo>
                      <a:pt x="736" y="8952"/>
                    </a:lnTo>
                    <a:cubicBezTo>
                      <a:pt x="1507" y="10389"/>
                      <a:pt x="2842" y="11468"/>
                      <a:pt x="4433" y="11930"/>
                    </a:cubicBezTo>
                    <a:lnTo>
                      <a:pt x="4656" y="11759"/>
                    </a:lnTo>
                    <a:lnTo>
                      <a:pt x="3782" y="9106"/>
                    </a:lnTo>
                    <a:lnTo>
                      <a:pt x="4588" y="7942"/>
                    </a:lnTo>
                    <a:lnTo>
                      <a:pt x="7497" y="7942"/>
                    </a:lnTo>
                    <a:lnTo>
                      <a:pt x="7514" y="7977"/>
                    </a:lnTo>
                    <a:lnTo>
                      <a:pt x="8011" y="9157"/>
                    </a:lnTo>
                    <a:lnTo>
                      <a:pt x="8045" y="9209"/>
                    </a:lnTo>
                    <a:lnTo>
                      <a:pt x="7155" y="11948"/>
                    </a:lnTo>
                    <a:lnTo>
                      <a:pt x="7274" y="12033"/>
                    </a:lnTo>
                    <a:cubicBezTo>
                      <a:pt x="8883" y="11708"/>
                      <a:pt x="10287" y="10750"/>
                      <a:pt x="11160" y="9414"/>
                    </a:cubicBezTo>
                    <a:lnTo>
                      <a:pt x="11058" y="9123"/>
                    </a:lnTo>
                    <a:lnTo>
                      <a:pt x="8164" y="9123"/>
                    </a:lnTo>
                    <a:lnTo>
                      <a:pt x="8148" y="9089"/>
                    </a:lnTo>
                    <a:lnTo>
                      <a:pt x="7634" y="7908"/>
                    </a:lnTo>
                    <a:lnTo>
                      <a:pt x="7600" y="7840"/>
                    </a:lnTo>
                    <a:lnTo>
                      <a:pt x="8472" y="5152"/>
                    </a:lnTo>
                    <a:lnTo>
                      <a:pt x="9722" y="5135"/>
                    </a:lnTo>
                    <a:lnTo>
                      <a:pt x="12016" y="6795"/>
                    </a:lnTo>
                    <a:lnTo>
                      <a:pt x="12119" y="6710"/>
                    </a:ln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lnTo>
                      <a:pt x="10526" y="2191"/>
                    </a:lnTo>
                    <a:lnTo>
                      <a:pt x="9620" y="4981"/>
                    </a:lnTo>
                    <a:lnTo>
                      <a:pt x="8370" y="5015"/>
                    </a:lnTo>
                    <a:lnTo>
                      <a:pt x="6179" y="3424"/>
                    </a:lnTo>
                    <a:lnTo>
                      <a:pt x="6247" y="2294"/>
                    </a:lnTo>
                    <a:lnTo>
                      <a:pt x="8609" y="582"/>
                    </a:lnTo>
                    <a:lnTo>
                      <a:pt x="8593" y="548"/>
                    </a:ln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2344046" y="4287331"/>
                <a:ext cx="281442" cy="277689"/>
              </a:xfrm>
              <a:custGeom>
                <a:rect b="b" l="l" r="r" t="t"/>
                <a:pathLst>
                  <a:path extrusionOk="0" h="8731" w="8849">
                    <a:moveTo>
                      <a:pt x="2481" y="1"/>
                    </a:moveTo>
                    <a:lnTo>
                      <a:pt x="1438" y="1644"/>
                    </a:lnTo>
                    <a:lnTo>
                      <a:pt x="0" y="3886"/>
                    </a:lnTo>
                    <a:lnTo>
                      <a:pt x="8661" y="8730"/>
                    </a:lnTo>
                    <a:cubicBezTo>
                      <a:pt x="8832" y="8011"/>
                      <a:pt x="8849" y="7292"/>
                      <a:pt x="8712" y="6608"/>
                    </a:cubicBezTo>
                    <a:cubicBezTo>
                      <a:pt x="8661" y="6368"/>
                      <a:pt x="8593" y="6129"/>
                      <a:pt x="8490" y="5905"/>
                    </a:cubicBezTo>
                    <a:cubicBezTo>
                      <a:pt x="8387" y="5615"/>
                      <a:pt x="8250" y="5341"/>
                      <a:pt x="8079" y="5084"/>
                    </a:cubicBezTo>
                    <a:cubicBezTo>
                      <a:pt x="7959" y="4913"/>
                      <a:pt x="7822" y="4741"/>
                      <a:pt x="7685" y="4570"/>
                    </a:cubicBezTo>
                    <a:cubicBezTo>
                      <a:pt x="7531" y="4383"/>
                      <a:pt x="7360" y="4212"/>
                      <a:pt x="7171" y="4057"/>
                    </a:cubicBezTo>
                    <a:cubicBezTo>
                      <a:pt x="7103" y="3988"/>
                      <a:pt x="7034" y="3938"/>
                      <a:pt x="6949" y="3869"/>
                    </a:cubicBezTo>
                    <a:cubicBezTo>
                      <a:pt x="6589" y="3578"/>
                      <a:pt x="6281" y="3219"/>
                      <a:pt x="6059" y="2790"/>
                    </a:cubicBezTo>
                    <a:cubicBezTo>
                      <a:pt x="5957" y="2585"/>
                      <a:pt x="5870" y="2379"/>
                      <a:pt x="5802" y="2158"/>
                    </a:cubicBezTo>
                    <a:lnTo>
                      <a:pt x="5699" y="1797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2344046" y="4339621"/>
                <a:ext cx="106706" cy="120859"/>
              </a:xfrm>
              <a:custGeom>
                <a:rect b="b" l="l" r="r" t="t"/>
                <a:pathLst>
                  <a:path extrusionOk="0" h="3800" w="3355">
                    <a:moveTo>
                      <a:pt x="1438" y="0"/>
                    </a:moveTo>
                    <a:lnTo>
                      <a:pt x="0" y="2242"/>
                    </a:lnTo>
                    <a:lnTo>
                      <a:pt x="2789" y="3800"/>
                    </a:lnTo>
                    <a:cubicBezTo>
                      <a:pt x="3355" y="2396"/>
                      <a:pt x="2807" y="770"/>
                      <a:pt x="1454" y="17"/>
                    </a:cubicBezTo>
                    <a:lnTo>
                      <a:pt x="14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2498657" y="4376071"/>
                <a:ext cx="73501" cy="52351"/>
              </a:xfrm>
              <a:custGeom>
                <a:rect b="b" l="l" r="r" t="t"/>
                <a:pathLst>
                  <a:path extrusionOk="0" h="1646" w="2311">
                    <a:moveTo>
                      <a:pt x="1198" y="0"/>
                    </a:moveTo>
                    <a:lnTo>
                      <a:pt x="633" y="171"/>
                    </a:lnTo>
                    <a:cubicBezTo>
                      <a:pt x="222" y="274"/>
                      <a:pt x="0" y="703"/>
                      <a:pt x="103" y="1096"/>
                    </a:cubicBezTo>
                    <a:cubicBezTo>
                      <a:pt x="171" y="1301"/>
                      <a:pt x="290" y="1456"/>
                      <a:pt x="462" y="1558"/>
                    </a:cubicBezTo>
                    <a:cubicBezTo>
                      <a:pt x="570" y="1612"/>
                      <a:pt x="692" y="1646"/>
                      <a:pt x="819" y="1646"/>
                    </a:cubicBezTo>
                    <a:cubicBezTo>
                      <a:pt x="893" y="1646"/>
                      <a:pt x="968" y="1634"/>
                      <a:pt x="1044" y="1609"/>
                    </a:cubicBezTo>
                    <a:lnTo>
                      <a:pt x="2310" y="1267"/>
                    </a:lnTo>
                    <a:cubicBezTo>
                      <a:pt x="2242" y="1198"/>
                      <a:pt x="2173" y="1148"/>
                      <a:pt x="2088" y="1079"/>
                    </a:cubicBezTo>
                    <a:cubicBezTo>
                      <a:pt x="1728" y="788"/>
                      <a:pt x="1420" y="429"/>
                      <a:pt x="1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2517169" y="4432687"/>
                <a:ext cx="96910" cy="61765"/>
              </a:xfrm>
              <a:custGeom>
                <a:rect b="b" l="l" r="r" t="t"/>
                <a:pathLst>
                  <a:path extrusionOk="0" h="1942" w="3047">
                    <a:moveTo>
                      <a:pt x="2242" y="0"/>
                    </a:moveTo>
                    <a:lnTo>
                      <a:pt x="633" y="463"/>
                    </a:lnTo>
                    <a:cubicBezTo>
                      <a:pt x="240" y="566"/>
                      <a:pt x="0" y="993"/>
                      <a:pt x="119" y="1387"/>
                    </a:cubicBezTo>
                    <a:cubicBezTo>
                      <a:pt x="171" y="1593"/>
                      <a:pt x="308" y="1746"/>
                      <a:pt x="479" y="1849"/>
                    </a:cubicBezTo>
                    <a:cubicBezTo>
                      <a:pt x="583" y="1907"/>
                      <a:pt x="711" y="1942"/>
                      <a:pt x="847" y="1942"/>
                    </a:cubicBezTo>
                    <a:cubicBezTo>
                      <a:pt x="911" y="1942"/>
                      <a:pt x="977" y="1934"/>
                      <a:pt x="1044" y="1917"/>
                    </a:cubicBezTo>
                    <a:lnTo>
                      <a:pt x="3047" y="1335"/>
                    </a:lnTo>
                    <a:cubicBezTo>
                      <a:pt x="2944" y="1045"/>
                      <a:pt x="2807" y="771"/>
                      <a:pt x="2636" y="514"/>
                    </a:cubicBezTo>
                    <a:cubicBezTo>
                      <a:pt x="2516" y="343"/>
                      <a:pt x="2379" y="171"/>
                      <a:pt x="2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2328238" y="4410899"/>
                <a:ext cx="291302" cy="182433"/>
              </a:xfrm>
              <a:custGeom>
                <a:rect b="b" l="l" r="r" t="t"/>
                <a:pathLst>
                  <a:path extrusionOk="0" h="5736" w="9159">
                    <a:moveTo>
                      <a:pt x="497" y="1"/>
                    </a:moveTo>
                    <a:lnTo>
                      <a:pt x="0" y="908"/>
                    </a:lnTo>
                    <a:lnTo>
                      <a:pt x="8645" y="5735"/>
                    </a:lnTo>
                    <a:lnTo>
                      <a:pt x="9158" y="4845"/>
                    </a:lnTo>
                    <a:lnTo>
                      <a:pt x="4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2554701" y="4567164"/>
                <a:ext cx="48503" cy="41410"/>
              </a:xfrm>
              <a:custGeom>
                <a:rect b="b" l="l" r="r" t="t"/>
                <a:pathLst>
                  <a:path extrusionOk="0" h="1302" w="1525">
                    <a:moveTo>
                      <a:pt x="53" y="1"/>
                    </a:moveTo>
                    <a:lnTo>
                      <a:pt x="0" y="822"/>
                    </a:lnTo>
                    <a:lnTo>
                      <a:pt x="856" y="1302"/>
                    </a:lnTo>
                    <a:lnTo>
                      <a:pt x="1525" y="822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2449071" y="4507813"/>
                <a:ext cx="49043" cy="41410"/>
              </a:xfrm>
              <a:custGeom>
                <a:rect b="b" l="l" r="r" t="t"/>
                <a:pathLst>
                  <a:path extrusionOk="0" h="1302" w="1542">
                    <a:moveTo>
                      <a:pt x="53" y="0"/>
                    </a:moveTo>
                    <a:lnTo>
                      <a:pt x="1" y="840"/>
                    </a:lnTo>
                    <a:lnTo>
                      <a:pt x="857" y="1301"/>
                    </a:lnTo>
                    <a:lnTo>
                      <a:pt x="1541" y="84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2344046" y="4449003"/>
                <a:ext cx="48439" cy="41410"/>
              </a:xfrm>
              <a:custGeom>
                <a:rect b="b" l="l" r="r" t="t"/>
                <a:pathLst>
                  <a:path extrusionOk="0" h="1302" w="1523">
                    <a:moveTo>
                      <a:pt x="34" y="1"/>
                    </a:moveTo>
                    <a:lnTo>
                      <a:pt x="0" y="822"/>
                    </a:lnTo>
                    <a:lnTo>
                      <a:pt x="838" y="1302"/>
                    </a:lnTo>
                    <a:lnTo>
                      <a:pt x="1523" y="84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2405528" y="3190901"/>
                <a:ext cx="511742" cy="1156843"/>
              </a:xfrm>
              <a:custGeom>
                <a:rect b="b" l="l" r="r" t="t"/>
                <a:pathLst>
                  <a:path extrusionOk="0" h="36373" w="16090">
                    <a:moveTo>
                      <a:pt x="14157" y="1"/>
                    </a:moveTo>
                    <a:lnTo>
                      <a:pt x="3852" y="856"/>
                    </a:lnTo>
                    <a:lnTo>
                      <a:pt x="2380" y="3047"/>
                    </a:lnTo>
                    <a:lnTo>
                      <a:pt x="3869" y="16877"/>
                    </a:lnTo>
                    <a:cubicBezTo>
                      <a:pt x="3750" y="17031"/>
                      <a:pt x="3647" y="17168"/>
                      <a:pt x="3527" y="17322"/>
                    </a:cubicBezTo>
                    <a:cubicBezTo>
                      <a:pt x="1507" y="20043"/>
                      <a:pt x="343" y="23416"/>
                      <a:pt x="309" y="26805"/>
                    </a:cubicBezTo>
                    <a:cubicBezTo>
                      <a:pt x="292" y="28054"/>
                      <a:pt x="411" y="29320"/>
                      <a:pt x="343" y="30570"/>
                    </a:cubicBezTo>
                    <a:cubicBezTo>
                      <a:pt x="258" y="31819"/>
                      <a:pt x="806" y="34370"/>
                      <a:pt x="1" y="35329"/>
                    </a:cubicBezTo>
                    <a:cubicBezTo>
                      <a:pt x="2791" y="36269"/>
                      <a:pt x="3852" y="36372"/>
                      <a:pt x="3852" y="36372"/>
                    </a:cubicBezTo>
                    <a:cubicBezTo>
                      <a:pt x="6694" y="31152"/>
                      <a:pt x="9330" y="24493"/>
                      <a:pt x="11418" y="18555"/>
                    </a:cubicBezTo>
                    <a:cubicBezTo>
                      <a:pt x="14259" y="10476"/>
                      <a:pt x="16090" y="3732"/>
                      <a:pt x="16090" y="3732"/>
                    </a:cubicBezTo>
                    <a:lnTo>
                      <a:pt x="141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1501300" y="2386802"/>
                <a:ext cx="133358" cy="176232"/>
              </a:xfrm>
              <a:custGeom>
                <a:rect b="b" l="l" r="r" t="t"/>
                <a:pathLst>
                  <a:path extrusionOk="0" h="5541" w="4193">
                    <a:moveTo>
                      <a:pt x="3355" y="0"/>
                    </a:moveTo>
                    <a:lnTo>
                      <a:pt x="2824" y="257"/>
                    </a:lnTo>
                    <a:cubicBezTo>
                      <a:pt x="2824" y="257"/>
                      <a:pt x="0" y="4742"/>
                      <a:pt x="735" y="5461"/>
                    </a:cubicBezTo>
                    <a:cubicBezTo>
                      <a:pt x="791" y="5516"/>
                      <a:pt x="856" y="5541"/>
                      <a:pt x="929" y="5541"/>
                    </a:cubicBezTo>
                    <a:cubicBezTo>
                      <a:pt x="1783" y="5541"/>
                      <a:pt x="3647" y="2014"/>
                      <a:pt x="3663" y="1951"/>
                    </a:cubicBezTo>
                    <a:cubicBezTo>
                      <a:pt x="3679" y="1883"/>
                      <a:pt x="4193" y="616"/>
                      <a:pt x="4193" y="616"/>
                    </a:cubicBezTo>
                    <a:lnTo>
                      <a:pt x="3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1591090" y="1793390"/>
                <a:ext cx="698501" cy="736636"/>
              </a:xfrm>
              <a:custGeom>
                <a:rect b="b" l="l" r="r" t="t"/>
                <a:pathLst>
                  <a:path extrusionOk="0" h="23161" w="21962">
                    <a:moveTo>
                      <a:pt x="18315" y="0"/>
                    </a:moveTo>
                    <a:cubicBezTo>
                      <a:pt x="10236" y="4861"/>
                      <a:pt x="3903" y="10989"/>
                      <a:pt x="1" y="18914"/>
                    </a:cubicBezTo>
                    <a:lnTo>
                      <a:pt x="5478" y="21722"/>
                    </a:lnTo>
                    <a:cubicBezTo>
                      <a:pt x="5478" y="21722"/>
                      <a:pt x="7197" y="23160"/>
                      <a:pt x="7857" y="23160"/>
                    </a:cubicBezTo>
                    <a:cubicBezTo>
                      <a:pt x="7927" y="23160"/>
                      <a:pt x="7986" y="23144"/>
                      <a:pt x="8029" y="23107"/>
                    </a:cubicBezTo>
                    <a:cubicBezTo>
                      <a:pt x="8490" y="22749"/>
                      <a:pt x="6968" y="19941"/>
                      <a:pt x="6968" y="19941"/>
                    </a:cubicBezTo>
                    <a:cubicBezTo>
                      <a:pt x="6968" y="19941"/>
                      <a:pt x="7652" y="18007"/>
                      <a:pt x="9962" y="16005"/>
                    </a:cubicBezTo>
                    <a:cubicBezTo>
                      <a:pt x="12256" y="14019"/>
                      <a:pt x="21962" y="8439"/>
                      <a:pt x="21962" y="8439"/>
                    </a:cubicBezTo>
                    <a:lnTo>
                      <a:pt x="18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1552986" y="2395486"/>
                <a:ext cx="113258" cy="215097"/>
              </a:xfrm>
              <a:custGeom>
                <a:rect b="b" l="l" r="r" t="t"/>
                <a:pathLst>
                  <a:path extrusionOk="0" h="6763" w="3561">
                    <a:moveTo>
                      <a:pt x="2038" y="1"/>
                    </a:moveTo>
                    <a:cubicBezTo>
                      <a:pt x="2038" y="1"/>
                      <a:pt x="566" y="2226"/>
                      <a:pt x="292" y="3253"/>
                    </a:cubicBezTo>
                    <a:cubicBezTo>
                      <a:pt x="0" y="4298"/>
                      <a:pt x="908" y="6763"/>
                      <a:pt x="1456" y="6763"/>
                    </a:cubicBezTo>
                    <a:cubicBezTo>
                      <a:pt x="2004" y="6763"/>
                      <a:pt x="1969" y="3305"/>
                      <a:pt x="1969" y="3305"/>
                    </a:cubicBezTo>
                    <a:lnTo>
                      <a:pt x="3373" y="1593"/>
                    </a:lnTo>
                    <a:lnTo>
                      <a:pt x="3561" y="959"/>
                    </a:lnTo>
                    <a:lnTo>
                      <a:pt x="20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1609665" y="2429264"/>
                <a:ext cx="103398" cy="204729"/>
              </a:xfrm>
              <a:custGeom>
                <a:rect b="b" l="l" r="r" t="t"/>
                <a:pathLst>
                  <a:path extrusionOk="0" h="6437" w="3251">
                    <a:moveTo>
                      <a:pt x="1488" y="0"/>
                    </a:moveTo>
                    <a:cubicBezTo>
                      <a:pt x="1488" y="0"/>
                      <a:pt x="375" y="2003"/>
                      <a:pt x="187" y="3065"/>
                    </a:cubicBezTo>
                    <a:cubicBezTo>
                      <a:pt x="1" y="4114"/>
                      <a:pt x="1088" y="6437"/>
                      <a:pt x="1624" y="6437"/>
                    </a:cubicBezTo>
                    <a:cubicBezTo>
                      <a:pt x="1630" y="6437"/>
                      <a:pt x="1636" y="6436"/>
                      <a:pt x="1642" y="6436"/>
                    </a:cubicBezTo>
                    <a:cubicBezTo>
                      <a:pt x="2189" y="6402"/>
                      <a:pt x="1865" y="2962"/>
                      <a:pt x="1865" y="2962"/>
                    </a:cubicBezTo>
                    <a:lnTo>
                      <a:pt x="3114" y="1130"/>
                    </a:lnTo>
                    <a:lnTo>
                      <a:pt x="3251" y="479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1665772" y="2448316"/>
                <a:ext cx="103398" cy="204761"/>
              </a:xfrm>
              <a:custGeom>
                <a:rect b="b" l="l" r="r" t="t"/>
                <a:pathLst>
                  <a:path extrusionOk="0" h="6438" w="3251">
                    <a:moveTo>
                      <a:pt x="1504" y="1"/>
                    </a:moveTo>
                    <a:cubicBezTo>
                      <a:pt x="1504" y="1"/>
                      <a:pt x="391" y="1986"/>
                      <a:pt x="204" y="3048"/>
                    </a:cubicBezTo>
                    <a:cubicBezTo>
                      <a:pt x="0" y="4098"/>
                      <a:pt x="1104" y="6437"/>
                      <a:pt x="1641" y="6437"/>
                    </a:cubicBezTo>
                    <a:cubicBezTo>
                      <a:pt x="1647" y="6437"/>
                      <a:pt x="1652" y="6437"/>
                      <a:pt x="1658" y="6437"/>
                    </a:cubicBezTo>
                    <a:cubicBezTo>
                      <a:pt x="2205" y="6385"/>
                      <a:pt x="1881" y="2961"/>
                      <a:pt x="1881" y="2961"/>
                    </a:cubicBezTo>
                    <a:lnTo>
                      <a:pt x="3130" y="1131"/>
                    </a:lnTo>
                    <a:lnTo>
                      <a:pt x="3250" y="480"/>
                    </a:lnTo>
                    <a:lnTo>
                      <a:pt x="1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064273" y="2569530"/>
                <a:ext cx="1155221" cy="744937"/>
              </a:xfrm>
              <a:custGeom>
                <a:rect b="b" l="l" r="r" t="t"/>
                <a:pathLst>
                  <a:path extrusionOk="0" h="23422" w="36322">
                    <a:moveTo>
                      <a:pt x="7208" y="1"/>
                    </a:moveTo>
                    <a:cubicBezTo>
                      <a:pt x="4860" y="1"/>
                      <a:pt x="2928" y="572"/>
                      <a:pt x="2928" y="572"/>
                    </a:cubicBezTo>
                    <a:lnTo>
                      <a:pt x="0" y="4080"/>
                    </a:lnTo>
                    <a:lnTo>
                      <a:pt x="822" y="11885"/>
                    </a:lnTo>
                    <a:lnTo>
                      <a:pt x="2449" y="12519"/>
                    </a:lnTo>
                    <a:cubicBezTo>
                      <a:pt x="4251" y="12144"/>
                      <a:pt x="5984" y="11972"/>
                      <a:pt x="7659" y="11972"/>
                    </a:cubicBezTo>
                    <a:cubicBezTo>
                      <a:pt x="8735" y="11972"/>
                      <a:pt x="9787" y="12043"/>
                      <a:pt x="10818" y="12177"/>
                    </a:cubicBezTo>
                    <a:cubicBezTo>
                      <a:pt x="11571" y="12279"/>
                      <a:pt x="12324" y="12450"/>
                      <a:pt x="13043" y="12706"/>
                    </a:cubicBezTo>
                    <a:cubicBezTo>
                      <a:pt x="15474" y="13528"/>
                      <a:pt x="17580" y="15121"/>
                      <a:pt x="19189" y="17191"/>
                    </a:cubicBezTo>
                    <a:cubicBezTo>
                      <a:pt x="19873" y="18081"/>
                      <a:pt x="20763" y="18800"/>
                      <a:pt x="21790" y="19279"/>
                    </a:cubicBezTo>
                    <a:cubicBezTo>
                      <a:pt x="23262" y="19947"/>
                      <a:pt x="31358" y="21881"/>
                      <a:pt x="33087" y="23421"/>
                    </a:cubicBezTo>
                    <a:cubicBezTo>
                      <a:pt x="36321" y="22429"/>
                      <a:pt x="35637" y="20598"/>
                      <a:pt x="35637" y="20598"/>
                    </a:cubicBezTo>
                    <a:cubicBezTo>
                      <a:pt x="35637" y="20598"/>
                      <a:pt x="23639" y="10002"/>
                      <a:pt x="16176" y="4200"/>
                    </a:cubicBezTo>
                    <a:cubicBezTo>
                      <a:pt x="13711" y="2283"/>
                      <a:pt x="11742" y="896"/>
                      <a:pt x="10852" y="572"/>
                    </a:cubicBezTo>
                    <a:cubicBezTo>
                      <a:pt x="9660" y="144"/>
                      <a:pt x="8382" y="1"/>
                      <a:pt x="72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4107368" y="3180023"/>
                <a:ext cx="326669" cy="234625"/>
              </a:xfrm>
              <a:custGeom>
                <a:rect b="b" l="l" r="r" t="t"/>
                <a:pathLst>
                  <a:path extrusionOk="0" h="7377" w="10271">
                    <a:moveTo>
                      <a:pt x="7549" y="0"/>
                    </a:moveTo>
                    <a:cubicBezTo>
                      <a:pt x="7241" y="17"/>
                      <a:pt x="6933" y="69"/>
                      <a:pt x="6641" y="137"/>
                    </a:cubicBezTo>
                    <a:cubicBezTo>
                      <a:pt x="6436" y="188"/>
                      <a:pt x="6231" y="256"/>
                      <a:pt x="6025" y="343"/>
                    </a:cubicBezTo>
                    <a:cubicBezTo>
                      <a:pt x="5803" y="427"/>
                      <a:pt x="5580" y="530"/>
                      <a:pt x="5358" y="651"/>
                    </a:cubicBezTo>
                    <a:cubicBezTo>
                      <a:pt x="5290" y="701"/>
                      <a:pt x="5204" y="753"/>
                      <a:pt x="5119" y="804"/>
                    </a:cubicBezTo>
                    <a:cubicBezTo>
                      <a:pt x="4724" y="1061"/>
                      <a:pt x="4279" y="1233"/>
                      <a:pt x="3818" y="1301"/>
                    </a:cubicBezTo>
                    <a:cubicBezTo>
                      <a:pt x="3654" y="1326"/>
                      <a:pt x="3482" y="1342"/>
                      <a:pt x="3307" y="1342"/>
                    </a:cubicBezTo>
                    <a:cubicBezTo>
                      <a:pt x="3243" y="1342"/>
                      <a:pt x="3179" y="1340"/>
                      <a:pt x="3116" y="1335"/>
                    </a:cubicBezTo>
                    <a:lnTo>
                      <a:pt x="2757" y="1318"/>
                    </a:lnTo>
                    <a:lnTo>
                      <a:pt x="0" y="3782"/>
                    </a:lnTo>
                    <a:lnTo>
                      <a:pt x="1216" y="5289"/>
                    </a:lnTo>
                    <a:lnTo>
                      <a:pt x="2876" y="7377"/>
                    </a:lnTo>
                    <a:lnTo>
                      <a:pt x="10270" y="770"/>
                    </a:lnTo>
                    <a:cubicBezTo>
                      <a:pt x="9654" y="377"/>
                      <a:pt x="8969" y="119"/>
                      <a:pt x="8285" y="34"/>
                    </a:cubicBezTo>
                    <a:cubicBezTo>
                      <a:pt x="8045" y="0"/>
                      <a:pt x="7789" y="0"/>
                      <a:pt x="7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4146045" y="3323311"/>
                <a:ext cx="128492" cy="91344"/>
              </a:xfrm>
              <a:custGeom>
                <a:rect b="b" l="l" r="r" t="t"/>
                <a:pathLst>
                  <a:path extrusionOk="0" h="2872" w="4040">
                    <a:moveTo>
                      <a:pt x="2042" y="1"/>
                    </a:moveTo>
                    <a:cubicBezTo>
                      <a:pt x="1322" y="1"/>
                      <a:pt x="599" y="253"/>
                      <a:pt x="17" y="767"/>
                    </a:cubicBezTo>
                    <a:lnTo>
                      <a:pt x="0" y="784"/>
                    </a:lnTo>
                    <a:lnTo>
                      <a:pt x="1660" y="2872"/>
                    </a:lnTo>
                    <a:lnTo>
                      <a:pt x="4040" y="749"/>
                    </a:lnTo>
                    <a:cubicBezTo>
                      <a:pt x="3475" y="253"/>
                      <a:pt x="2761" y="1"/>
                      <a:pt x="2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4227120" y="3200697"/>
                <a:ext cx="50697" cy="64787"/>
              </a:xfrm>
              <a:custGeom>
                <a:rect b="b" l="l" r="r" t="t"/>
                <a:pathLst>
                  <a:path extrusionOk="0" h="2037" w="1594">
                    <a:moveTo>
                      <a:pt x="1593" y="1"/>
                    </a:moveTo>
                    <a:lnTo>
                      <a:pt x="1593" y="1"/>
                    </a:lnTo>
                    <a:cubicBezTo>
                      <a:pt x="1525" y="51"/>
                      <a:pt x="1439" y="103"/>
                      <a:pt x="1354" y="154"/>
                    </a:cubicBezTo>
                    <a:cubicBezTo>
                      <a:pt x="959" y="411"/>
                      <a:pt x="514" y="583"/>
                      <a:pt x="53" y="651"/>
                    </a:cubicBezTo>
                    <a:lnTo>
                      <a:pt x="19" y="1233"/>
                    </a:lnTo>
                    <a:cubicBezTo>
                      <a:pt x="1" y="1660"/>
                      <a:pt x="309" y="2020"/>
                      <a:pt x="738" y="2037"/>
                    </a:cubicBezTo>
                    <a:cubicBezTo>
                      <a:pt x="943" y="2037"/>
                      <a:pt x="1131" y="1968"/>
                      <a:pt x="1268" y="1849"/>
                    </a:cubicBezTo>
                    <a:cubicBezTo>
                      <a:pt x="1422" y="1712"/>
                      <a:pt x="1507" y="1523"/>
                      <a:pt x="1525" y="1318"/>
                    </a:cubicBezTo>
                    <a:lnTo>
                      <a:pt x="1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4295218" y="3180023"/>
                <a:ext cx="52287" cy="89308"/>
              </a:xfrm>
              <a:custGeom>
                <a:rect b="b" l="l" r="r" t="t"/>
                <a:pathLst>
                  <a:path extrusionOk="0" h="2808" w="1644">
                    <a:moveTo>
                      <a:pt x="1643" y="0"/>
                    </a:moveTo>
                    <a:lnTo>
                      <a:pt x="1643" y="0"/>
                    </a:lnTo>
                    <a:cubicBezTo>
                      <a:pt x="1335" y="17"/>
                      <a:pt x="1027" y="69"/>
                      <a:pt x="735" y="137"/>
                    </a:cubicBezTo>
                    <a:cubicBezTo>
                      <a:pt x="530" y="188"/>
                      <a:pt x="325" y="256"/>
                      <a:pt x="119" y="343"/>
                    </a:cubicBezTo>
                    <a:lnTo>
                      <a:pt x="17" y="2002"/>
                    </a:lnTo>
                    <a:cubicBezTo>
                      <a:pt x="0" y="2431"/>
                      <a:pt x="325" y="2773"/>
                      <a:pt x="735" y="2807"/>
                    </a:cubicBezTo>
                    <a:cubicBezTo>
                      <a:pt x="941" y="2807"/>
                      <a:pt x="1130" y="2739"/>
                      <a:pt x="1283" y="2618"/>
                    </a:cubicBezTo>
                    <a:cubicBezTo>
                      <a:pt x="1420" y="2481"/>
                      <a:pt x="1523" y="2294"/>
                      <a:pt x="1523" y="2088"/>
                    </a:cubicBez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98812" y="3204482"/>
                <a:ext cx="256984" cy="234689"/>
              </a:xfrm>
              <a:custGeom>
                <a:rect b="b" l="l" r="r" t="t"/>
                <a:pathLst>
                  <a:path extrusionOk="0" h="7379" w="8080">
                    <a:moveTo>
                      <a:pt x="7395" y="1"/>
                    </a:moveTo>
                    <a:lnTo>
                      <a:pt x="1" y="6608"/>
                    </a:lnTo>
                    <a:lnTo>
                      <a:pt x="686" y="7379"/>
                    </a:lnTo>
                    <a:lnTo>
                      <a:pt x="8080" y="772"/>
                    </a:lnTo>
                    <a:lnTo>
                      <a:pt x="7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415510" y="3229005"/>
                <a:ext cx="47389" cy="45767"/>
              </a:xfrm>
              <a:custGeom>
                <a:rect b="b" l="l" r="r" t="t"/>
                <a:pathLst>
                  <a:path extrusionOk="0" h="1439" w="1490">
                    <a:moveTo>
                      <a:pt x="1267" y="1"/>
                    </a:moveTo>
                    <a:lnTo>
                      <a:pt x="0" y="1130"/>
                    </a:lnTo>
                    <a:lnTo>
                      <a:pt x="771" y="1438"/>
                    </a:lnTo>
                    <a:lnTo>
                      <a:pt x="1490" y="788"/>
                    </a:lnTo>
                    <a:lnTo>
                      <a:pt x="12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325116" y="3309570"/>
                <a:ext cx="47962" cy="45767"/>
              </a:xfrm>
              <a:custGeom>
                <a:rect b="b" l="l" r="r" t="t"/>
                <a:pathLst>
                  <a:path extrusionOk="0" h="1439" w="1508">
                    <a:moveTo>
                      <a:pt x="1285" y="1"/>
                    </a:moveTo>
                    <a:lnTo>
                      <a:pt x="1" y="1131"/>
                    </a:lnTo>
                    <a:lnTo>
                      <a:pt x="772" y="1439"/>
                    </a:lnTo>
                    <a:lnTo>
                      <a:pt x="1507" y="788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235326" y="3390168"/>
                <a:ext cx="47358" cy="45736"/>
              </a:xfrm>
              <a:custGeom>
                <a:rect b="b" l="l" r="r" t="t"/>
                <a:pathLst>
                  <a:path extrusionOk="0" h="1438" w="1489">
                    <a:moveTo>
                      <a:pt x="1267" y="0"/>
                    </a:moveTo>
                    <a:lnTo>
                      <a:pt x="0" y="1130"/>
                    </a:lnTo>
                    <a:lnTo>
                      <a:pt x="770" y="1438"/>
                    </a:lnTo>
                    <a:lnTo>
                      <a:pt x="1489" y="788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3479126" y="2703117"/>
                <a:ext cx="740389" cy="611356"/>
              </a:xfrm>
              <a:custGeom>
                <a:rect b="b" l="l" r="r" t="t"/>
                <a:pathLst>
                  <a:path extrusionOk="0" h="19222" w="23279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2431" y="9328"/>
                      <a:pt x="4537" y="10921"/>
                      <a:pt x="6146" y="12991"/>
                    </a:cubicBezTo>
                    <a:cubicBezTo>
                      <a:pt x="6830" y="13881"/>
                      <a:pt x="7720" y="14600"/>
                      <a:pt x="8747" y="15079"/>
                    </a:cubicBezTo>
                    <a:cubicBezTo>
                      <a:pt x="10219" y="15747"/>
                      <a:pt x="18315" y="17681"/>
                      <a:pt x="20044" y="19221"/>
                    </a:cubicBezTo>
                    <a:cubicBezTo>
                      <a:pt x="23278" y="18229"/>
                      <a:pt x="22594" y="16398"/>
                      <a:pt x="22594" y="16398"/>
                    </a:cubicBezTo>
                    <a:cubicBezTo>
                      <a:pt x="22594" y="16398"/>
                      <a:pt x="10596" y="5802"/>
                      <a:pt x="3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3479126" y="2703117"/>
                <a:ext cx="141023" cy="286372"/>
              </a:xfrm>
              <a:custGeom>
                <a:rect b="b" l="l" r="r" t="t"/>
                <a:pathLst>
                  <a:path extrusionOk="0" h="9004" w="4434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411" y="8643"/>
                      <a:pt x="839" y="8815"/>
                      <a:pt x="1250" y="9004"/>
                    </a:cubicBezTo>
                    <a:cubicBezTo>
                      <a:pt x="1335" y="6710"/>
                      <a:pt x="1866" y="2876"/>
                      <a:pt x="4434" y="1027"/>
                    </a:cubicBezTo>
                    <a:cubicBezTo>
                      <a:pt x="3989" y="667"/>
                      <a:pt x="3560" y="325"/>
                      <a:pt x="3133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2445286" y="2850635"/>
                <a:ext cx="592336" cy="458946"/>
              </a:xfrm>
              <a:custGeom>
                <a:rect b="b" l="l" r="r" t="t"/>
                <a:pathLst>
                  <a:path extrusionOk="0" h="14430" w="18624">
                    <a:moveTo>
                      <a:pt x="1" y="0"/>
                    </a:moveTo>
                    <a:lnTo>
                      <a:pt x="1130" y="13745"/>
                    </a:lnTo>
                    <a:cubicBezTo>
                      <a:pt x="2293" y="13490"/>
                      <a:pt x="3662" y="13393"/>
                      <a:pt x="5077" y="13393"/>
                    </a:cubicBezTo>
                    <a:cubicBezTo>
                      <a:pt x="6892" y="13393"/>
                      <a:pt x="8782" y="13553"/>
                      <a:pt x="10408" y="13745"/>
                    </a:cubicBezTo>
                    <a:cubicBezTo>
                      <a:pt x="10716" y="13780"/>
                      <a:pt x="11006" y="13814"/>
                      <a:pt x="11280" y="13848"/>
                    </a:cubicBezTo>
                    <a:cubicBezTo>
                      <a:pt x="13368" y="14122"/>
                      <a:pt x="14840" y="14430"/>
                      <a:pt x="14840" y="14430"/>
                    </a:cubicBezTo>
                    <a:lnTo>
                      <a:pt x="16090" y="10167"/>
                    </a:lnTo>
                    <a:lnTo>
                      <a:pt x="16346" y="9261"/>
                    </a:lnTo>
                    <a:lnTo>
                      <a:pt x="18623" y="1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2144778" y="1634040"/>
                <a:ext cx="1218895" cy="1027079"/>
              </a:xfrm>
              <a:custGeom>
                <a:rect b="b" l="l" r="r" t="t"/>
                <a:pathLst>
                  <a:path extrusionOk="0" h="32293" w="38324">
                    <a:moveTo>
                      <a:pt x="16668" y="0"/>
                    </a:moveTo>
                    <a:cubicBezTo>
                      <a:pt x="11229" y="0"/>
                      <a:pt x="6159" y="1118"/>
                      <a:pt x="1541" y="3624"/>
                    </a:cubicBezTo>
                    <a:cubicBezTo>
                      <a:pt x="1028" y="3898"/>
                      <a:pt x="514" y="4189"/>
                      <a:pt x="17" y="4497"/>
                    </a:cubicBezTo>
                    <a:cubicBezTo>
                      <a:pt x="1" y="8143"/>
                      <a:pt x="1455" y="11788"/>
                      <a:pt x="3869" y="15366"/>
                    </a:cubicBezTo>
                    <a:cubicBezTo>
                      <a:pt x="4622" y="14819"/>
                      <a:pt x="5460" y="14408"/>
                      <a:pt x="6334" y="14100"/>
                    </a:cubicBezTo>
                    <a:cubicBezTo>
                      <a:pt x="8062" y="13466"/>
                      <a:pt x="9962" y="13210"/>
                      <a:pt x="11742" y="12970"/>
                    </a:cubicBezTo>
                    <a:lnTo>
                      <a:pt x="11742" y="12970"/>
                    </a:lnTo>
                    <a:cubicBezTo>
                      <a:pt x="12222" y="15725"/>
                      <a:pt x="11588" y="19799"/>
                      <a:pt x="10835" y="23206"/>
                    </a:cubicBezTo>
                    <a:cubicBezTo>
                      <a:pt x="10047" y="26697"/>
                      <a:pt x="9141" y="29487"/>
                      <a:pt x="9141" y="29487"/>
                    </a:cubicBezTo>
                    <a:cubicBezTo>
                      <a:pt x="11889" y="31715"/>
                      <a:pt x="16440" y="32292"/>
                      <a:pt x="20417" y="32292"/>
                    </a:cubicBezTo>
                    <a:cubicBezTo>
                      <a:pt x="24686" y="32292"/>
                      <a:pt x="28293" y="31627"/>
                      <a:pt x="28293" y="31627"/>
                    </a:cubicBezTo>
                    <a:cubicBezTo>
                      <a:pt x="30502" y="29196"/>
                      <a:pt x="32453" y="25653"/>
                      <a:pt x="34044" y="22179"/>
                    </a:cubicBezTo>
                    <a:cubicBezTo>
                      <a:pt x="35242" y="19559"/>
                      <a:pt x="36235" y="16957"/>
                      <a:pt x="36972" y="14903"/>
                    </a:cubicBezTo>
                    <a:cubicBezTo>
                      <a:pt x="37844" y="12439"/>
                      <a:pt x="38323" y="10761"/>
                      <a:pt x="38323" y="10761"/>
                    </a:cubicBezTo>
                    <a:lnTo>
                      <a:pt x="36680" y="5181"/>
                    </a:lnTo>
                    <a:cubicBezTo>
                      <a:pt x="34524" y="3846"/>
                      <a:pt x="32385" y="2769"/>
                      <a:pt x="30313" y="2032"/>
                    </a:cubicBezTo>
                    <a:cubicBezTo>
                      <a:pt x="29270" y="1655"/>
                      <a:pt x="28225" y="1365"/>
                      <a:pt x="27216" y="1176"/>
                    </a:cubicBezTo>
                    <a:cubicBezTo>
                      <a:pt x="26855" y="1091"/>
                      <a:pt x="26497" y="1039"/>
                      <a:pt x="26137" y="989"/>
                    </a:cubicBezTo>
                    <a:cubicBezTo>
                      <a:pt x="24648" y="697"/>
                      <a:pt x="23176" y="457"/>
                      <a:pt x="21738" y="304"/>
                    </a:cubicBezTo>
                    <a:cubicBezTo>
                      <a:pt x="20016" y="104"/>
                      <a:pt x="18324" y="0"/>
                      <a:pt x="16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2965768" y="2034578"/>
                <a:ext cx="137716" cy="137207"/>
              </a:xfrm>
              <a:custGeom>
                <a:rect b="b" l="l" r="r" t="t"/>
                <a:pathLst>
                  <a:path extrusionOk="0" h="4314" w="4330">
                    <a:moveTo>
                      <a:pt x="2157" y="0"/>
                    </a:moveTo>
                    <a:cubicBezTo>
                      <a:pt x="975" y="0"/>
                      <a:pt x="0" y="959"/>
                      <a:pt x="0" y="2157"/>
                    </a:cubicBezTo>
                    <a:cubicBezTo>
                      <a:pt x="0" y="3355"/>
                      <a:pt x="975" y="4314"/>
                      <a:pt x="2157" y="4314"/>
                    </a:cubicBezTo>
                    <a:cubicBezTo>
                      <a:pt x="3355" y="4314"/>
                      <a:pt x="4330" y="3355"/>
                      <a:pt x="4330" y="2157"/>
                    </a:cubicBezTo>
                    <a:cubicBezTo>
                      <a:pt x="4330" y="959"/>
                      <a:pt x="3355" y="0"/>
                      <a:pt x="2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2156196" y="1666769"/>
                <a:ext cx="743887" cy="156163"/>
              </a:xfrm>
              <a:custGeom>
                <a:rect b="b" l="l" r="r" t="t"/>
                <a:pathLst>
                  <a:path extrusionOk="0" h="4910" w="23389">
                    <a:moveTo>
                      <a:pt x="17156" y="0"/>
                    </a:moveTo>
                    <a:cubicBezTo>
                      <a:pt x="11347" y="0"/>
                      <a:pt x="5628" y="1403"/>
                      <a:pt x="395" y="4136"/>
                    </a:cubicBezTo>
                    <a:cubicBezTo>
                      <a:pt x="0" y="4354"/>
                      <a:pt x="241" y="4909"/>
                      <a:pt x="617" y="4909"/>
                    </a:cubicBezTo>
                    <a:cubicBezTo>
                      <a:pt x="682" y="4909"/>
                      <a:pt x="751" y="4893"/>
                      <a:pt x="822" y="4855"/>
                    </a:cubicBezTo>
                    <a:cubicBezTo>
                      <a:pt x="5911" y="2187"/>
                      <a:pt x="11510" y="813"/>
                      <a:pt x="17180" y="813"/>
                    </a:cubicBezTo>
                    <a:cubicBezTo>
                      <a:pt x="19005" y="813"/>
                      <a:pt x="20837" y="955"/>
                      <a:pt x="22662" y="1243"/>
                    </a:cubicBezTo>
                    <a:cubicBezTo>
                      <a:pt x="22690" y="1247"/>
                      <a:pt x="22717" y="1249"/>
                      <a:pt x="22742" y="1249"/>
                    </a:cubicBezTo>
                    <a:cubicBezTo>
                      <a:pt x="23215" y="1249"/>
                      <a:pt x="23388" y="537"/>
                      <a:pt x="22886" y="455"/>
                    </a:cubicBezTo>
                    <a:cubicBezTo>
                      <a:pt x="20975" y="151"/>
                      <a:pt x="19061" y="0"/>
                      <a:pt x="17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2144778" y="1748734"/>
                <a:ext cx="201453" cy="374059"/>
              </a:xfrm>
              <a:custGeom>
                <a:rect b="b" l="l" r="r" t="t"/>
                <a:pathLst>
                  <a:path extrusionOk="0" h="11761" w="6334">
                    <a:moveTo>
                      <a:pt x="1541" y="1"/>
                    </a:moveTo>
                    <a:cubicBezTo>
                      <a:pt x="1028" y="292"/>
                      <a:pt x="514" y="583"/>
                      <a:pt x="17" y="891"/>
                    </a:cubicBezTo>
                    <a:cubicBezTo>
                      <a:pt x="1" y="4537"/>
                      <a:pt x="1455" y="8182"/>
                      <a:pt x="3869" y="11760"/>
                    </a:cubicBezTo>
                    <a:cubicBezTo>
                      <a:pt x="4622" y="11213"/>
                      <a:pt x="5460" y="10802"/>
                      <a:pt x="6334" y="10494"/>
                    </a:cubicBezTo>
                    <a:cubicBezTo>
                      <a:pt x="4022" y="7378"/>
                      <a:pt x="2379" y="3784"/>
                      <a:pt x="1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2277602" y="2571884"/>
                <a:ext cx="879758" cy="557796"/>
              </a:xfrm>
              <a:custGeom>
                <a:rect b="b" l="l" r="r" t="t"/>
                <a:pathLst>
                  <a:path extrusionOk="0" h="17538" w="27661">
                    <a:moveTo>
                      <a:pt x="4965" y="1"/>
                    </a:moveTo>
                    <a:cubicBezTo>
                      <a:pt x="1541" y="2449"/>
                      <a:pt x="1" y="7395"/>
                      <a:pt x="1352" y="11349"/>
                    </a:cubicBezTo>
                    <a:cubicBezTo>
                      <a:pt x="1797" y="12684"/>
                      <a:pt x="2568" y="13848"/>
                      <a:pt x="3561" y="14823"/>
                    </a:cubicBezTo>
                    <a:cubicBezTo>
                      <a:pt x="5391" y="16618"/>
                      <a:pt x="7839" y="17537"/>
                      <a:pt x="10338" y="17537"/>
                    </a:cubicBezTo>
                    <a:cubicBezTo>
                      <a:pt x="11440" y="17537"/>
                      <a:pt x="12552" y="17359"/>
                      <a:pt x="13626" y="16998"/>
                    </a:cubicBezTo>
                    <a:lnTo>
                      <a:pt x="20112" y="14823"/>
                    </a:lnTo>
                    <a:lnTo>
                      <a:pt x="21036" y="14515"/>
                    </a:lnTo>
                    <a:lnTo>
                      <a:pt x="27182" y="12445"/>
                    </a:lnTo>
                    <a:cubicBezTo>
                      <a:pt x="26839" y="11247"/>
                      <a:pt x="26650" y="10014"/>
                      <a:pt x="26566" y="8833"/>
                    </a:cubicBezTo>
                    <a:cubicBezTo>
                      <a:pt x="26548" y="8542"/>
                      <a:pt x="26548" y="8268"/>
                      <a:pt x="26548" y="7995"/>
                    </a:cubicBezTo>
                    <a:cubicBezTo>
                      <a:pt x="26479" y="3887"/>
                      <a:pt x="27661" y="498"/>
                      <a:pt x="27661" y="498"/>
                    </a:cubicBezTo>
                    <a:lnTo>
                      <a:pt x="27661" y="498"/>
                    </a:lnTo>
                    <a:cubicBezTo>
                      <a:pt x="22873" y="1419"/>
                      <a:pt x="18912" y="1741"/>
                      <a:pt x="15713" y="1741"/>
                    </a:cubicBezTo>
                    <a:cubicBezTo>
                      <a:pt x="8278" y="1741"/>
                      <a:pt x="4965" y="1"/>
                      <a:pt x="49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2236254" y="2126562"/>
                <a:ext cx="978831" cy="572999"/>
              </a:xfrm>
              <a:custGeom>
                <a:rect b="b" l="l" r="r" t="t"/>
                <a:pathLst>
                  <a:path extrusionOk="0" h="18016" w="30776">
                    <a:moveTo>
                      <a:pt x="25006" y="0"/>
                    </a:moveTo>
                    <a:cubicBezTo>
                      <a:pt x="18688" y="6792"/>
                      <a:pt x="8420" y="9999"/>
                      <a:pt x="6813" y="9999"/>
                    </a:cubicBezTo>
                    <a:cubicBezTo>
                      <a:pt x="6788" y="9999"/>
                      <a:pt x="6765" y="9998"/>
                      <a:pt x="6744" y="9996"/>
                    </a:cubicBezTo>
                    <a:cubicBezTo>
                      <a:pt x="5991" y="9939"/>
                      <a:pt x="4627" y="9786"/>
                      <a:pt x="3587" y="9786"/>
                    </a:cubicBezTo>
                    <a:cubicBezTo>
                      <a:pt x="2760" y="9786"/>
                      <a:pt x="2138" y="9883"/>
                      <a:pt x="2191" y="10202"/>
                    </a:cubicBezTo>
                    <a:cubicBezTo>
                      <a:pt x="2294" y="10921"/>
                      <a:pt x="4074" y="11247"/>
                      <a:pt x="4074" y="11247"/>
                    </a:cubicBezTo>
                    <a:cubicBezTo>
                      <a:pt x="4074" y="11247"/>
                      <a:pt x="0" y="13146"/>
                      <a:pt x="462" y="13677"/>
                    </a:cubicBezTo>
                    <a:cubicBezTo>
                      <a:pt x="537" y="13764"/>
                      <a:pt x="694" y="13800"/>
                      <a:pt x="902" y="13800"/>
                    </a:cubicBezTo>
                    <a:cubicBezTo>
                      <a:pt x="1965" y="13800"/>
                      <a:pt x="4381" y="12856"/>
                      <a:pt x="4382" y="12855"/>
                    </a:cubicBezTo>
                    <a:lnTo>
                      <a:pt x="4382" y="12855"/>
                    </a:lnTo>
                    <a:cubicBezTo>
                      <a:pt x="4381" y="12856"/>
                      <a:pt x="651" y="14807"/>
                      <a:pt x="993" y="15389"/>
                    </a:cubicBezTo>
                    <a:cubicBezTo>
                      <a:pt x="1046" y="15482"/>
                      <a:pt x="1182" y="15521"/>
                      <a:pt x="1373" y="15521"/>
                    </a:cubicBezTo>
                    <a:cubicBezTo>
                      <a:pt x="2362" y="15521"/>
                      <a:pt x="4841" y="14466"/>
                      <a:pt x="5066" y="14369"/>
                    </a:cubicBezTo>
                    <a:lnTo>
                      <a:pt x="5066" y="14369"/>
                    </a:lnTo>
                    <a:cubicBezTo>
                      <a:pt x="4817" y="14477"/>
                      <a:pt x="1812" y="15797"/>
                      <a:pt x="2173" y="16518"/>
                    </a:cubicBezTo>
                    <a:cubicBezTo>
                      <a:pt x="2242" y="16653"/>
                      <a:pt x="2417" y="16708"/>
                      <a:pt x="2658" y="16708"/>
                    </a:cubicBezTo>
                    <a:cubicBezTo>
                      <a:pt x="3733" y="16708"/>
                      <a:pt x="6109" y="15611"/>
                      <a:pt x="6110" y="15611"/>
                    </a:cubicBezTo>
                    <a:lnTo>
                      <a:pt x="6110" y="15611"/>
                    </a:lnTo>
                    <a:cubicBezTo>
                      <a:pt x="6110" y="15611"/>
                      <a:pt x="3885" y="17169"/>
                      <a:pt x="4211" y="17870"/>
                    </a:cubicBezTo>
                    <a:cubicBezTo>
                      <a:pt x="4262" y="17972"/>
                      <a:pt x="4383" y="18016"/>
                      <a:pt x="4553" y="18016"/>
                    </a:cubicBezTo>
                    <a:cubicBezTo>
                      <a:pt x="5522" y="18016"/>
                      <a:pt x="8061" y="16603"/>
                      <a:pt x="8061" y="16603"/>
                    </a:cubicBezTo>
                    <a:cubicBezTo>
                      <a:pt x="19718" y="15919"/>
                      <a:pt x="30775" y="5546"/>
                      <a:pt x="30775" y="5546"/>
                    </a:cubicBezTo>
                    <a:lnTo>
                      <a:pt x="30244" y="4451"/>
                    </a:lnTo>
                    <a:lnTo>
                      <a:pt x="25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2995666" y="1668741"/>
                <a:ext cx="445906" cy="691409"/>
              </a:xfrm>
              <a:custGeom>
                <a:rect b="b" l="l" r="r" t="t"/>
                <a:pathLst>
                  <a:path extrusionOk="0" h="21739" w="14020">
                    <a:moveTo>
                      <a:pt x="206" y="0"/>
                    </a:moveTo>
                    <a:cubicBezTo>
                      <a:pt x="292" y="34"/>
                      <a:pt x="377" y="51"/>
                      <a:pt x="464" y="85"/>
                    </a:cubicBezTo>
                    <a:cubicBezTo>
                      <a:pt x="1456" y="377"/>
                      <a:pt x="2381" y="1027"/>
                      <a:pt x="3065" y="1865"/>
                    </a:cubicBezTo>
                    <a:cubicBezTo>
                      <a:pt x="3835" y="2773"/>
                      <a:pt x="4332" y="3919"/>
                      <a:pt x="4435" y="5049"/>
                    </a:cubicBezTo>
                    <a:cubicBezTo>
                      <a:pt x="4571" y="6487"/>
                      <a:pt x="4143" y="7908"/>
                      <a:pt x="3613" y="9243"/>
                    </a:cubicBezTo>
                    <a:cubicBezTo>
                      <a:pt x="3013" y="10732"/>
                      <a:pt x="2141" y="12256"/>
                      <a:pt x="1217" y="13659"/>
                    </a:cubicBezTo>
                    <a:cubicBezTo>
                      <a:pt x="822" y="14275"/>
                      <a:pt x="412" y="14874"/>
                      <a:pt x="1" y="15456"/>
                    </a:cubicBezTo>
                    <a:cubicBezTo>
                      <a:pt x="2123" y="17715"/>
                      <a:pt x="4554" y="19650"/>
                      <a:pt x="7292" y="21088"/>
                    </a:cubicBezTo>
                    <a:cubicBezTo>
                      <a:pt x="7721" y="21309"/>
                      <a:pt x="8148" y="21533"/>
                      <a:pt x="8593" y="21738"/>
                    </a:cubicBezTo>
                    <a:cubicBezTo>
                      <a:pt x="9141" y="21019"/>
                      <a:pt x="9672" y="20300"/>
                      <a:pt x="10168" y="19547"/>
                    </a:cubicBezTo>
                    <a:cubicBezTo>
                      <a:pt x="11521" y="17562"/>
                      <a:pt x="12667" y="15439"/>
                      <a:pt x="13232" y="13111"/>
                    </a:cubicBezTo>
                    <a:cubicBezTo>
                      <a:pt x="14020" y="9928"/>
                      <a:pt x="13575" y="6281"/>
                      <a:pt x="11384" y="3817"/>
                    </a:cubicBezTo>
                    <a:cubicBezTo>
                      <a:pt x="10049" y="2310"/>
                      <a:pt x="8166" y="1370"/>
                      <a:pt x="6215" y="838"/>
                    </a:cubicBezTo>
                    <a:cubicBezTo>
                      <a:pt x="5393" y="599"/>
                      <a:pt x="4571" y="445"/>
                      <a:pt x="3750" y="343"/>
                    </a:cubicBezTo>
                    <a:cubicBezTo>
                      <a:pt x="2586" y="171"/>
                      <a:pt x="1388" y="85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3058198" y="1664606"/>
                <a:ext cx="423102" cy="631870"/>
              </a:xfrm>
              <a:custGeom>
                <a:rect b="b" l="l" r="r" t="t"/>
                <a:pathLst>
                  <a:path extrusionOk="0" h="19867" w="13303">
                    <a:moveTo>
                      <a:pt x="616" y="1"/>
                    </a:moveTo>
                    <a:cubicBezTo>
                      <a:pt x="168" y="1"/>
                      <a:pt x="0" y="717"/>
                      <a:pt x="483" y="797"/>
                    </a:cubicBezTo>
                    <a:cubicBezTo>
                      <a:pt x="9332" y="2390"/>
                      <a:pt x="12259" y="13413"/>
                      <a:pt x="5361" y="19180"/>
                    </a:cubicBezTo>
                    <a:cubicBezTo>
                      <a:pt x="5038" y="19449"/>
                      <a:pt x="5328" y="19866"/>
                      <a:pt x="5667" y="19866"/>
                    </a:cubicBezTo>
                    <a:cubicBezTo>
                      <a:pt x="5759" y="19866"/>
                      <a:pt x="5855" y="19835"/>
                      <a:pt x="5942" y="19762"/>
                    </a:cubicBezTo>
                    <a:cubicBezTo>
                      <a:pt x="13303" y="13618"/>
                      <a:pt x="10153" y="1705"/>
                      <a:pt x="705" y="10"/>
                    </a:cubicBezTo>
                    <a:cubicBezTo>
                      <a:pt x="674" y="4"/>
                      <a:pt x="645" y="1"/>
                      <a:pt x="6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2835107" y="1643677"/>
                <a:ext cx="279820" cy="145285"/>
              </a:xfrm>
              <a:custGeom>
                <a:rect b="b" l="l" r="r" t="t"/>
                <a:pathLst>
                  <a:path extrusionOk="0" h="4568" w="8798">
                    <a:moveTo>
                      <a:pt x="34" y="1"/>
                    </a:moveTo>
                    <a:lnTo>
                      <a:pt x="34" y="1"/>
                    </a:lnTo>
                    <a:cubicBezTo>
                      <a:pt x="0" y="1489"/>
                      <a:pt x="753" y="2996"/>
                      <a:pt x="2002" y="3835"/>
                    </a:cubicBezTo>
                    <a:cubicBezTo>
                      <a:pt x="2736" y="4320"/>
                      <a:pt x="3612" y="4567"/>
                      <a:pt x="4487" y="4567"/>
                    </a:cubicBezTo>
                    <a:cubicBezTo>
                      <a:pt x="5185" y="4567"/>
                      <a:pt x="5882" y="4410"/>
                      <a:pt x="6504" y="4091"/>
                    </a:cubicBezTo>
                    <a:cubicBezTo>
                      <a:pt x="7155" y="3766"/>
                      <a:pt x="7702" y="3253"/>
                      <a:pt x="8113" y="2653"/>
                    </a:cubicBezTo>
                    <a:cubicBezTo>
                      <a:pt x="8319" y="2363"/>
                      <a:pt x="8490" y="2055"/>
                      <a:pt x="8609" y="1729"/>
                    </a:cubicBezTo>
                    <a:cubicBezTo>
                      <a:pt x="8695" y="1541"/>
                      <a:pt x="8746" y="1336"/>
                      <a:pt x="8798" y="1131"/>
                    </a:cubicBezTo>
                    <a:cubicBezTo>
                      <a:pt x="7634" y="959"/>
                      <a:pt x="6436" y="873"/>
                      <a:pt x="5254" y="788"/>
                    </a:cubicBezTo>
                    <a:lnTo>
                      <a:pt x="5254" y="788"/>
                    </a:lnTo>
                    <a:cubicBezTo>
                      <a:pt x="5340" y="822"/>
                      <a:pt x="5425" y="839"/>
                      <a:pt x="5512" y="873"/>
                    </a:cubicBezTo>
                    <a:cubicBezTo>
                      <a:pt x="5151" y="788"/>
                      <a:pt x="4793" y="736"/>
                      <a:pt x="4433" y="686"/>
                    </a:cubicBezTo>
                    <a:cubicBezTo>
                      <a:pt x="2944" y="394"/>
                      <a:pt x="1489" y="154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2879159" y="1468901"/>
                <a:ext cx="165545" cy="269325"/>
              </a:xfrm>
              <a:custGeom>
                <a:rect b="b" l="l" r="r" t="t"/>
                <a:pathLst>
                  <a:path extrusionOk="0" h="8468" w="5205">
                    <a:moveTo>
                      <a:pt x="2021" y="1"/>
                    </a:moveTo>
                    <a:lnTo>
                      <a:pt x="309" y="5872"/>
                    </a:lnTo>
                    <a:cubicBezTo>
                      <a:pt x="309" y="5872"/>
                      <a:pt x="1" y="7858"/>
                      <a:pt x="2808" y="8388"/>
                    </a:cubicBezTo>
                    <a:cubicBezTo>
                      <a:pt x="3083" y="8443"/>
                      <a:pt x="3325" y="8467"/>
                      <a:pt x="3538" y="8467"/>
                    </a:cubicBezTo>
                    <a:cubicBezTo>
                      <a:pt x="4644" y="8467"/>
                      <a:pt x="4947" y="7814"/>
                      <a:pt x="5033" y="7498"/>
                    </a:cubicBezTo>
                    <a:cubicBezTo>
                      <a:pt x="5051" y="7395"/>
                      <a:pt x="5067" y="7327"/>
                      <a:pt x="5067" y="7327"/>
                    </a:cubicBezTo>
                    <a:lnTo>
                      <a:pt x="5204" y="3818"/>
                    </a:lnTo>
                    <a:lnTo>
                      <a:pt x="2534" y="617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2934184" y="1488526"/>
                <a:ext cx="110522" cy="219423"/>
              </a:xfrm>
              <a:custGeom>
                <a:rect b="b" l="l" r="r" t="t"/>
                <a:pathLst>
                  <a:path extrusionOk="0" h="6899" w="3475">
                    <a:moveTo>
                      <a:pt x="804" y="0"/>
                    </a:moveTo>
                    <a:cubicBezTo>
                      <a:pt x="343" y="1284"/>
                      <a:pt x="0" y="2654"/>
                      <a:pt x="240" y="3989"/>
                    </a:cubicBezTo>
                    <a:cubicBezTo>
                      <a:pt x="496" y="5461"/>
                      <a:pt x="1660" y="6847"/>
                      <a:pt x="3150" y="6899"/>
                    </a:cubicBezTo>
                    <a:cubicBezTo>
                      <a:pt x="3200" y="6899"/>
                      <a:pt x="3252" y="6899"/>
                      <a:pt x="3303" y="6881"/>
                    </a:cubicBezTo>
                    <a:cubicBezTo>
                      <a:pt x="3321" y="6778"/>
                      <a:pt x="3337" y="6710"/>
                      <a:pt x="3337" y="6710"/>
                    </a:cubicBezTo>
                    <a:lnTo>
                      <a:pt x="3474" y="3201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2822034" y="1176600"/>
                <a:ext cx="450200" cy="330422"/>
              </a:xfrm>
              <a:custGeom>
                <a:rect b="b" l="l" r="r" t="t"/>
                <a:pathLst>
                  <a:path extrusionOk="0" h="10389" w="14155">
                    <a:moveTo>
                      <a:pt x="9864" y="0"/>
                    </a:moveTo>
                    <a:cubicBezTo>
                      <a:pt x="9634" y="0"/>
                      <a:pt x="9401" y="25"/>
                      <a:pt x="9175" y="69"/>
                    </a:cubicBezTo>
                    <a:cubicBezTo>
                      <a:pt x="8216" y="256"/>
                      <a:pt x="7308" y="856"/>
                      <a:pt x="6589" y="1541"/>
                    </a:cubicBezTo>
                    <a:cubicBezTo>
                      <a:pt x="6418" y="1096"/>
                      <a:pt x="5923" y="822"/>
                      <a:pt x="5443" y="770"/>
                    </a:cubicBezTo>
                    <a:cubicBezTo>
                      <a:pt x="5402" y="767"/>
                      <a:pt x="5361" y="765"/>
                      <a:pt x="5320" y="765"/>
                    </a:cubicBezTo>
                    <a:cubicBezTo>
                      <a:pt x="4882" y="765"/>
                      <a:pt x="4449" y="926"/>
                      <a:pt x="4074" y="1130"/>
                    </a:cubicBezTo>
                    <a:cubicBezTo>
                      <a:pt x="2807" y="1814"/>
                      <a:pt x="2002" y="3269"/>
                      <a:pt x="1746" y="4690"/>
                    </a:cubicBezTo>
                    <a:cubicBezTo>
                      <a:pt x="1096" y="4809"/>
                      <a:pt x="514" y="5254"/>
                      <a:pt x="256" y="5870"/>
                    </a:cubicBezTo>
                    <a:cubicBezTo>
                      <a:pt x="0" y="6486"/>
                      <a:pt x="69" y="7223"/>
                      <a:pt x="445" y="7771"/>
                    </a:cubicBezTo>
                    <a:cubicBezTo>
                      <a:pt x="633" y="8045"/>
                      <a:pt x="873" y="8335"/>
                      <a:pt x="1181" y="8404"/>
                    </a:cubicBezTo>
                    <a:cubicBezTo>
                      <a:pt x="993" y="8883"/>
                      <a:pt x="1130" y="9448"/>
                      <a:pt x="1489" y="9825"/>
                    </a:cubicBezTo>
                    <a:cubicBezTo>
                      <a:pt x="1831" y="10201"/>
                      <a:pt x="2345" y="10389"/>
                      <a:pt x="2858" y="10389"/>
                    </a:cubicBezTo>
                    <a:cubicBezTo>
                      <a:pt x="3355" y="10389"/>
                      <a:pt x="3869" y="10218"/>
                      <a:pt x="4296" y="9962"/>
                    </a:cubicBezTo>
                    <a:cubicBezTo>
                      <a:pt x="5597" y="9209"/>
                      <a:pt x="7103" y="8780"/>
                      <a:pt x="8575" y="8540"/>
                    </a:cubicBezTo>
                    <a:cubicBezTo>
                      <a:pt x="9620" y="8387"/>
                      <a:pt x="10629" y="7976"/>
                      <a:pt x="11674" y="7822"/>
                    </a:cubicBezTo>
                    <a:cubicBezTo>
                      <a:pt x="12529" y="7086"/>
                      <a:pt x="13231" y="6162"/>
                      <a:pt x="13710" y="5135"/>
                    </a:cubicBezTo>
                    <a:cubicBezTo>
                      <a:pt x="13967" y="4604"/>
                      <a:pt x="14155" y="4040"/>
                      <a:pt x="14138" y="3458"/>
                    </a:cubicBezTo>
                    <a:cubicBezTo>
                      <a:pt x="14138" y="2876"/>
                      <a:pt x="13915" y="2276"/>
                      <a:pt x="13454" y="1917"/>
                    </a:cubicBezTo>
                    <a:cubicBezTo>
                      <a:pt x="13222" y="1746"/>
                      <a:pt x="12879" y="1656"/>
                      <a:pt x="12539" y="1656"/>
                    </a:cubicBezTo>
                    <a:cubicBezTo>
                      <a:pt x="12199" y="1656"/>
                      <a:pt x="11862" y="1745"/>
                      <a:pt x="11639" y="1934"/>
                    </a:cubicBezTo>
                    <a:cubicBezTo>
                      <a:pt x="11913" y="1352"/>
                      <a:pt x="11571" y="616"/>
                      <a:pt x="11023" y="290"/>
                    </a:cubicBezTo>
                    <a:cubicBezTo>
                      <a:pt x="10682" y="82"/>
                      <a:pt x="10277" y="0"/>
                      <a:pt x="9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2891723" y="1323323"/>
                <a:ext cx="302147" cy="332712"/>
              </a:xfrm>
              <a:custGeom>
                <a:rect b="b" l="l" r="r" t="t"/>
                <a:pathLst>
                  <a:path extrusionOk="0" h="10461" w="9500">
                    <a:moveTo>
                      <a:pt x="6081" y="1"/>
                    </a:moveTo>
                    <a:cubicBezTo>
                      <a:pt x="5080" y="1"/>
                      <a:pt x="3931" y="123"/>
                      <a:pt x="2739" y="488"/>
                    </a:cubicBezTo>
                    <a:lnTo>
                      <a:pt x="1849" y="3003"/>
                    </a:lnTo>
                    <a:cubicBezTo>
                      <a:pt x="1670" y="2882"/>
                      <a:pt x="1456" y="2823"/>
                      <a:pt x="1241" y="2823"/>
                    </a:cubicBezTo>
                    <a:cubicBezTo>
                      <a:pt x="940" y="2823"/>
                      <a:pt x="637" y="2938"/>
                      <a:pt x="427" y="3158"/>
                    </a:cubicBezTo>
                    <a:cubicBezTo>
                      <a:pt x="69" y="3517"/>
                      <a:pt x="0" y="4151"/>
                      <a:pt x="290" y="4578"/>
                    </a:cubicBezTo>
                    <a:cubicBezTo>
                      <a:pt x="502" y="4888"/>
                      <a:pt x="874" y="5072"/>
                      <a:pt x="1245" y="5072"/>
                    </a:cubicBezTo>
                    <a:cubicBezTo>
                      <a:pt x="1386" y="5072"/>
                      <a:pt x="1527" y="5045"/>
                      <a:pt x="1660" y="4989"/>
                    </a:cubicBezTo>
                    <a:lnTo>
                      <a:pt x="1951" y="7163"/>
                    </a:lnTo>
                    <a:cubicBezTo>
                      <a:pt x="2195" y="9052"/>
                      <a:pt x="3819" y="10461"/>
                      <a:pt x="5701" y="10461"/>
                    </a:cubicBezTo>
                    <a:cubicBezTo>
                      <a:pt x="5797" y="10461"/>
                      <a:pt x="5894" y="10457"/>
                      <a:pt x="5991" y="10449"/>
                    </a:cubicBezTo>
                    <a:cubicBezTo>
                      <a:pt x="7976" y="10313"/>
                      <a:pt x="9499" y="8652"/>
                      <a:pt x="9499" y="6666"/>
                    </a:cubicBezTo>
                    <a:lnTo>
                      <a:pt x="9499" y="488"/>
                    </a:lnTo>
                    <a:cubicBezTo>
                      <a:pt x="9499" y="488"/>
                      <a:pt x="8084" y="1"/>
                      <a:pt x="60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3175882" y="1326281"/>
                <a:ext cx="38675" cy="236279"/>
              </a:xfrm>
              <a:custGeom>
                <a:rect b="b" l="l" r="r" t="t"/>
                <a:pathLst>
                  <a:path extrusionOk="0" h="7429" w="1216">
                    <a:moveTo>
                      <a:pt x="257" y="0"/>
                    </a:moveTo>
                    <a:lnTo>
                      <a:pt x="257" y="0"/>
                    </a:lnTo>
                    <a:cubicBezTo>
                      <a:pt x="1" y="566"/>
                      <a:pt x="69" y="1285"/>
                      <a:pt x="446" y="1780"/>
                    </a:cubicBezTo>
                    <a:cubicBezTo>
                      <a:pt x="446" y="1780"/>
                      <a:pt x="377" y="7173"/>
                      <a:pt x="104" y="7241"/>
                    </a:cubicBezTo>
                    <a:lnTo>
                      <a:pt x="565" y="7429"/>
                    </a:lnTo>
                    <a:lnTo>
                      <a:pt x="1028" y="1079"/>
                    </a:lnTo>
                    <a:cubicBezTo>
                      <a:pt x="1216" y="240"/>
                      <a:pt x="720" y="137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2931449" y="1303985"/>
                <a:ext cx="271678" cy="371005"/>
              </a:xfrm>
              <a:custGeom>
                <a:rect b="b" l="l" r="r" t="t"/>
                <a:pathLst>
                  <a:path extrusionOk="0" h="11665" w="8542">
                    <a:moveTo>
                      <a:pt x="1609" y="0"/>
                    </a:moveTo>
                    <a:lnTo>
                      <a:pt x="548" y="616"/>
                    </a:lnTo>
                    <a:lnTo>
                      <a:pt x="479" y="2876"/>
                    </a:lnTo>
                    <a:cubicBezTo>
                      <a:pt x="0" y="9260"/>
                      <a:pt x="1319" y="9620"/>
                      <a:pt x="1319" y="9620"/>
                    </a:cubicBezTo>
                    <a:cubicBezTo>
                      <a:pt x="1301" y="9996"/>
                      <a:pt x="1472" y="10389"/>
                      <a:pt x="1780" y="10647"/>
                    </a:cubicBezTo>
                    <a:cubicBezTo>
                      <a:pt x="2017" y="10854"/>
                      <a:pt x="2365" y="10995"/>
                      <a:pt x="2688" y="10995"/>
                    </a:cubicBezTo>
                    <a:cubicBezTo>
                      <a:pt x="2764" y="10995"/>
                      <a:pt x="2838" y="10988"/>
                      <a:pt x="2910" y="10971"/>
                    </a:cubicBezTo>
                    <a:cubicBezTo>
                      <a:pt x="3115" y="11263"/>
                      <a:pt x="3423" y="11485"/>
                      <a:pt x="3783" y="11571"/>
                    </a:cubicBezTo>
                    <a:cubicBezTo>
                      <a:pt x="3894" y="11592"/>
                      <a:pt x="4009" y="11603"/>
                      <a:pt x="4123" y="11603"/>
                    </a:cubicBezTo>
                    <a:cubicBezTo>
                      <a:pt x="4379" y="11603"/>
                      <a:pt x="4637" y="11547"/>
                      <a:pt x="4861" y="11416"/>
                    </a:cubicBezTo>
                    <a:cubicBezTo>
                      <a:pt x="5068" y="11584"/>
                      <a:pt x="5332" y="11665"/>
                      <a:pt x="5605" y="11665"/>
                    </a:cubicBezTo>
                    <a:cubicBezTo>
                      <a:pt x="5693" y="11665"/>
                      <a:pt x="5783" y="11656"/>
                      <a:pt x="5872" y="11639"/>
                    </a:cubicBezTo>
                    <a:cubicBezTo>
                      <a:pt x="6214" y="11553"/>
                      <a:pt x="6522" y="11297"/>
                      <a:pt x="6675" y="10971"/>
                    </a:cubicBezTo>
                    <a:cubicBezTo>
                      <a:pt x="7001" y="10971"/>
                      <a:pt x="7344" y="10834"/>
                      <a:pt x="7565" y="10612"/>
                    </a:cubicBezTo>
                    <a:cubicBezTo>
                      <a:pt x="7805" y="10373"/>
                      <a:pt x="7994" y="9894"/>
                      <a:pt x="7976" y="9568"/>
                    </a:cubicBezTo>
                    <a:cubicBezTo>
                      <a:pt x="8336" y="9294"/>
                      <a:pt x="8542" y="8867"/>
                      <a:pt x="8524" y="8422"/>
                    </a:cubicBezTo>
                    <a:cubicBezTo>
                      <a:pt x="8524" y="7977"/>
                      <a:pt x="8268" y="7479"/>
                      <a:pt x="7908" y="7223"/>
                    </a:cubicBezTo>
                    <a:cubicBezTo>
                      <a:pt x="7740" y="6739"/>
                      <a:pt x="6895" y="6637"/>
                      <a:pt x="6210" y="6637"/>
                    </a:cubicBezTo>
                    <a:cubicBezTo>
                      <a:pt x="5707" y="6637"/>
                      <a:pt x="5290" y="6692"/>
                      <a:pt x="5290" y="6692"/>
                    </a:cubicBezTo>
                    <a:cubicBezTo>
                      <a:pt x="2585" y="6726"/>
                      <a:pt x="3065" y="8901"/>
                      <a:pt x="2328" y="8935"/>
                    </a:cubicBezTo>
                    <a:cubicBezTo>
                      <a:pt x="1130" y="8901"/>
                      <a:pt x="1232" y="3971"/>
                      <a:pt x="1232" y="3971"/>
                    </a:cubicBezTo>
                    <a:cubicBezTo>
                      <a:pt x="1627" y="3697"/>
                      <a:pt x="1917" y="3269"/>
                      <a:pt x="2003" y="2790"/>
                    </a:cubicBezTo>
                    <a:cubicBezTo>
                      <a:pt x="2088" y="2310"/>
                      <a:pt x="1951" y="1438"/>
                      <a:pt x="1661" y="1044"/>
                    </a:cubicBezTo>
                    <a:lnTo>
                      <a:pt x="16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2995666" y="2103185"/>
                <a:ext cx="323393" cy="256984"/>
              </a:xfrm>
              <a:custGeom>
                <a:rect b="b" l="l" r="r" t="t"/>
                <a:pathLst>
                  <a:path extrusionOk="0" h="8080" w="10168">
                    <a:moveTo>
                      <a:pt x="1217" y="0"/>
                    </a:moveTo>
                    <a:cubicBezTo>
                      <a:pt x="822" y="616"/>
                      <a:pt x="412" y="1215"/>
                      <a:pt x="1" y="1797"/>
                    </a:cubicBezTo>
                    <a:cubicBezTo>
                      <a:pt x="2449" y="4398"/>
                      <a:pt x="5325" y="6589"/>
                      <a:pt x="8593" y="8079"/>
                    </a:cubicBezTo>
                    <a:cubicBezTo>
                      <a:pt x="9141" y="7360"/>
                      <a:pt x="9672" y="6641"/>
                      <a:pt x="10168" y="5888"/>
                    </a:cubicBezTo>
                    <a:cubicBezTo>
                      <a:pt x="6813" y="4622"/>
                      <a:pt x="3732" y="2584"/>
                      <a:pt x="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2405528" y="3740420"/>
                <a:ext cx="363149" cy="610084"/>
              </a:xfrm>
              <a:custGeom>
                <a:rect b="b" l="l" r="r" t="t"/>
                <a:pathLst>
                  <a:path extrusionOk="0" h="19182" w="11418">
                    <a:moveTo>
                      <a:pt x="4753" y="0"/>
                    </a:moveTo>
                    <a:cubicBezTo>
                      <a:pt x="4323" y="0"/>
                      <a:pt x="3914" y="17"/>
                      <a:pt x="3527" y="45"/>
                    </a:cubicBezTo>
                    <a:cubicBezTo>
                      <a:pt x="1507" y="2766"/>
                      <a:pt x="343" y="6139"/>
                      <a:pt x="309" y="9528"/>
                    </a:cubicBezTo>
                    <a:cubicBezTo>
                      <a:pt x="292" y="10777"/>
                      <a:pt x="411" y="12043"/>
                      <a:pt x="343" y="13293"/>
                    </a:cubicBezTo>
                    <a:cubicBezTo>
                      <a:pt x="258" y="14542"/>
                      <a:pt x="326" y="16306"/>
                      <a:pt x="1" y="18052"/>
                    </a:cubicBezTo>
                    <a:cubicBezTo>
                      <a:pt x="1329" y="18992"/>
                      <a:pt x="2444" y="19181"/>
                      <a:pt x="3128" y="19181"/>
                    </a:cubicBezTo>
                    <a:cubicBezTo>
                      <a:pt x="3588" y="19181"/>
                      <a:pt x="3852" y="19095"/>
                      <a:pt x="3852" y="19095"/>
                    </a:cubicBezTo>
                    <a:cubicBezTo>
                      <a:pt x="6694" y="13875"/>
                      <a:pt x="9330" y="7216"/>
                      <a:pt x="11418" y="1278"/>
                    </a:cubicBezTo>
                    <a:cubicBezTo>
                      <a:pt x="8922" y="315"/>
                      <a:pt x="6642" y="0"/>
                      <a:pt x="4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2494300" y="3740420"/>
                <a:ext cx="274382" cy="82534"/>
              </a:xfrm>
              <a:custGeom>
                <a:rect b="b" l="l" r="r" t="t"/>
                <a:pathLst>
                  <a:path extrusionOk="0" h="2595" w="8627">
                    <a:moveTo>
                      <a:pt x="1962" y="0"/>
                    </a:moveTo>
                    <a:cubicBezTo>
                      <a:pt x="1532" y="0"/>
                      <a:pt x="1123" y="17"/>
                      <a:pt x="736" y="45"/>
                    </a:cubicBezTo>
                    <a:cubicBezTo>
                      <a:pt x="480" y="388"/>
                      <a:pt x="240" y="746"/>
                      <a:pt x="0" y="1123"/>
                    </a:cubicBezTo>
                    <a:cubicBezTo>
                      <a:pt x="308" y="1106"/>
                      <a:pt x="627" y="1097"/>
                      <a:pt x="959" y="1097"/>
                    </a:cubicBezTo>
                    <a:cubicBezTo>
                      <a:pt x="2990" y="1097"/>
                      <a:pt x="5457" y="1447"/>
                      <a:pt x="8164" y="2595"/>
                    </a:cubicBezTo>
                    <a:cubicBezTo>
                      <a:pt x="8319" y="2150"/>
                      <a:pt x="8472" y="1705"/>
                      <a:pt x="8627" y="1278"/>
                    </a:cubicBezTo>
                    <a:cubicBezTo>
                      <a:pt x="6131" y="315"/>
                      <a:pt x="3851" y="0"/>
                      <a:pt x="1962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3012587" y="1387190"/>
                <a:ext cx="72833" cy="28688"/>
              </a:xfrm>
              <a:custGeom>
                <a:rect b="b" l="l" r="r" t="t"/>
                <a:pathLst>
                  <a:path extrusionOk="0" h="902" w="2290">
                    <a:moveTo>
                      <a:pt x="951" y="1"/>
                    </a:moveTo>
                    <a:cubicBezTo>
                      <a:pt x="925" y="1"/>
                      <a:pt x="899" y="1"/>
                      <a:pt x="872" y="2"/>
                    </a:cubicBezTo>
                    <a:cubicBezTo>
                      <a:pt x="564" y="20"/>
                      <a:pt x="153" y="105"/>
                      <a:pt x="16" y="413"/>
                    </a:cubicBezTo>
                    <a:cubicBezTo>
                      <a:pt x="0" y="447"/>
                      <a:pt x="34" y="516"/>
                      <a:pt x="68" y="534"/>
                    </a:cubicBezTo>
                    <a:cubicBezTo>
                      <a:pt x="184" y="601"/>
                      <a:pt x="315" y="608"/>
                      <a:pt x="447" y="608"/>
                    </a:cubicBezTo>
                    <a:cubicBezTo>
                      <a:pt x="488" y="608"/>
                      <a:pt x="528" y="608"/>
                      <a:pt x="568" y="608"/>
                    </a:cubicBezTo>
                    <a:cubicBezTo>
                      <a:pt x="631" y="608"/>
                      <a:pt x="693" y="609"/>
                      <a:pt x="753" y="619"/>
                    </a:cubicBezTo>
                    <a:cubicBezTo>
                      <a:pt x="1061" y="636"/>
                      <a:pt x="1352" y="721"/>
                      <a:pt x="1609" y="858"/>
                    </a:cubicBezTo>
                    <a:cubicBezTo>
                      <a:pt x="1666" y="888"/>
                      <a:pt x="1723" y="901"/>
                      <a:pt x="1776" y="901"/>
                    </a:cubicBezTo>
                    <a:cubicBezTo>
                      <a:pt x="2087" y="901"/>
                      <a:pt x="2289" y="452"/>
                      <a:pt x="1968" y="276"/>
                    </a:cubicBezTo>
                    <a:cubicBezTo>
                      <a:pt x="1649" y="102"/>
                      <a:pt x="1301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3027250" y="1416134"/>
                <a:ext cx="34858" cy="27257"/>
              </a:xfrm>
              <a:custGeom>
                <a:rect b="b" l="l" r="r" t="t"/>
                <a:pathLst>
                  <a:path extrusionOk="0" h="857" w="1096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3106862" y="1387190"/>
                <a:ext cx="72865" cy="28688"/>
              </a:xfrm>
              <a:custGeom>
                <a:rect b="b" l="l" r="r" t="t"/>
                <a:pathLst>
                  <a:path extrusionOk="0" h="902" w="2291">
                    <a:moveTo>
                      <a:pt x="1339" y="1"/>
                    </a:moveTo>
                    <a:cubicBezTo>
                      <a:pt x="989" y="1"/>
                      <a:pt x="641" y="102"/>
                      <a:pt x="322" y="276"/>
                    </a:cubicBezTo>
                    <a:cubicBezTo>
                      <a:pt x="1" y="452"/>
                      <a:pt x="203" y="901"/>
                      <a:pt x="514" y="901"/>
                    </a:cubicBezTo>
                    <a:cubicBezTo>
                      <a:pt x="567" y="901"/>
                      <a:pt x="624" y="888"/>
                      <a:pt x="681" y="858"/>
                    </a:cubicBezTo>
                    <a:cubicBezTo>
                      <a:pt x="939" y="721"/>
                      <a:pt x="1229" y="636"/>
                      <a:pt x="1537" y="619"/>
                    </a:cubicBezTo>
                    <a:cubicBezTo>
                      <a:pt x="1597" y="609"/>
                      <a:pt x="1659" y="608"/>
                      <a:pt x="1722" y="608"/>
                    </a:cubicBezTo>
                    <a:cubicBezTo>
                      <a:pt x="1762" y="608"/>
                      <a:pt x="1803" y="608"/>
                      <a:pt x="1843" y="608"/>
                    </a:cubicBezTo>
                    <a:cubicBezTo>
                      <a:pt x="1975" y="608"/>
                      <a:pt x="2106" y="601"/>
                      <a:pt x="2222" y="534"/>
                    </a:cubicBezTo>
                    <a:cubicBezTo>
                      <a:pt x="2256" y="516"/>
                      <a:pt x="2290" y="447"/>
                      <a:pt x="2274" y="413"/>
                    </a:cubicBezTo>
                    <a:cubicBezTo>
                      <a:pt x="2137" y="105"/>
                      <a:pt x="1726" y="20"/>
                      <a:pt x="1418" y="2"/>
                    </a:cubicBezTo>
                    <a:cubicBezTo>
                      <a:pt x="1392" y="1"/>
                      <a:pt x="1365" y="1"/>
                      <a:pt x="1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3130176" y="1416134"/>
                <a:ext cx="34858" cy="27257"/>
              </a:xfrm>
              <a:custGeom>
                <a:rect b="b" l="l" r="r" t="t"/>
                <a:pathLst>
                  <a:path extrusionOk="0" h="857" w="1096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3095316" y="1429715"/>
                <a:ext cx="44114" cy="68699"/>
              </a:xfrm>
              <a:custGeom>
                <a:rect b="b" l="l" r="r" t="t"/>
                <a:pathLst>
                  <a:path extrusionOk="0" h="2160" w="1387">
                    <a:moveTo>
                      <a:pt x="1" y="0"/>
                    </a:moveTo>
                    <a:lnTo>
                      <a:pt x="120" y="2038"/>
                    </a:lnTo>
                    <a:cubicBezTo>
                      <a:pt x="120" y="2038"/>
                      <a:pt x="310" y="2160"/>
                      <a:pt x="559" y="2160"/>
                    </a:cubicBezTo>
                    <a:cubicBezTo>
                      <a:pt x="683" y="2160"/>
                      <a:pt x="822" y="2129"/>
                      <a:pt x="959" y="2038"/>
                    </a:cubicBezTo>
                    <a:cubicBezTo>
                      <a:pt x="1386" y="174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5"/>
              <p:cNvSpPr/>
              <p:nvPr/>
            </p:nvSpPr>
            <p:spPr>
              <a:xfrm>
                <a:off x="3060997" y="1544505"/>
                <a:ext cx="65932" cy="60111"/>
              </a:xfrm>
              <a:custGeom>
                <a:rect b="b" l="l" r="r" t="t"/>
                <a:pathLst>
                  <a:path extrusionOk="0" h="1890" w="2073">
                    <a:moveTo>
                      <a:pt x="618" y="1"/>
                    </a:moveTo>
                    <a:cubicBezTo>
                      <a:pt x="430" y="1"/>
                      <a:pt x="242" y="35"/>
                      <a:pt x="69" y="106"/>
                    </a:cubicBezTo>
                    <a:cubicBezTo>
                      <a:pt x="1" y="791"/>
                      <a:pt x="429" y="1526"/>
                      <a:pt x="1080" y="1800"/>
                    </a:cubicBezTo>
                    <a:cubicBezTo>
                      <a:pt x="1206" y="1856"/>
                      <a:pt x="1346" y="1889"/>
                      <a:pt x="1481" y="1889"/>
                    </a:cubicBezTo>
                    <a:cubicBezTo>
                      <a:pt x="1639" y="1889"/>
                      <a:pt x="1790" y="1843"/>
                      <a:pt x="1901" y="1732"/>
                    </a:cubicBezTo>
                    <a:cubicBezTo>
                      <a:pt x="2055" y="1561"/>
                      <a:pt x="2072" y="1287"/>
                      <a:pt x="2004" y="1065"/>
                    </a:cubicBezTo>
                    <a:cubicBezTo>
                      <a:pt x="1901" y="671"/>
                      <a:pt x="1610" y="328"/>
                      <a:pt x="1251" y="141"/>
                    </a:cubicBezTo>
                    <a:cubicBezTo>
                      <a:pt x="1056" y="48"/>
                      <a:pt x="837" y="1"/>
                      <a:pt x="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26" name="Google Shape;226;p15"/>
          <p:cNvCxnSpPr>
            <a:stCxn id="168" idx="2"/>
          </p:cNvCxnSpPr>
          <p:nvPr/>
        </p:nvCxnSpPr>
        <p:spPr>
          <a:xfrm flipH="1">
            <a:off x="1969200" y="4080175"/>
            <a:ext cx="2602800" cy="431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227" name="Google Shape;227;p15"/>
          <p:cNvGrpSpPr/>
          <p:nvPr/>
        </p:nvGrpSpPr>
        <p:grpSpPr>
          <a:xfrm>
            <a:off x="3328792" y="396090"/>
            <a:ext cx="695381" cy="695421"/>
            <a:chOff x="2522523" y="1875740"/>
            <a:chExt cx="448459" cy="448456"/>
          </a:xfrm>
        </p:grpSpPr>
        <p:sp>
          <p:nvSpPr>
            <p:cNvPr id="228" name="Google Shape;228;p15"/>
            <p:cNvSpPr/>
            <p:nvPr/>
          </p:nvSpPr>
          <p:spPr>
            <a:xfrm flipH="1">
              <a:off x="2522526" y="1875740"/>
              <a:ext cx="448456" cy="448456"/>
            </a:xfrm>
            <a:custGeom>
              <a:rect b="b" l="l" r="r" t="t"/>
              <a:pathLst>
                <a:path extrusionOk="0" h="12164" w="12164">
                  <a:moveTo>
                    <a:pt x="6081" y="0"/>
                  </a:moveTo>
                  <a:cubicBezTo>
                    <a:pt x="5280" y="0"/>
                    <a:pt x="4512" y="143"/>
                    <a:pt x="3817" y="428"/>
                  </a:cubicBezTo>
                  <a:cubicBezTo>
                    <a:pt x="2978" y="766"/>
                    <a:pt x="2248" y="1266"/>
                    <a:pt x="1641" y="1926"/>
                  </a:cubicBezTo>
                  <a:cubicBezTo>
                    <a:pt x="624" y="3014"/>
                    <a:pt x="0" y="4476"/>
                    <a:pt x="0" y="6081"/>
                  </a:cubicBezTo>
                  <a:lnTo>
                    <a:pt x="0" y="6385"/>
                  </a:lnTo>
                  <a:lnTo>
                    <a:pt x="0" y="6402"/>
                  </a:lnTo>
                  <a:cubicBezTo>
                    <a:pt x="53" y="7330"/>
                    <a:pt x="303" y="8186"/>
                    <a:pt x="731" y="8971"/>
                  </a:cubicBezTo>
                  <a:cubicBezTo>
                    <a:pt x="1499" y="10397"/>
                    <a:pt x="2835" y="11486"/>
                    <a:pt x="4424" y="11931"/>
                  </a:cubicBezTo>
                  <a:cubicBezTo>
                    <a:pt x="4959" y="12092"/>
                    <a:pt x="5511" y="12164"/>
                    <a:pt x="6081" y="12164"/>
                  </a:cubicBezTo>
                  <a:cubicBezTo>
                    <a:pt x="6492" y="12164"/>
                    <a:pt x="6885" y="12128"/>
                    <a:pt x="7259" y="12038"/>
                  </a:cubicBezTo>
                  <a:cubicBezTo>
                    <a:pt x="8899" y="11736"/>
                    <a:pt x="10291" y="10754"/>
                    <a:pt x="11165" y="9417"/>
                  </a:cubicBezTo>
                  <a:cubicBezTo>
                    <a:pt x="11700" y="8632"/>
                    <a:pt x="12021" y="7705"/>
                    <a:pt x="12128" y="6723"/>
                  </a:cubicBezTo>
                  <a:cubicBezTo>
                    <a:pt x="12145" y="6509"/>
                    <a:pt x="12164" y="6295"/>
                    <a:pt x="12164" y="6081"/>
                  </a:cubicBezTo>
                  <a:cubicBezTo>
                    <a:pt x="12164" y="4602"/>
                    <a:pt x="11646" y="3246"/>
                    <a:pt x="10773" y="2193"/>
                  </a:cubicBezTo>
                  <a:cubicBezTo>
                    <a:pt x="10184" y="1498"/>
                    <a:pt x="9434" y="928"/>
                    <a:pt x="8597" y="535"/>
                  </a:cubicBezTo>
                  <a:cubicBezTo>
                    <a:pt x="7829" y="196"/>
                    <a:pt x="6973" y="0"/>
                    <a:pt x="6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 flipH="1">
              <a:off x="2590252" y="1906598"/>
              <a:ext cx="353817" cy="353817"/>
            </a:xfrm>
            <a:custGeom>
              <a:rect b="b" l="l" r="r" t="t"/>
              <a:pathLst>
                <a:path extrusionOk="0" h="9597" w="9597">
                  <a:moveTo>
                    <a:pt x="4799" y="1"/>
                  </a:moveTo>
                  <a:cubicBezTo>
                    <a:pt x="4174" y="1"/>
                    <a:pt x="3568" y="126"/>
                    <a:pt x="3016" y="340"/>
                  </a:cubicBezTo>
                  <a:cubicBezTo>
                    <a:pt x="2355" y="607"/>
                    <a:pt x="1767" y="1000"/>
                    <a:pt x="1304" y="1517"/>
                  </a:cubicBezTo>
                  <a:cubicBezTo>
                    <a:pt x="483" y="2374"/>
                    <a:pt x="1" y="3532"/>
                    <a:pt x="1" y="4799"/>
                  </a:cubicBezTo>
                  <a:lnTo>
                    <a:pt x="1" y="5049"/>
                  </a:lnTo>
                  <a:cubicBezTo>
                    <a:pt x="37" y="5779"/>
                    <a:pt x="234" y="6476"/>
                    <a:pt x="572" y="7082"/>
                  </a:cubicBezTo>
                  <a:cubicBezTo>
                    <a:pt x="1178" y="8205"/>
                    <a:pt x="2231" y="9061"/>
                    <a:pt x="3497" y="9418"/>
                  </a:cubicBezTo>
                  <a:cubicBezTo>
                    <a:pt x="3908" y="9543"/>
                    <a:pt x="4353" y="9596"/>
                    <a:pt x="4799" y="9596"/>
                  </a:cubicBezTo>
                  <a:cubicBezTo>
                    <a:pt x="5120" y="9596"/>
                    <a:pt x="5441" y="9579"/>
                    <a:pt x="5727" y="9508"/>
                  </a:cubicBezTo>
                  <a:cubicBezTo>
                    <a:pt x="7028" y="9258"/>
                    <a:pt x="8117" y="8490"/>
                    <a:pt x="8811" y="7439"/>
                  </a:cubicBezTo>
                  <a:cubicBezTo>
                    <a:pt x="9222" y="6814"/>
                    <a:pt x="9489" y="6083"/>
                    <a:pt x="9579" y="5299"/>
                  </a:cubicBezTo>
                  <a:cubicBezTo>
                    <a:pt x="9596" y="5137"/>
                    <a:pt x="9596" y="4977"/>
                    <a:pt x="9596" y="4799"/>
                  </a:cubicBezTo>
                  <a:cubicBezTo>
                    <a:pt x="9596" y="3639"/>
                    <a:pt x="9187" y="2569"/>
                    <a:pt x="8490" y="1732"/>
                  </a:cubicBezTo>
                  <a:cubicBezTo>
                    <a:pt x="8027" y="1178"/>
                    <a:pt x="7456" y="733"/>
                    <a:pt x="6797" y="429"/>
                  </a:cubicBezTo>
                  <a:cubicBezTo>
                    <a:pt x="6190" y="143"/>
                    <a:pt x="5513" y="1"/>
                    <a:pt x="4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 flipH="1">
              <a:off x="2654031" y="2147013"/>
              <a:ext cx="51320" cy="96962"/>
            </a:xfrm>
            <a:custGeom>
              <a:rect b="b" l="l" r="r" t="t"/>
              <a:pathLst>
                <a:path extrusionOk="0" h="2630" w="1392">
                  <a:moveTo>
                    <a:pt x="68" y="1"/>
                  </a:moveTo>
                  <a:cubicBezTo>
                    <a:pt x="57" y="1"/>
                    <a:pt x="46" y="3"/>
                    <a:pt x="36" y="7"/>
                  </a:cubicBezTo>
                  <a:cubicBezTo>
                    <a:pt x="1" y="26"/>
                    <a:pt x="1" y="79"/>
                    <a:pt x="18" y="114"/>
                  </a:cubicBezTo>
                  <a:lnTo>
                    <a:pt x="303" y="614"/>
                  </a:lnTo>
                  <a:lnTo>
                    <a:pt x="803" y="1791"/>
                  </a:lnTo>
                  <a:lnTo>
                    <a:pt x="1231" y="2594"/>
                  </a:lnTo>
                  <a:cubicBezTo>
                    <a:pt x="1249" y="2611"/>
                    <a:pt x="1266" y="2630"/>
                    <a:pt x="1302" y="2630"/>
                  </a:cubicBezTo>
                  <a:cubicBezTo>
                    <a:pt x="1302" y="2630"/>
                    <a:pt x="1321" y="2630"/>
                    <a:pt x="1338" y="2611"/>
                  </a:cubicBezTo>
                  <a:cubicBezTo>
                    <a:pt x="1373" y="2594"/>
                    <a:pt x="1392" y="2559"/>
                    <a:pt x="1356" y="2523"/>
                  </a:cubicBezTo>
                  <a:lnTo>
                    <a:pt x="945" y="1738"/>
                  </a:lnTo>
                  <a:lnTo>
                    <a:pt x="446" y="542"/>
                  </a:lnTo>
                  <a:lnTo>
                    <a:pt x="143" y="43"/>
                  </a:lnTo>
                  <a:cubicBezTo>
                    <a:pt x="130" y="17"/>
                    <a:pt x="98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 flipH="1">
              <a:off x="2583687" y="2058530"/>
              <a:ext cx="107174" cy="7927"/>
            </a:xfrm>
            <a:custGeom>
              <a:rect b="b" l="l" r="r" t="t"/>
              <a:pathLst>
                <a:path extrusionOk="0" h="215" w="2907">
                  <a:moveTo>
                    <a:pt x="2835" y="0"/>
                  </a:moveTo>
                  <a:lnTo>
                    <a:pt x="72" y="72"/>
                  </a:lnTo>
                  <a:cubicBezTo>
                    <a:pt x="36" y="72"/>
                    <a:pt x="0" y="107"/>
                    <a:pt x="0" y="143"/>
                  </a:cubicBezTo>
                  <a:cubicBezTo>
                    <a:pt x="0" y="179"/>
                    <a:pt x="36" y="214"/>
                    <a:pt x="72" y="214"/>
                  </a:cubicBezTo>
                  <a:lnTo>
                    <a:pt x="89" y="214"/>
                  </a:lnTo>
                  <a:lnTo>
                    <a:pt x="2835" y="160"/>
                  </a:lnTo>
                  <a:cubicBezTo>
                    <a:pt x="2871" y="160"/>
                    <a:pt x="2907" y="125"/>
                    <a:pt x="2907" y="72"/>
                  </a:cubicBezTo>
                  <a:cubicBezTo>
                    <a:pt x="2907" y="36"/>
                    <a:pt x="2871" y="0"/>
                    <a:pt x="2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 flipH="1">
              <a:off x="2739490" y="1937530"/>
              <a:ext cx="9917" cy="85533"/>
            </a:xfrm>
            <a:custGeom>
              <a:rect b="b" l="l" r="r" t="t"/>
              <a:pathLst>
                <a:path extrusionOk="0" h="2320" w="269">
                  <a:moveTo>
                    <a:pt x="178" y="1"/>
                  </a:moveTo>
                  <a:cubicBezTo>
                    <a:pt x="143" y="1"/>
                    <a:pt x="107" y="36"/>
                    <a:pt x="107" y="72"/>
                  </a:cubicBezTo>
                  <a:lnTo>
                    <a:pt x="0" y="2229"/>
                  </a:lnTo>
                  <a:cubicBezTo>
                    <a:pt x="0" y="2265"/>
                    <a:pt x="19" y="2301"/>
                    <a:pt x="71" y="2319"/>
                  </a:cubicBezTo>
                  <a:cubicBezTo>
                    <a:pt x="107" y="2319"/>
                    <a:pt x="143" y="2284"/>
                    <a:pt x="143" y="2229"/>
                  </a:cubicBezTo>
                  <a:lnTo>
                    <a:pt x="250" y="89"/>
                  </a:lnTo>
                  <a:cubicBezTo>
                    <a:pt x="268" y="36"/>
                    <a:pt x="233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 flipH="1">
              <a:off x="2819088" y="2042050"/>
              <a:ext cx="74988" cy="29678"/>
            </a:xfrm>
            <a:custGeom>
              <a:rect b="b" l="l" r="r" t="t"/>
              <a:pathLst>
                <a:path extrusionOk="0" h="805" w="2034">
                  <a:moveTo>
                    <a:pt x="126" y="1"/>
                  </a:moveTo>
                  <a:cubicBezTo>
                    <a:pt x="72" y="1"/>
                    <a:pt x="36" y="19"/>
                    <a:pt x="19" y="55"/>
                  </a:cubicBezTo>
                  <a:cubicBezTo>
                    <a:pt x="0" y="91"/>
                    <a:pt x="36" y="143"/>
                    <a:pt x="72" y="162"/>
                  </a:cubicBezTo>
                  <a:lnTo>
                    <a:pt x="1927" y="804"/>
                  </a:lnTo>
                  <a:lnTo>
                    <a:pt x="1962" y="804"/>
                  </a:lnTo>
                  <a:cubicBezTo>
                    <a:pt x="1981" y="804"/>
                    <a:pt x="2016" y="786"/>
                    <a:pt x="2034" y="750"/>
                  </a:cubicBezTo>
                  <a:cubicBezTo>
                    <a:pt x="2034" y="714"/>
                    <a:pt x="2016" y="679"/>
                    <a:pt x="1981" y="661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flipH="1">
              <a:off x="2788819" y="2147013"/>
              <a:ext cx="57919" cy="79892"/>
            </a:xfrm>
            <a:custGeom>
              <a:rect b="b" l="l" r="r" t="t"/>
              <a:pathLst>
                <a:path extrusionOk="0" h="2167" w="1571">
                  <a:moveTo>
                    <a:pt x="1503" y="1"/>
                  </a:moveTo>
                  <a:cubicBezTo>
                    <a:pt x="1473" y="1"/>
                    <a:pt x="1441" y="17"/>
                    <a:pt x="1427" y="43"/>
                  </a:cubicBezTo>
                  <a:lnTo>
                    <a:pt x="19" y="2041"/>
                  </a:lnTo>
                  <a:cubicBezTo>
                    <a:pt x="1" y="2076"/>
                    <a:pt x="19" y="2131"/>
                    <a:pt x="55" y="2148"/>
                  </a:cubicBezTo>
                  <a:cubicBezTo>
                    <a:pt x="55" y="2148"/>
                    <a:pt x="72" y="2166"/>
                    <a:pt x="90" y="2166"/>
                  </a:cubicBezTo>
                  <a:cubicBezTo>
                    <a:pt x="108" y="2166"/>
                    <a:pt x="143" y="2148"/>
                    <a:pt x="143" y="2131"/>
                  </a:cubicBezTo>
                  <a:lnTo>
                    <a:pt x="1553" y="114"/>
                  </a:lnTo>
                  <a:cubicBezTo>
                    <a:pt x="1570" y="79"/>
                    <a:pt x="1553" y="43"/>
                    <a:pt x="1534" y="7"/>
                  </a:cubicBezTo>
                  <a:cubicBezTo>
                    <a:pt x="1525" y="3"/>
                    <a:pt x="1514" y="1"/>
                    <a:pt x="1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 flipH="1">
              <a:off x="2657313" y="1998657"/>
              <a:ext cx="178918" cy="169701"/>
            </a:xfrm>
            <a:custGeom>
              <a:rect b="b" l="l" r="r" t="t"/>
              <a:pathLst>
                <a:path extrusionOk="0" h="4603" w="4853">
                  <a:moveTo>
                    <a:pt x="2426" y="1"/>
                  </a:moveTo>
                  <a:lnTo>
                    <a:pt x="1" y="1767"/>
                  </a:lnTo>
                  <a:lnTo>
                    <a:pt x="928" y="4602"/>
                  </a:lnTo>
                  <a:lnTo>
                    <a:pt x="3925" y="4602"/>
                  </a:lnTo>
                  <a:lnTo>
                    <a:pt x="4852" y="1767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 flipH="1">
              <a:off x="2653368" y="1875740"/>
              <a:ext cx="178217" cy="85496"/>
            </a:xfrm>
            <a:custGeom>
              <a:rect b="b" l="l" r="r" t="t"/>
              <a:pathLst>
                <a:path extrusionOk="0" h="2319" w="4834">
                  <a:moveTo>
                    <a:pt x="2300" y="0"/>
                  </a:moveTo>
                  <a:cubicBezTo>
                    <a:pt x="1499" y="0"/>
                    <a:pt x="731" y="143"/>
                    <a:pt x="36" y="428"/>
                  </a:cubicBezTo>
                  <a:lnTo>
                    <a:pt x="0" y="571"/>
                  </a:lnTo>
                  <a:lnTo>
                    <a:pt x="2407" y="2319"/>
                  </a:lnTo>
                  <a:lnTo>
                    <a:pt x="4833" y="571"/>
                  </a:lnTo>
                  <a:lnTo>
                    <a:pt x="4816" y="535"/>
                  </a:lnTo>
                  <a:cubicBezTo>
                    <a:pt x="4048" y="196"/>
                    <a:pt x="3192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 flipH="1">
              <a:off x="2876934" y="1946747"/>
              <a:ext cx="94049" cy="168374"/>
            </a:xfrm>
            <a:custGeom>
              <a:rect b="b" l="l" r="r" t="t"/>
              <a:pathLst>
                <a:path extrusionOk="0" h="4567" w="2551">
                  <a:moveTo>
                    <a:pt x="1641" y="0"/>
                  </a:moveTo>
                  <a:cubicBezTo>
                    <a:pt x="624" y="1088"/>
                    <a:pt x="0" y="2550"/>
                    <a:pt x="0" y="4155"/>
                  </a:cubicBezTo>
                  <a:lnTo>
                    <a:pt x="0" y="4459"/>
                  </a:lnTo>
                  <a:lnTo>
                    <a:pt x="0" y="4476"/>
                  </a:lnTo>
                  <a:lnTo>
                    <a:pt x="143" y="4566"/>
                  </a:lnTo>
                  <a:lnTo>
                    <a:pt x="2550" y="2800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 flipH="1">
              <a:off x="2799364" y="2205117"/>
              <a:ext cx="144705" cy="110529"/>
            </a:xfrm>
            <a:custGeom>
              <a:rect b="b" l="l" r="r" t="t"/>
              <a:pathLst>
                <a:path extrusionOk="0" h="2998" w="3925">
                  <a:moveTo>
                    <a:pt x="1" y="1"/>
                  </a:moveTo>
                  <a:lnTo>
                    <a:pt x="1" y="37"/>
                  </a:lnTo>
                  <a:cubicBezTo>
                    <a:pt x="769" y="1463"/>
                    <a:pt x="2105" y="2552"/>
                    <a:pt x="3694" y="2997"/>
                  </a:cubicBezTo>
                  <a:lnTo>
                    <a:pt x="3925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 flipH="1">
              <a:off x="2559318" y="2211716"/>
              <a:ext cx="148023" cy="107874"/>
            </a:xfrm>
            <a:custGeom>
              <a:rect b="b" l="l" r="r" t="t"/>
              <a:pathLst>
                <a:path extrusionOk="0" h="2926" w="4015">
                  <a:moveTo>
                    <a:pt x="928" y="0"/>
                  </a:moveTo>
                  <a:lnTo>
                    <a:pt x="1" y="2854"/>
                  </a:lnTo>
                  <a:lnTo>
                    <a:pt x="108" y="2925"/>
                  </a:lnTo>
                  <a:cubicBezTo>
                    <a:pt x="1748" y="2623"/>
                    <a:pt x="3140" y="1641"/>
                    <a:pt x="4014" y="304"/>
                  </a:cubicBezTo>
                  <a:lnTo>
                    <a:pt x="3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 flipH="1">
              <a:off x="2522523" y="1956591"/>
              <a:ext cx="94086" cy="169664"/>
            </a:xfrm>
            <a:custGeom>
              <a:rect b="b" l="l" r="r" t="t"/>
              <a:pathLst>
                <a:path extrusionOk="0" h="4602" w="2552">
                  <a:moveTo>
                    <a:pt x="911" y="0"/>
                  </a:moveTo>
                  <a:lnTo>
                    <a:pt x="1" y="2837"/>
                  </a:lnTo>
                  <a:lnTo>
                    <a:pt x="2409" y="4602"/>
                  </a:lnTo>
                  <a:lnTo>
                    <a:pt x="2516" y="4530"/>
                  </a:lnTo>
                  <a:cubicBezTo>
                    <a:pt x="2533" y="4316"/>
                    <a:pt x="2552" y="4102"/>
                    <a:pt x="2552" y="3888"/>
                  </a:cubicBezTo>
                  <a:cubicBezTo>
                    <a:pt x="2552" y="2409"/>
                    <a:pt x="2034" y="1053"/>
                    <a:pt x="1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75" y="1398663"/>
            <a:ext cx="33718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538" y="3441900"/>
            <a:ext cx="368617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6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de données</a:t>
            </a:r>
            <a:endParaRPr/>
          </a:p>
        </p:txBody>
      </p:sp>
      <p:sp>
        <p:nvSpPr>
          <p:cNvPr id="249" name="Google Shape;249;p16"/>
          <p:cNvSpPr txBox="1"/>
          <p:nvPr/>
        </p:nvSpPr>
        <p:spPr>
          <a:xfrm>
            <a:off x="943125" y="2806900"/>
            <a:ext cx="182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Transfer Market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16"/>
          <p:cNvSpPr txBox="1"/>
          <p:nvPr/>
        </p:nvSpPr>
        <p:spPr>
          <a:xfrm>
            <a:off x="5808725" y="2751225"/>
            <a:ext cx="182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Opta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2" name="Google Shape;252;p16"/>
          <p:cNvGrpSpPr/>
          <p:nvPr/>
        </p:nvGrpSpPr>
        <p:grpSpPr>
          <a:xfrm>
            <a:off x="2559987" y="381776"/>
            <a:ext cx="355082" cy="498260"/>
            <a:chOff x="713223" y="3444100"/>
            <a:chExt cx="615180" cy="863087"/>
          </a:xfrm>
        </p:grpSpPr>
        <p:sp>
          <p:nvSpPr>
            <p:cNvPr id="253" name="Google Shape;253;p16"/>
            <p:cNvSpPr/>
            <p:nvPr/>
          </p:nvSpPr>
          <p:spPr>
            <a:xfrm>
              <a:off x="713223" y="3446291"/>
              <a:ext cx="325882" cy="590892"/>
            </a:xfrm>
            <a:custGeom>
              <a:rect b="b" l="l" r="r" t="t"/>
              <a:pathLst>
                <a:path extrusionOk="0" h="38295" w="21120">
                  <a:moveTo>
                    <a:pt x="13808" y="1"/>
                  </a:moveTo>
                  <a:cubicBezTo>
                    <a:pt x="13767" y="1"/>
                    <a:pt x="13726" y="5"/>
                    <a:pt x="13685" y="13"/>
                  </a:cubicBezTo>
                  <a:lnTo>
                    <a:pt x="776" y="2408"/>
                  </a:lnTo>
                  <a:cubicBezTo>
                    <a:pt x="298" y="2500"/>
                    <a:pt x="0" y="3092"/>
                    <a:pt x="137" y="3731"/>
                  </a:cubicBezTo>
                  <a:lnTo>
                    <a:pt x="6341" y="37258"/>
                  </a:lnTo>
                  <a:cubicBezTo>
                    <a:pt x="6466" y="37861"/>
                    <a:pt x="6878" y="38295"/>
                    <a:pt x="7313" y="38295"/>
                  </a:cubicBezTo>
                  <a:cubicBezTo>
                    <a:pt x="7354" y="38295"/>
                    <a:pt x="7395" y="38291"/>
                    <a:pt x="7436" y="38283"/>
                  </a:cubicBezTo>
                  <a:lnTo>
                    <a:pt x="20344" y="35889"/>
                  </a:lnTo>
                  <a:cubicBezTo>
                    <a:pt x="20824" y="35798"/>
                    <a:pt x="21120" y="35205"/>
                    <a:pt x="20983" y="34543"/>
                  </a:cubicBezTo>
                  <a:lnTo>
                    <a:pt x="14779" y="1016"/>
                  </a:lnTo>
                  <a:cubicBezTo>
                    <a:pt x="14654" y="432"/>
                    <a:pt x="14244" y="1"/>
                    <a:pt x="13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763559" y="3588040"/>
              <a:ext cx="249873" cy="419804"/>
            </a:xfrm>
            <a:custGeom>
              <a:rect b="b" l="l" r="r" t="t"/>
              <a:pathLst>
                <a:path extrusionOk="0" h="27207" w="16194">
                  <a:moveTo>
                    <a:pt x="10613" y="0"/>
                  </a:moveTo>
                  <a:cubicBezTo>
                    <a:pt x="10543" y="0"/>
                    <a:pt x="10472" y="6"/>
                    <a:pt x="10401" y="19"/>
                  </a:cubicBezTo>
                  <a:lnTo>
                    <a:pt x="1072" y="1752"/>
                  </a:lnTo>
                  <a:cubicBezTo>
                    <a:pt x="433" y="1889"/>
                    <a:pt x="1" y="2504"/>
                    <a:pt x="114" y="3142"/>
                  </a:cubicBezTo>
                  <a:lnTo>
                    <a:pt x="4402" y="26223"/>
                  </a:lnTo>
                  <a:cubicBezTo>
                    <a:pt x="4502" y="26803"/>
                    <a:pt x="5004" y="27206"/>
                    <a:pt x="5556" y="27206"/>
                  </a:cubicBezTo>
                  <a:cubicBezTo>
                    <a:pt x="5634" y="27206"/>
                    <a:pt x="5714" y="27198"/>
                    <a:pt x="5794" y="27181"/>
                  </a:cubicBezTo>
                  <a:lnTo>
                    <a:pt x="15121" y="25448"/>
                  </a:lnTo>
                  <a:cubicBezTo>
                    <a:pt x="15783" y="25335"/>
                    <a:pt x="16194" y="24718"/>
                    <a:pt x="16079" y="24058"/>
                  </a:cubicBezTo>
                  <a:lnTo>
                    <a:pt x="11791" y="977"/>
                  </a:lnTo>
                  <a:cubicBezTo>
                    <a:pt x="11690" y="407"/>
                    <a:pt x="11189" y="0"/>
                    <a:pt x="10613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731525" y="3549941"/>
              <a:ext cx="231234" cy="42618"/>
            </a:xfrm>
            <a:custGeom>
              <a:rect b="b" l="l" r="r" t="t"/>
              <a:pathLst>
                <a:path extrusionOk="0" fill="none" h="2762" w="14986">
                  <a:moveTo>
                    <a:pt x="0" y="2761"/>
                  </a:moveTo>
                  <a:lnTo>
                    <a:pt x="0" y="2761"/>
                  </a:lnTo>
                  <a:close/>
                  <a:moveTo>
                    <a:pt x="24" y="2761"/>
                  </a:moveTo>
                  <a:lnTo>
                    <a:pt x="24" y="2761"/>
                  </a:lnTo>
                  <a:close/>
                  <a:moveTo>
                    <a:pt x="46" y="2761"/>
                  </a:moveTo>
                  <a:lnTo>
                    <a:pt x="46" y="2761"/>
                  </a:lnTo>
                  <a:close/>
                  <a:moveTo>
                    <a:pt x="92" y="2761"/>
                  </a:moveTo>
                  <a:lnTo>
                    <a:pt x="92" y="2761"/>
                  </a:lnTo>
                  <a:close/>
                  <a:moveTo>
                    <a:pt x="115" y="2738"/>
                  </a:moveTo>
                  <a:lnTo>
                    <a:pt x="115" y="2738"/>
                  </a:lnTo>
                  <a:close/>
                  <a:moveTo>
                    <a:pt x="137" y="2738"/>
                  </a:moveTo>
                  <a:lnTo>
                    <a:pt x="137" y="2738"/>
                  </a:lnTo>
                  <a:close/>
                  <a:moveTo>
                    <a:pt x="183" y="2738"/>
                  </a:moveTo>
                  <a:lnTo>
                    <a:pt x="183" y="2738"/>
                  </a:lnTo>
                  <a:close/>
                  <a:moveTo>
                    <a:pt x="207" y="2738"/>
                  </a:moveTo>
                  <a:lnTo>
                    <a:pt x="207" y="2738"/>
                  </a:lnTo>
                  <a:close/>
                  <a:moveTo>
                    <a:pt x="228" y="2716"/>
                  </a:moveTo>
                  <a:lnTo>
                    <a:pt x="228" y="2716"/>
                  </a:lnTo>
                  <a:close/>
                  <a:moveTo>
                    <a:pt x="274" y="2716"/>
                  </a:moveTo>
                  <a:lnTo>
                    <a:pt x="274" y="2716"/>
                  </a:lnTo>
                  <a:close/>
                  <a:moveTo>
                    <a:pt x="298" y="2716"/>
                  </a:moveTo>
                  <a:lnTo>
                    <a:pt x="298" y="2716"/>
                  </a:lnTo>
                  <a:close/>
                  <a:moveTo>
                    <a:pt x="320" y="2716"/>
                  </a:moveTo>
                  <a:lnTo>
                    <a:pt x="320" y="2716"/>
                  </a:lnTo>
                  <a:close/>
                  <a:moveTo>
                    <a:pt x="343" y="2716"/>
                  </a:moveTo>
                  <a:lnTo>
                    <a:pt x="343" y="2716"/>
                  </a:lnTo>
                  <a:close/>
                  <a:moveTo>
                    <a:pt x="389" y="2692"/>
                  </a:moveTo>
                  <a:lnTo>
                    <a:pt x="389" y="2692"/>
                  </a:lnTo>
                  <a:close/>
                  <a:moveTo>
                    <a:pt x="411" y="2692"/>
                  </a:moveTo>
                  <a:lnTo>
                    <a:pt x="411" y="2692"/>
                  </a:lnTo>
                  <a:close/>
                  <a:moveTo>
                    <a:pt x="435" y="2692"/>
                  </a:moveTo>
                  <a:lnTo>
                    <a:pt x="435" y="2692"/>
                  </a:lnTo>
                  <a:close/>
                  <a:moveTo>
                    <a:pt x="480" y="2692"/>
                  </a:moveTo>
                  <a:lnTo>
                    <a:pt x="480" y="2692"/>
                  </a:lnTo>
                  <a:close/>
                  <a:moveTo>
                    <a:pt x="502" y="2670"/>
                  </a:moveTo>
                  <a:lnTo>
                    <a:pt x="502" y="2670"/>
                  </a:lnTo>
                  <a:close/>
                  <a:moveTo>
                    <a:pt x="526" y="2670"/>
                  </a:moveTo>
                  <a:lnTo>
                    <a:pt x="526" y="2670"/>
                  </a:lnTo>
                  <a:close/>
                  <a:moveTo>
                    <a:pt x="571" y="2670"/>
                  </a:moveTo>
                  <a:lnTo>
                    <a:pt x="571" y="2670"/>
                  </a:lnTo>
                  <a:close/>
                  <a:moveTo>
                    <a:pt x="593" y="2670"/>
                  </a:moveTo>
                  <a:lnTo>
                    <a:pt x="593" y="2670"/>
                  </a:lnTo>
                  <a:close/>
                  <a:moveTo>
                    <a:pt x="617" y="2647"/>
                  </a:moveTo>
                  <a:lnTo>
                    <a:pt x="617" y="2647"/>
                  </a:lnTo>
                  <a:close/>
                  <a:moveTo>
                    <a:pt x="663" y="2647"/>
                  </a:moveTo>
                  <a:lnTo>
                    <a:pt x="663" y="2647"/>
                  </a:lnTo>
                  <a:close/>
                  <a:moveTo>
                    <a:pt x="685" y="2647"/>
                  </a:moveTo>
                  <a:lnTo>
                    <a:pt x="685" y="2647"/>
                  </a:lnTo>
                  <a:close/>
                  <a:moveTo>
                    <a:pt x="708" y="2647"/>
                  </a:moveTo>
                  <a:lnTo>
                    <a:pt x="708" y="2647"/>
                  </a:lnTo>
                  <a:close/>
                  <a:moveTo>
                    <a:pt x="754" y="2625"/>
                  </a:moveTo>
                  <a:lnTo>
                    <a:pt x="754" y="2625"/>
                  </a:lnTo>
                  <a:close/>
                  <a:moveTo>
                    <a:pt x="776" y="2625"/>
                  </a:moveTo>
                  <a:lnTo>
                    <a:pt x="776" y="2625"/>
                  </a:lnTo>
                  <a:close/>
                  <a:moveTo>
                    <a:pt x="800" y="2625"/>
                  </a:moveTo>
                  <a:lnTo>
                    <a:pt x="800" y="2625"/>
                  </a:lnTo>
                  <a:close/>
                  <a:moveTo>
                    <a:pt x="821" y="2625"/>
                  </a:moveTo>
                  <a:lnTo>
                    <a:pt x="821" y="2625"/>
                  </a:lnTo>
                  <a:close/>
                  <a:moveTo>
                    <a:pt x="867" y="2601"/>
                  </a:moveTo>
                  <a:lnTo>
                    <a:pt x="867" y="2601"/>
                  </a:lnTo>
                  <a:close/>
                  <a:moveTo>
                    <a:pt x="891" y="2601"/>
                  </a:moveTo>
                  <a:lnTo>
                    <a:pt x="891" y="2601"/>
                  </a:lnTo>
                  <a:close/>
                  <a:moveTo>
                    <a:pt x="913" y="2601"/>
                  </a:moveTo>
                  <a:lnTo>
                    <a:pt x="913" y="2601"/>
                  </a:lnTo>
                  <a:close/>
                  <a:moveTo>
                    <a:pt x="958" y="2601"/>
                  </a:moveTo>
                  <a:lnTo>
                    <a:pt x="958" y="2601"/>
                  </a:lnTo>
                  <a:close/>
                  <a:moveTo>
                    <a:pt x="982" y="2579"/>
                  </a:moveTo>
                  <a:lnTo>
                    <a:pt x="982" y="2579"/>
                  </a:lnTo>
                  <a:close/>
                  <a:moveTo>
                    <a:pt x="1004" y="2579"/>
                  </a:moveTo>
                  <a:lnTo>
                    <a:pt x="1004" y="2579"/>
                  </a:lnTo>
                  <a:close/>
                  <a:moveTo>
                    <a:pt x="1050" y="2579"/>
                  </a:moveTo>
                  <a:lnTo>
                    <a:pt x="1050" y="2579"/>
                  </a:lnTo>
                  <a:close/>
                  <a:moveTo>
                    <a:pt x="1073" y="2579"/>
                  </a:moveTo>
                  <a:lnTo>
                    <a:pt x="1073" y="2579"/>
                  </a:lnTo>
                  <a:close/>
                  <a:moveTo>
                    <a:pt x="1095" y="2555"/>
                  </a:moveTo>
                  <a:lnTo>
                    <a:pt x="1095" y="2555"/>
                  </a:lnTo>
                  <a:close/>
                  <a:moveTo>
                    <a:pt x="1141" y="2555"/>
                  </a:moveTo>
                  <a:lnTo>
                    <a:pt x="1141" y="2555"/>
                  </a:lnTo>
                  <a:close/>
                  <a:moveTo>
                    <a:pt x="1164" y="2555"/>
                  </a:moveTo>
                  <a:lnTo>
                    <a:pt x="1164" y="2555"/>
                  </a:lnTo>
                  <a:close/>
                  <a:moveTo>
                    <a:pt x="1186" y="2555"/>
                  </a:moveTo>
                  <a:lnTo>
                    <a:pt x="1186" y="2555"/>
                  </a:lnTo>
                  <a:close/>
                  <a:moveTo>
                    <a:pt x="1232" y="2533"/>
                  </a:moveTo>
                  <a:lnTo>
                    <a:pt x="1232" y="2533"/>
                  </a:lnTo>
                  <a:close/>
                  <a:moveTo>
                    <a:pt x="1256" y="2533"/>
                  </a:moveTo>
                  <a:lnTo>
                    <a:pt x="1256" y="2533"/>
                  </a:lnTo>
                  <a:close/>
                  <a:moveTo>
                    <a:pt x="1278" y="2533"/>
                  </a:moveTo>
                  <a:lnTo>
                    <a:pt x="1278" y="2533"/>
                  </a:lnTo>
                  <a:close/>
                  <a:moveTo>
                    <a:pt x="1301" y="2533"/>
                  </a:moveTo>
                  <a:lnTo>
                    <a:pt x="1301" y="2533"/>
                  </a:lnTo>
                  <a:close/>
                  <a:moveTo>
                    <a:pt x="1347" y="2510"/>
                  </a:moveTo>
                  <a:lnTo>
                    <a:pt x="1347" y="2510"/>
                  </a:lnTo>
                  <a:close/>
                  <a:moveTo>
                    <a:pt x="1369" y="2510"/>
                  </a:moveTo>
                  <a:lnTo>
                    <a:pt x="1369" y="2510"/>
                  </a:lnTo>
                  <a:close/>
                  <a:moveTo>
                    <a:pt x="1393" y="2510"/>
                  </a:moveTo>
                  <a:lnTo>
                    <a:pt x="1393" y="2510"/>
                  </a:lnTo>
                  <a:close/>
                  <a:moveTo>
                    <a:pt x="1438" y="2510"/>
                  </a:moveTo>
                  <a:lnTo>
                    <a:pt x="1438" y="2510"/>
                  </a:lnTo>
                  <a:close/>
                  <a:moveTo>
                    <a:pt x="1460" y="2510"/>
                  </a:moveTo>
                  <a:lnTo>
                    <a:pt x="1460" y="2510"/>
                  </a:lnTo>
                  <a:close/>
                  <a:moveTo>
                    <a:pt x="1484" y="2488"/>
                  </a:moveTo>
                  <a:lnTo>
                    <a:pt x="1484" y="2488"/>
                  </a:lnTo>
                  <a:close/>
                  <a:moveTo>
                    <a:pt x="1529" y="2488"/>
                  </a:moveTo>
                  <a:lnTo>
                    <a:pt x="1529" y="2488"/>
                  </a:lnTo>
                  <a:close/>
                  <a:moveTo>
                    <a:pt x="1551" y="2488"/>
                  </a:moveTo>
                  <a:lnTo>
                    <a:pt x="1551" y="2488"/>
                  </a:lnTo>
                  <a:close/>
                  <a:moveTo>
                    <a:pt x="1575" y="2488"/>
                  </a:moveTo>
                  <a:lnTo>
                    <a:pt x="1575" y="2488"/>
                  </a:lnTo>
                  <a:close/>
                  <a:moveTo>
                    <a:pt x="1621" y="2464"/>
                  </a:moveTo>
                  <a:lnTo>
                    <a:pt x="1621" y="2464"/>
                  </a:lnTo>
                  <a:close/>
                  <a:moveTo>
                    <a:pt x="1642" y="2464"/>
                  </a:moveTo>
                  <a:lnTo>
                    <a:pt x="1642" y="2464"/>
                  </a:lnTo>
                  <a:close/>
                  <a:moveTo>
                    <a:pt x="1666" y="2464"/>
                  </a:moveTo>
                  <a:lnTo>
                    <a:pt x="1666" y="2464"/>
                  </a:lnTo>
                  <a:close/>
                  <a:moveTo>
                    <a:pt x="1688" y="2464"/>
                  </a:moveTo>
                  <a:lnTo>
                    <a:pt x="1688" y="2464"/>
                  </a:lnTo>
                  <a:close/>
                  <a:moveTo>
                    <a:pt x="1734" y="2442"/>
                  </a:moveTo>
                  <a:lnTo>
                    <a:pt x="1734" y="2442"/>
                  </a:lnTo>
                  <a:close/>
                  <a:moveTo>
                    <a:pt x="1757" y="2442"/>
                  </a:moveTo>
                  <a:lnTo>
                    <a:pt x="1757" y="2442"/>
                  </a:lnTo>
                  <a:close/>
                  <a:moveTo>
                    <a:pt x="1779" y="2442"/>
                  </a:moveTo>
                  <a:lnTo>
                    <a:pt x="1779" y="2442"/>
                  </a:lnTo>
                  <a:close/>
                  <a:moveTo>
                    <a:pt x="1825" y="2442"/>
                  </a:moveTo>
                  <a:lnTo>
                    <a:pt x="1825" y="2442"/>
                  </a:lnTo>
                  <a:close/>
                  <a:moveTo>
                    <a:pt x="1849" y="2418"/>
                  </a:moveTo>
                  <a:lnTo>
                    <a:pt x="1849" y="2418"/>
                  </a:lnTo>
                  <a:close/>
                  <a:moveTo>
                    <a:pt x="1871" y="2418"/>
                  </a:moveTo>
                  <a:lnTo>
                    <a:pt x="1871" y="2418"/>
                  </a:lnTo>
                  <a:close/>
                  <a:moveTo>
                    <a:pt x="1916" y="2418"/>
                  </a:moveTo>
                  <a:lnTo>
                    <a:pt x="1916" y="2418"/>
                  </a:lnTo>
                  <a:close/>
                  <a:moveTo>
                    <a:pt x="1940" y="2418"/>
                  </a:moveTo>
                  <a:lnTo>
                    <a:pt x="1940" y="2418"/>
                  </a:lnTo>
                  <a:close/>
                  <a:moveTo>
                    <a:pt x="1962" y="2397"/>
                  </a:moveTo>
                  <a:lnTo>
                    <a:pt x="1962" y="2397"/>
                  </a:lnTo>
                  <a:close/>
                  <a:moveTo>
                    <a:pt x="2007" y="2397"/>
                  </a:moveTo>
                  <a:lnTo>
                    <a:pt x="2007" y="2397"/>
                  </a:lnTo>
                  <a:close/>
                  <a:moveTo>
                    <a:pt x="2031" y="2397"/>
                  </a:moveTo>
                  <a:lnTo>
                    <a:pt x="2031" y="2397"/>
                  </a:lnTo>
                  <a:close/>
                  <a:moveTo>
                    <a:pt x="2053" y="2397"/>
                  </a:moveTo>
                  <a:lnTo>
                    <a:pt x="2053" y="2397"/>
                  </a:lnTo>
                  <a:close/>
                  <a:moveTo>
                    <a:pt x="2099" y="2373"/>
                  </a:moveTo>
                  <a:lnTo>
                    <a:pt x="2099" y="2373"/>
                  </a:lnTo>
                  <a:close/>
                  <a:moveTo>
                    <a:pt x="2122" y="2373"/>
                  </a:moveTo>
                  <a:lnTo>
                    <a:pt x="2122" y="2373"/>
                  </a:lnTo>
                  <a:close/>
                  <a:moveTo>
                    <a:pt x="2144" y="2373"/>
                  </a:moveTo>
                  <a:lnTo>
                    <a:pt x="2144" y="2373"/>
                  </a:lnTo>
                  <a:close/>
                  <a:moveTo>
                    <a:pt x="2168" y="2373"/>
                  </a:moveTo>
                  <a:lnTo>
                    <a:pt x="2168" y="2373"/>
                  </a:lnTo>
                  <a:close/>
                  <a:moveTo>
                    <a:pt x="2214" y="2351"/>
                  </a:moveTo>
                  <a:lnTo>
                    <a:pt x="2214" y="2351"/>
                  </a:lnTo>
                  <a:close/>
                  <a:moveTo>
                    <a:pt x="2235" y="2351"/>
                  </a:moveTo>
                  <a:lnTo>
                    <a:pt x="2235" y="2351"/>
                  </a:lnTo>
                  <a:close/>
                  <a:moveTo>
                    <a:pt x="2259" y="2351"/>
                  </a:moveTo>
                  <a:lnTo>
                    <a:pt x="2259" y="2351"/>
                  </a:lnTo>
                  <a:close/>
                  <a:moveTo>
                    <a:pt x="2305" y="2351"/>
                  </a:moveTo>
                  <a:lnTo>
                    <a:pt x="2305" y="2351"/>
                  </a:lnTo>
                  <a:close/>
                  <a:moveTo>
                    <a:pt x="2327" y="2327"/>
                  </a:moveTo>
                  <a:lnTo>
                    <a:pt x="2327" y="2327"/>
                  </a:lnTo>
                  <a:close/>
                  <a:moveTo>
                    <a:pt x="2350" y="2327"/>
                  </a:moveTo>
                  <a:lnTo>
                    <a:pt x="2350" y="2327"/>
                  </a:lnTo>
                  <a:close/>
                  <a:moveTo>
                    <a:pt x="2396" y="2327"/>
                  </a:moveTo>
                  <a:lnTo>
                    <a:pt x="2396" y="2327"/>
                  </a:lnTo>
                  <a:close/>
                  <a:moveTo>
                    <a:pt x="2418" y="2327"/>
                  </a:moveTo>
                  <a:lnTo>
                    <a:pt x="2418" y="2327"/>
                  </a:lnTo>
                  <a:close/>
                  <a:moveTo>
                    <a:pt x="2442" y="2305"/>
                  </a:moveTo>
                  <a:lnTo>
                    <a:pt x="2442" y="2305"/>
                  </a:lnTo>
                  <a:close/>
                  <a:moveTo>
                    <a:pt x="2487" y="2305"/>
                  </a:moveTo>
                  <a:lnTo>
                    <a:pt x="2487" y="2305"/>
                  </a:lnTo>
                  <a:close/>
                  <a:moveTo>
                    <a:pt x="2509" y="2305"/>
                  </a:moveTo>
                  <a:lnTo>
                    <a:pt x="2509" y="2305"/>
                  </a:lnTo>
                  <a:close/>
                  <a:moveTo>
                    <a:pt x="2533" y="2305"/>
                  </a:moveTo>
                  <a:lnTo>
                    <a:pt x="2533" y="2305"/>
                  </a:lnTo>
                  <a:close/>
                  <a:moveTo>
                    <a:pt x="2555" y="2305"/>
                  </a:moveTo>
                  <a:lnTo>
                    <a:pt x="2555" y="2305"/>
                  </a:lnTo>
                  <a:close/>
                  <a:moveTo>
                    <a:pt x="2600" y="2282"/>
                  </a:moveTo>
                  <a:lnTo>
                    <a:pt x="2600" y="2282"/>
                  </a:lnTo>
                  <a:close/>
                  <a:moveTo>
                    <a:pt x="2624" y="2282"/>
                  </a:moveTo>
                  <a:lnTo>
                    <a:pt x="2624" y="2282"/>
                  </a:lnTo>
                  <a:close/>
                  <a:moveTo>
                    <a:pt x="2646" y="2282"/>
                  </a:moveTo>
                  <a:lnTo>
                    <a:pt x="2646" y="2282"/>
                  </a:lnTo>
                  <a:close/>
                  <a:moveTo>
                    <a:pt x="2692" y="2282"/>
                  </a:moveTo>
                  <a:lnTo>
                    <a:pt x="2692" y="2282"/>
                  </a:lnTo>
                  <a:close/>
                  <a:moveTo>
                    <a:pt x="2715" y="2260"/>
                  </a:moveTo>
                  <a:lnTo>
                    <a:pt x="2715" y="2260"/>
                  </a:lnTo>
                  <a:close/>
                  <a:moveTo>
                    <a:pt x="2737" y="2260"/>
                  </a:moveTo>
                  <a:lnTo>
                    <a:pt x="2737" y="2260"/>
                  </a:lnTo>
                  <a:close/>
                  <a:moveTo>
                    <a:pt x="2783" y="2260"/>
                  </a:moveTo>
                  <a:lnTo>
                    <a:pt x="2783" y="2260"/>
                  </a:lnTo>
                  <a:close/>
                  <a:moveTo>
                    <a:pt x="2807" y="2260"/>
                  </a:moveTo>
                  <a:lnTo>
                    <a:pt x="2807" y="2260"/>
                  </a:lnTo>
                  <a:close/>
                  <a:moveTo>
                    <a:pt x="2828" y="2236"/>
                  </a:moveTo>
                  <a:lnTo>
                    <a:pt x="2828" y="2236"/>
                  </a:lnTo>
                  <a:close/>
                  <a:moveTo>
                    <a:pt x="2874" y="2236"/>
                  </a:moveTo>
                  <a:lnTo>
                    <a:pt x="2874" y="2236"/>
                  </a:lnTo>
                  <a:close/>
                  <a:moveTo>
                    <a:pt x="2898" y="2236"/>
                  </a:moveTo>
                  <a:lnTo>
                    <a:pt x="2898" y="2236"/>
                  </a:lnTo>
                  <a:close/>
                  <a:moveTo>
                    <a:pt x="2920" y="2236"/>
                  </a:moveTo>
                  <a:lnTo>
                    <a:pt x="2920" y="2236"/>
                  </a:lnTo>
                  <a:close/>
                  <a:moveTo>
                    <a:pt x="2965" y="2214"/>
                  </a:moveTo>
                  <a:lnTo>
                    <a:pt x="2965" y="2214"/>
                  </a:lnTo>
                  <a:close/>
                  <a:moveTo>
                    <a:pt x="2989" y="2214"/>
                  </a:moveTo>
                  <a:lnTo>
                    <a:pt x="2989" y="2214"/>
                  </a:lnTo>
                  <a:close/>
                  <a:moveTo>
                    <a:pt x="3011" y="2214"/>
                  </a:moveTo>
                  <a:lnTo>
                    <a:pt x="3011" y="2214"/>
                  </a:lnTo>
                  <a:close/>
                  <a:moveTo>
                    <a:pt x="3035" y="2214"/>
                  </a:moveTo>
                  <a:lnTo>
                    <a:pt x="3035" y="2214"/>
                  </a:lnTo>
                  <a:close/>
                  <a:moveTo>
                    <a:pt x="3080" y="2190"/>
                  </a:moveTo>
                  <a:lnTo>
                    <a:pt x="3080" y="2190"/>
                  </a:lnTo>
                  <a:close/>
                  <a:moveTo>
                    <a:pt x="3102" y="2190"/>
                  </a:moveTo>
                  <a:lnTo>
                    <a:pt x="3102" y="2190"/>
                  </a:lnTo>
                  <a:close/>
                  <a:moveTo>
                    <a:pt x="3126" y="2190"/>
                  </a:moveTo>
                  <a:lnTo>
                    <a:pt x="3126" y="2190"/>
                  </a:lnTo>
                  <a:close/>
                  <a:moveTo>
                    <a:pt x="3171" y="2190"/>
                  </a:moveTo>
                  <a:lnTo>
                    <a:pt x="3171" y="2190"/>
                  </a:lnTo>
                  <a:close/>
                  <a:moveTo>
                    <a:pt x="3193" y="2168"/>
                  </a:moveTo>
                  <a:lnTo>
                    <a:pt x="3193" y="2168"/>
                  </a:lnTo>
                  <a:close/>
                  <a:moveTo>
                    <a:pt x="3217" y="2168"/>
                  </a:moveTo>
                  <a:lnTo>
                    <a:pt x="3217" y="2168"/>
                  </a:lnTo>
                  <a:close/>
                  <a:moveTo>
                    <a:pt x="3263" y="2168"/>
                  </a:moveTo>
                  <a:lnTo>
                    <a:pt x="3263" y="2168"/>
                  </a:lnTo>
                  <a:close/>
                  <a:moveTo>
                    <a:pt x="3285" y="2168"/>
                  </a:moveTo>
                  <a:lnTo>
                    <a:pt x="3285" y="2168"/>
                  </a:lnTo>
                  <a:close/>
                  <a:moveTo>
                    <a:pt x="3308" y="2145"/>
                  </a:moveTo>
                  <a:lnTo>
                    <a:pt x="3308" y="2145"/>
                  </a:lnTo>
                  <a:close/>
                  <a:moveTo>
                    <a:pt x="3354" y="2145"/>
                  </a:moveTo>
                  <a:lnTo>
                    <a:pt x="3354" y="2145"/>
                  </a:lnTo>
                  <a:close/>
                  <a:moveTo>
                    <a:pt x="3376" y="2145"/>
                  </a:moveTo>
                  <a:lnTo>
                    <a:pt x="3376" y="2145"/>
                  </a:lnTo>
                  <a:close/>
                  <a:moveTo>
                    <a:pt x="3400" y="2145"/>
                  </a:moveTo>
                  <a:lnTo>
                    <a:pt x="3400" y="2145"/>
                  </a:lnTo>
                  <a:close/>
                  <a:moveTo>
                    <a:pt x="3445" y="2123"/>
                  </a:moveTo>
                  <a:lnTo>
                    <a:pt x="3445" y="2123"/>
                  </a:lnTo>
                  <a:close/>
                  <a:moveTo>
                    <a:pt x="3467" y="2123"/>
                  </a:moveTo>
                  <a:lnTo>
                    <a:pt x="3467" y="2123"/>
                  </a:lnTo>
                  <a:close/>
                  <a:moveTo>
                    <a:pt x="3491" y="2123"/>
                  </a:moveTo>
                  <a:lnTo>
                    <a:pt x="3491" y="2123"/>
                  </a:lnTo>
                  <a:close/>
                  <a:moveTo>
                    <a:pt x="3513" y="2123"/>
                  </a:moveTo>
                  <a:lnTo>
                    <a:pt x="3513" y="2123"/>
                  </a:lnTo>
                  <a:close/>
                  <a:moveTo>
                    <a:pt x="3558" y="2099"/>
                  </a:moveTo>
                  <a:lnTo>
                    <a:pt x="3558" y="2099"/>
                  </a:lnTo>
                  <a:close/>
                  <a:moveTo>
                    <a:pt x="3582" y="2099"/>
                  </a:moveTo>
                  <a:lnTo>
                    <a:pt x="3582" y="2099"/>
                  </a:lnTo>
                  <a:close/>
                  <a:moveTo>
                    <a:pt x="3604" y="2099"/>
                  </a:moveTo>
                  <a:lnTo>
                    <a:pt x="3604" y="2099"/>
                  </a:lnTo>
                  <a:close/>
                  <a:moveTo>
                    <a:pt x="3650" y="2099"/>
                  </a:moveTo>
                  <a:lnTo>
                    <a:pt x="3650" y="2099"/>
                  </a:lnTo>
                  <a:close/>
                  <a:moveTo>
                    <a:pt x="3673" y="2099"/>
                  </a:moveTo>
                  <a:lnTo>
                    <a:pt x="3673" y="2099"/>
                  </a:lnTo>
                  <a:close/>
                  <a:moveTo>
                    <a:pt x="3695" y="2077"/>
                  </a:moveTo>
                  <a:lnTo>
                    <a:pt x="3695" y="2077"/>
                  </a:lnTo>
                  <a:close/>
                  <a:moveTo>
                    <a:pt x="3741" y="2077"/>
                  </a:moveTo>
                  <a:lnTo>
                    <a:pt x="3741" y="2077"/>
                  </a:lnTo>
                  <a:close/>
                  <a:moveTo>
                    <a:pt x="3764" y="2077"/>
                  </a:moveTo>
                  <a:lnTo>
                    <a:pt x="3764" y="2077"/>
                  </a:lnTo>
                  <a:close/>
                  <a:moveTo>
                    <a:pt x="3786" y="2077"/>
                  </a:moveTo>
                  <a:lnTo>
                    <a:pt x="3786" y="2077"/>
                  </a:lnTo>
                  <a:close/>
                  <a:moveTo>
                    <a:pt x="3832" y="2054"/>
                  </a:moveTo>
                  <a:lnTo>
                    <a:pt x="3832" y="2054"/>
                  </a:lnTo>
                  <a:close/>
                  <a:moveTo>
                    <a:pt x="3856" y="2054"/>
                  </a:moveTo>
                  <a:lnTo>
                    <a:pt x="3856" y="2054"/>
                  </a:lnTo>
                  <a:close/>
                  <a:moveTo>
                    <a:pt x="3878" y="2054"/>
                  </a:moveTo>
                  <a:lnTo>
                    <a:pt x="3878" y="2054"/>
                  </a:lnTo>
                  <a:close/>
                  <a:moveTo>
                    <a:pt x="3901" y="2054"/>
                  </a:moveTo>
                  <a:lnTo>
                    <a:pt x="3901" y="2054"/>
                  </a:lnTo>
                  <a:close/>
                  <a:moveTo>
                    <a:pt x="3947" y="2032"/>
                  </a:moveTo>
                  <a:lnTo>
                    <a:pt x="3947" y="2032"/>
                  </a:lnTo>
                  <a:close/>
                  <a:moveTo>
                    <a:pt x="3969" y="2032"/>
                  </a:moveTo>
                  <a:lnTo>
                    <a:pt x="3969" y="2032"/>
                  </a:lnTo>
                  <a:close/>
                  <a:moveTo>
                    <a:pt x="3993" y="2032"/>
                  </a:moveTo>
                  <a:lnTo>
                    <a:pt x="3993" y="2032"/>
                  </a:lnTo>
                  <a:close/>
                  <a:moveTo>
                    <a:pt x="4038" y="2032"/>
                  </a:moveTo>
                  <a:lnTo>
                    <a:pt x="4038" y="2032"/>
                  </a:lnTo>
                  <a:close/>
                  <a:moveTo>
                    <a:pt x="4060" y="2008"/>
                  </a:moveTo>
                  <a:lnTo>
                    <a:pt x="4060" y="2008"/>
                  </a:lnTo>
                  <a:close/>
                  <a:moveTo>
                    <a:pt x="4084" y="2008"/>
                  </a:moveTo>
                  <a:lnTo>
                    <a:pt x="4084" y="2008"/>
                  </a:lnTo>
                  <a:close/>
                  <a:moveTo>
                    <a:pt x="4129" y="2008"/>
                  </a:moveTo>
                  <a:lnTo>
                    <a:pt x="4129" y="2008"/>
                  </a:lnTo>
                  <a:close/>
                  <a:moveTo>
                    <a:pt x="4151" y="2008"/>
                  </a:moveTo>
                  <a:lnTo>
                    <a:pt x="4151" y="2008"/>
                  </a:lnTo>
                  <a:close/>
                  <a:moveTo>
                    <a:pt x="4175" y="1986"/>
                  </a:moveTo>
                  <a:lnTo>
                    <a:pt x="4175" y="1986"/>
                  </a:lnTo>
                  <a:close/>
                  <a:moveTo>
                    <a:pt x="4221" y="1986"/>
                  </a:moveTo>
                  <a:lnTo>
                    <a:pt x="4221" y="1986"/>
                  </a:lnTo>
                  <a:close/>
                  <a:moveTo>
                    <a:pt x="4243" y="1986"/>
                  </a:moveTo>
                  <a:lnTo>
                    <a:pt x="4243" y="1986"/>
                  </a:lnTo>
                  <a:close/>
                  <a:moveTo>
                    <a:pt x="4266" y="1986"/>
                  </a:moveTo>
                  <a:lnTo>
                    <a:pt x="4266" y="1986"/>
                  </a:lnTo>
                  <a:close/>
                  <a:moveTo>
                    <a:pt x="4312" y="1962"/>
                  </a:moveTo>
                  <a:lnTo>
                    <a:pt x="4312" y="1962"/>
                  </a:lnTo>
                  <a:close/>
                  <a:moveTo>
                    <a:pt x="4334" y="1962"/>
                  </a:moveTo>
                  <a:lnTo>
                    <a:pt x="4334" y="1962"/>
                  </a:lnTo>
                  <a:close/>
                  <a:moveTo>
                    <a:pt x="4357" y="1962"/>
                  </a:moveTo>
                  <a:lnTo>
                    <a:pt x="4357" y="1962"/>
                  </a:lnTo>
                  <a:close/>
                  <a:moveTo>
                    <a:pt x="4379" y="1962"/>
                  </a:moveTo>
                  <a:lnTo>
                    <a:pt x="4379" y="1962"/>
                  </a:lnTo>
                  <a:close/>
                  <a:moveTo>
                    <a:pt x="4425" y="1940"/>
                  </a:moveTo>
                  <a:lnTo>
                    <a:pt x="4425" y="1940"/>
                  </a:lnTo>
                  <a:close/>
                  <a:moveTo>
                    <a:pt x="4449" y="1940"/>
                  </a:moveTo>
                  <a:lnTo>
                    <a:pt x="4449" y="1940"/>
                  </a:lnTo>
                  <a:close/>
                  <a:moveTo>
                    <a:pt x="4471" y="1940"/>
                  </a:moveTo>
                  <a:lnTo>
                    <a:pt x="4471" y="1940"/>
                  </a:lnTo>
                  <a:close/>
                  <a:moveTo>
                    <a:pt x="4516" y="1940"/>
                  </a:moveTo>
                  <a:lnTo>
                    <a:pt x="4516" y="1940"/>
                  </a:lnTo>
                  <a:close/>
                  <a:moveTo>
                    <a:pt x="4540" y="1917"/>
                  </a:moveTo>
                  <a:lnTo>
                    <a:pt x="4540" y="1917"/>
                  </a:lnTo>
                  <a:close/>
                  <a:moveTo>
                    <a:pt x="4562" y="1917"/>
                  </a:moveTo>
                  <a:lnTo>
                    <a:pt x="4562" y="1917"/>
                  </a:lnTo>
                  <a:close/>
                  <a:moveTo>
                    <a:pt x="4607" y="1917"/>
                  </a:moveTo>
                  <a:lnTo>
                    <a:pt x="4607" y="1917"/>
                  </a:lnTo>
                  <a:close/>
                  <a:moveTo>
                    <a:pt x="4631" y="1917"/>
                  </a:moveTo>
                  <a:lnTo>
                    <a:pt x="4631" y="1917"/>
                  </a:lnTo>
                  <a:close/>
                  <a:moveTo>
                    <a:pt x="4653" y="1895"/>
                  </a:moveTo>
                  <a:lnTo>
                    <a:pt x="4653" y="1895"/>
                  </a:lnTo>
                  <a:close/>
                  <a:moveTo>
                    <a:pt x="4699" y="1895"/>
                  </a:moveTo>
                  <a:lnTo>
                    <a:pt x="4699" y="1895"/>
                  </a:lnTo>
                  <a:close/>
                  <a:moveTo>
                    <a:pt x="4722" y="1895"/>
                  </a:moveTo>
                  <a:lnTo>
                    <a:pt x="4722" y="1895"/>
                  </a:lnTo>
                  <a:close/>
                  <a:moveTo>
                    <a:pt x="4744" y="1895"/>
                  </a:moveTo>
                  <a:lnTo>
                    <a:pt x="4744" y="1895"/>
                  </a:lnTo>
                  <a:close/>
                  <a:moveTo>
                    <a:pt x="4790" y="1895"/>
                  </a:moveTo>
                  <a:lnTo>
                    <a:pt x="4790" y="1895"/>
                  </a:lnTo>
                  <a:close/>
                  <a:moveTo>
                    <a:pt x="4814" y="1871"/>
                  </a:moveTo>
                  <a:lnTo>
                    <a:pt x="4814" y="1871"/>
                  </a:lnTo>
                  <a:close/>
                  <a:moveTo>
                    <a:pt x="4835" y="1871"/>
                  </a:moveTo>
                  <a:lnTo>
                    <a:pt x="4835" y="1871"/>
                  </a:lnTo>
                  <a:close/>
                  <a:moveTo>
                    <a:pt x="4859" y="1871"/>
                  </a:moveTo>
                  <a:lnTo>
                    <a:pt x="4859" y="1871"/>
                  </a:lnTo>
                  <a:close/>
                  <a:moveTo>
                    <a:pt x="4905" y="1871"/>
                  </a:moveTo>
                  <a:lnTo>
                    <a:pt x="4905" y="1871"/>
                  </a:lnTo>
                  <a:close/>
                  <a:moveTo>
                    <a:pt x="4927" y="1849"/>
                  </a:moveTo>
                  <a:lnTo>
                    <a:pt x="4927" y="1849"/>
                  </a:lnTo>
                  <a:close/>
                  <a:moveTo>
                    <a:pt x="4950" y="1849"/>
                  </a:moveTo>
                  <a:lnTo>
                    <a:pt x="4950" y="1849"/>
                  </a:lnTo>
                  <a:close/>
                  <a:moveTo>
                    <a:pt x="4996" y="1849"/>
                  </a:moveTo>
                  <a:lnTo>
                    <a:pt x="4996" y="1849"/>
                  </a:lnTo>
                  <a:close/>
                  <a:moveTo>
                    <a:pt x="5018" y="1849"/>
                  </a:moveTo>
                  <a:lnTo>
                    <a:pt x="5018" y="1849"/>
                  </a:lnTo>
                  <a:close/>
                  <a:moveTo>
                    <a:pt x="5042" y="1825"/>
                  </a:moveTo>
                  <a:lnTo>
                    <a:pt x="5042" y="1825"/>
                  </a:lnTo>
                  <a:close/>
                  <a:moveTo>
                    <a:pt x="5087" y="1825"/>
                  </a:moveTo>
                  <a:lnTo>
                    <a:pt x="5087" y="1825"/>
                  </a:lnTo>
                  <a:close/>
                  <a:moveTo>
                    <a:pt x="5109" y="1825"/>
                  </a:moveTo>
                  <a:lnTo>
                    <a:pt x="5109" y="1825"/>
                  </a:lnTo>
                  <a:close/>
                  <a:moveTo>
                    <a:pt x="5133" y="1825"/>
                  </a:moveTo>
                  <a:lnTo>
                    <a:pt x="5133" y="1825"/>
                  </a:lnTo>
                  <a:close/>
                  <a:moveTo>
                    <a:pt x="5179" y="1804"/>
                  </a:moveTo>
                  <a:lnTo>
                    <a:pt x="5179" y="1804"/>
                  </a:lnTo>
                  <a:close/>
                  <a:moveTo>
                    <a:pt x="5200" y="1804"/>
                  </a:moveTo>
                  <a:lnTo>
                    <a:pt x="5200" y="1804"/>
                  </a:lnTo>
                  <a:close/>
                  <a:moveTo>
                    <a:pt x="5224" y="1804"/>
                  </a:moveTo>
                  <a:lnTo>
                    <a:pt x="5224" y="1804"/>
                  </a:lnTo>
                  <a:close/>
                  <a:moveTo>
                    <a:pt x="5246" y="1804"/>
                  </a:moveTo>
                  <a:lnTo>
                    <a:pt x="5246" y="1804"/>
                  </a:lnTo>
                  <a:close/>
                  <a:moveTo>
                    <a:pt x="5292" y="1780"/>
                  </a:moveTo>
                  <a:lnTo>
                    <a:pt x="5292" y="1780"/>
                  </a:lnTo>
                  <a:close/>
                  <a:moveTo>
                    <a:pt x="5315" y="1780"/>
                  </a:moveTo>
                  <a:lnTo>
                    <a:pt x="5315" y="1780"/>
                  </a:lnTo>
                  <a:close/>
                  <a:moveTo>
                    <a:pt x="5337" y="1780"/>
                  </a:moveTo>
                  <a:lnTo>
                    <a:pt x="5337" y="1780"/>
                  </a:lnTo>
                  <a:close/>
                  <a:moveTo>
                    <a:pt x="5383" y="1780"/>
                  </a:moveTo>
                  <a:lnTo>
                    <a:pt x="5383" y="1780"/>
                  </a:lnTo>
                  <a:close/>
                  <a:moveTo>
                    <a:pt x="5407" y="1758"/>
                  </a:moveTo>
                  <a:lnTo>
                    <a:pt x="5407" y="1758"/>
                  </a:lnTo>
                  <a:close/>
                  <a:moveTo>
                    <a:pt x="5428" y="1758"/>
                  </a:moveTo>
                  <a:lnTo>
                    <a:pt x="5428" y="1758"/>
                  </a:lnTo>
                  <a:close/>
                  <a:moveTo>
                    <a:pt x="5474" y="1758"/>
                  </a:moveTo>
                  <a:lnTo>
                    <a:pt x="5474" y="1758"/>
                  </a:lnTo>
                  <a:close/>
                  <a:moveTo>
                    <a:pt x="5498" y="1758"/>
                  </a:moveTo>
                  <a:lnTo>
                    <a:pt x="5498" y="1758"/>
                  </a:lnTo>
                  <a:close/>
                  <a:moveTo>
                    <a:pt x="5520" y="1734"/>
                  </a:moveTo>
                  <a:lnTo>
                    <a:pt x="5520" y="1734"/>
                  </a:lnTo>
                  <a:close/>
                  <a:moveTo>
                    <a:pt x="5565" y="1734"/>
                  </a:moveTo>
                  <a:lnTo>
                    <a:pt x="5565" y="1734"/>
                  </a:lnTo>
                  <a:close/>
                  <a:moveTo>
                    <a:pt x="5589" y="1734"/>
                  </a:moveTo>
                  <a:lnTo>
                    <a:pt x="5589" y="1734"/>
                  </a:lnTo>
                  <a:close/>
                  <a:moveTo>
                    <a:pt x="5611" y="1734"/>
                  </a:moveTo>
                  <a:lnTo>
                    <a:pt x="5611" y="1734"/>
                  </a:lnTo>
                  <a:close/>
                  <a:moveTo>
                    <a:pt x="5657" y="1712"/>
                  </a:moveTo>
                  <a:lnTo>
                    <a:pt x="5657" y="1712"/>
                  </a:lnTo>
                  <a:close/>
                  <a:moveTo>
                    <a:pt x="5680" y="1712"/>
                  </a:moveTo>
                  <a:lnTo>
                    <a:pt x="5680" y="1712"/>
                  </a:lnTo>
                  <a:close/>
                  <a:moveTo>
                    <a:pt x="5702" y="1712"/>
                  </a:moveTo>
                  <a:lnTo>
                    <a:pt x="5702" y="1712"/>
                  </a:lnTo>
                  <a:close/>
                  <a:moveTo>
                    <a:pt x="5726" y="1712"/>
                  </a:moveTo>
                  <a:lnTo>
                    <a:pt x="5726" y="1712"/>
                  </a:lnTo>
                  <a:close/>
                  <a:moveTo>
                    <a:pt x="5771" y="1689"/>
                  </a:moveTo>
                  <a:lnTo>
                    <a:pt x="5771" y="1689"/>
                  </a:lnTo>
                  <a:close/>
                  <a:moveTo>
                    <a:pt x="5793" y="1689"/>
                  </a:moveTo>
                  <a:lnTo>
                    <a:pt x="5793" y="1689"/>
                  </a:lnTo>
                  <a:close/>
                  <a:moveTo>
                    <a:pt x="5817" y="1689"/>
                  </a:moveTo>
                  <a:lnTo>
                    <a:pt x="5817" y="1689"/>
                  </a:lnTo>
                  <a:close/>
                  <a:moveTo>
                    <a:pt x="5863" y="1689"/>
                  </a:moveTo>
                  <a:lnTo>
                    <a:pt x="5863" y="1689"/>
                  </a:lnTo>
                  <a:close/>
                  <a:moveTo>
                    <a:pt x="5885" y="1689"/>
                  </a:moveTo>
                  <a:lnTo>
                    <a:pt x="5885" y="1689"/>
                  </a:lnTo>
                  <a:close/>
                  <a:moveTo>
                    <a:pt x="5908" y="1667"/>
                  </a:moveTo>
                  <a:lnTo>
                    <a:pt x="5908" y="1667"/>
                  </a:lnTo>
                  <a:close/>
                  <a:moveTo>
                    <a:pt x="5954" y="1667"/>
                  </a:moveTo>
                  <a:lnTo>
                    <a:pt x="5954" y="1667"/>
                  </a:lnTo>
                  <a:close/>
                  <a:moveTo>
                    <a:pt x="5976" y="1667"/>
                  </a:moveTo>
                  <a:lnTo>
                    <a:pt x="5976" y="1667"/>
                  </a:lnTo>
                  <a:close/>
                  <a:moveTo>
                    <a:pt x="6000" y="1667"/>
                  </a:moveTo>
                  <a:lnTo>
                    <a:pt x="6000" y="1667"/>
                  </a:lnTo>
                  <a:close/>
                  <a:moveTo>
                    <a:pt x="6045" y="1643"/>
                  </a:moveTo>
                  <a:lnTo>
                    <a:pt x="6045" y="1643"/>
                  </a:lnTo>
                  <a:close/>
                  <a:moveTo>
                    <a:pt x="6067" y="1643"/>
                  </a:moveTo>
                  <a:lnTo>
                    <a:pt x="6067" y="1643"/>
                  </a:lnTo>
                  <a:close/>
                  <a:moveTo>
                    <a:pt x="6091" y="1643"/>
                  </a:moveTo>
                  <a:lnTo>
                    <a:pt x="6091" y="1643"/>
                  </a:lnTo>
                  <a:close/>
                  <a:moveTo>
                    <a:pt x="6136" y="1643"/>
                  </a:moveTo>
                  <a:lnTo>
                    <a:pt x="6136" y="1643"/>
                  </a:lnTo>
                  <a:close/>
                  <a:moveTo>
                    <a:pt x="6158" y="1621"/>
                  </a:moveTo>
                  <a:lnTo>
                    <a:pt x="6158" y="1621"/>
                  </a:lnTo>
                  <a:close/>
                  <a:moveTo>
                    <a:pt x="6182" y="1621"/>
                  </a:moveTo>
                  <a:lnTo>
                    <a:pt x="6182" y="1621"/>
                  </a:lnTo>
                  <a:close/>
                  <a:moveTo>
                    <a:pt x="6204" y="1621"/>
                  </a:moveTo>
                  <a:lnTo>
                    <a:pt x="6204" y="1621"/>
                  </a:lnTo>
                  <a:close/>
                  <a:moveTo>
                    <a:pt x="6250" y="1621"/>
                  </a:moveTo>
                  <a:lnTo>
                    <a:pt x="6250" y="1621"/>
                  </a:lnTo>
                  <a:close/>
                  <a:moveTo>
                    <a:pt x="6273" y="1597"/>
                  </a:moveTo>
                  <a:lnTo>
                    <a:pt x="6273" y="1597"/>
                  </a:lnTo>
                  <a:close/>
                  <a:moveTo>
                    <a:pt x="6295" y="1597"/>
                  </a:moveTo>
                  <a:lnTo>
                    <a:pt x="6295" y="1597"/>
                  </a:lnTo>
                  <a:close/>
                  <a:moveTo>
                    <a:pt x="6341" y="1597"/>
                  </a:moveTo>
                  <a:lnTo>
                    <a:pt x="6341" y="1597"/>
                  </a:lnTo>
                  <a:close/>
                  <a:moveTo>
                    <a:pt x="6364" y="1597"/>
                  </a:moveTo>
                  <a:lnTo>
                    <a:pt x="6364" y="1597"/>
                  </a:lnTo>
                  <a:close/>
                  <a:moveTo>
                    <a:pt x="6386" y="1576"/>
                  </a:moveTo>
                  <a:lnTo>
                    <a:pt x="6386" y="1576"/>
                  </a:lnTo>
                  <a:close/>
                  <a:moveTo>
                    <a:pt x="6432" y="1576"/>
                  </a:moveTo>
                  <a:lnTo>
                    <a:pt x="6432" y="1576"/>
                  </a:lnTo>
                  <a:close/>
                  <a:moveTo>
                    <a:pt x="6456" y="1576"/>
                  </a:moveTo>
                  <a:lnTo>
                    <a:pt x="6456" y="1576"/>
                  </a:lnTo>
                  <a:close/>
                  <a:moveTo>
                    <a:pt x="6478" y="1576"/>
                  </a:moveTo>
                  <a:lnTo>
                    <a:pt x="6478" y="1576"/>
                  </a:lnTo>
                  <a:close/>
                  <a:moveTo>
                    <a:pt x="6523" y="1552"/>
                  </a:moveTo>
                  <a:lnTo>
                    <a:pt x="6523" y="1552"/>
                  </a:lnTo>
                  <a:close/>
                  <a:moveTo>
                    <a:pt x="6547" y="1552"/>
                  </a:moveTo>
                  <a:lnTo>
                    <a:pt x="6547" y="1552"/>
                  </a:lnTo>
                  <a:close/>
                  <a:moveTo>
                    <a:pt x="6569" y="1552"/>
                  </a:moveTo>
                  <a:lnTo>
                    <a:pt x="6569" y="1552"/>
                  </a:lnTo>
                  <a:close/>
                  <a:moveTo>
                    <a:pt x="6593" y="1552"/>
                  </a:moveTo>
                  <a:lnTo>
                    <a:pt x="6593" y="1552"/>
                  </a:lnTo>
                  <a:close/>
                  <a:moveTo>
                    <a:pt x="6638" y="1530"/>
                  </a:moveTo>
                  <a:lnTo>
                    <a:pt x="6638" y="1530"/>
                  </a:lnTo>
                  <a:close/>
                  <a:moveTo>
                    <a:pt x="6660" y="1530"/>
                  </a:moveTo>
                  <a:lnTo>
                    <a:pt x="6660" y="1530"/>
                  </a:lnTo>
                  <a:close/>
                  <a:moveTo>
                    <a:pt x="6684" y="1530"/>
                  </a:moveTo>
                  <a:lnTo>
                    <a:pt x="6684" y="1530"/>
                  </a:lnTo>
                  <a:close/>
                  <a:moveTo>
                    <a:pt x="6729" y="1530"/>
                  </a:moveTo>
                  <a:lnTo>
                    <a:pt x="6729" y="1530"/>
                  </a:lnTo>
                  <a:close/>
                  <a:moveTo>
                    <a:pt x="6751" y="1506"/>
                  </a:moveTo>
                  <a:lnTo>
                    <a:pt x="6751" y="1506"/>
                  </a:lnTo>
                  <a:close/>
                  <a:moveTo>
                    <a:pt x="6775" y="1506"/>
                  </a:moveTo>
                  <a:lnTo>
                    <a:pt x="6775" y="1506"/>
                  </a:lnTo>
                  <a:close/>
                  <a:moveTo>
                    <a:pt x="6821" y="1506"/>
                  </a:moveTo>
                  <a:lnTo>
                    <a:pt x="6821" y="1506"/>
                  </a:lnTo>
                  <a:close/>
                  <a:moveTo>
                    <a:pt x="6843" y="1506"/>
                  </a:moveTo>
                  <a:lnTo>
                    <a:pt x="6843" y="1506"/>
                  </a:lnTo>
                  <a:close/>
                  <a:moveTo>
                    <a:pt x="6866" y="1484"/>
                  </a:moveTo>
                  <a:lnTo>
                    <a:pt x="6866" y="1484"/>
                  </a:lnTo>
                  <a:close/>
                  <a:moveTo>
                    <a:pt x="6912" y="1484"/>
                  </a:moveTo>
                  <a:lnTo>
                    <a:pt x="6912" y="1484"/>
                  </a:lnTo>
                  <a:close/>
                  <a:moveTo>
                    <a:pt x="6934" y="1484"/>
                  </a:moveTo>
                  <a:lnTo>
                    <a:pt x="6934" y="1484"/>
                  </a:lnTo>
                  <a:close/>
                  <a:moveTo>
                    <a:pt x="6957" y="1484"/>
                  </a:moveTo>
                  <a:lnTo>
                    <a:pt x="6957" y="1484"/>
                  </a:lnTo>
                  <a:close/>
                  <a:moveTo>
                    <a:pt x="7003" y="1484"/>
                  </a:moveTo>
                  <a:lnTo>
                    <a:pt x="7003" y="1484"/>
                  </a:lnTo>
                  <a:close/>
                  <a:moveTo>
                    <a:pt x="7025" y="1461"/>
                  </a:moveTo>
                  <a:lnTo>
                    <a:pt x="7025" y="1461"/>
                  </a:lnTo>
                  <a:close/>
                  <a:moveTo>
                    <a:pt x="7049" y="1461"/>
                  </a:moveTo>
                  <a:lnTo>
                    <a:pt x="7049" y="1461"/>
                  </a:lnTo>
                  <a:close/>
                  <a:moveTo>
                    <a:pt x="7071" y="1461"/>
                  </a:moveTo>
                  <a:lnTo>
                    <a:pt x="7071" y="1461"/>
                  </a:lnTo>
                  <a:close/>
                  <a:moveTo>
                    <a:pt x="7116" y="1461"/>
                  </a:moveTo>
                  <a:lnTo>
                    <a:pt x="7116" y="1461"/>
                  </a:lnTo>
                  <a:close/>
                  <a:moveTo>
                    <a:pt x="7140" y="1439"/>
                  </a:moveTo>
                  <a:lnTo>
                    <a:pt x="7140" y="1439"/>
                  </a:lnTo>
                  <a:close/>
                  <a:moveTo>
                    <a:pt x="7162" y="1439"/>
                  </a:moveTo>
                  <a:lnTo>
                    <a:pt x="7162" y="1439"/>
                  </a:lnTo>
                  <a:close/>
                  <a:moveTo>
                    <a:pt x="7207" y="1439"/>
                  </a:moveTo>
                  <a:lnTo>
                    <a:pt x="7207" y="1439"/>
                  </a:lnTo>
                  <a:close/>
                  <a:moveTo>
                    <a:pt x="7231" y="1439"/>
                  </a:moveTo>
                  <a:lnTo>
                    <a:pt x="7231" y="1439"/>
                  </a:lnTo>
                  <a:close/>
                  <a:moveTo>
                    <a:pt x="7253" y="1415"/>
                  </a:moveTo>
                  <a:lnTo>
                    <a:pt x="7253" y="1415"/>
                  </a:lnTo>
                  <a:close/>
                  <a:moveTo>
                    <a:pt x="7299" y="1415"/>
                  </a:moveTo>
                  <a:lnTo>
                    <a:pt x="7299" y="1415"/>
                  </a:lnTo>
                  <a:close/>
                  <a:moveTo>
                    <a:pt x="7322" y="1415"/>
                  </a:moveTo>
                  <a:lnTo>
                    <a:pt x="7322" y="1415"/>
                  </a:lnTo>
                  <a:close/>
                  <a:moveTo>
                    <a:pt x="7344" y="1415"/>
                  </a:moveTo>
                  <a:lnTo>
                    <a:pt x="7344" y="1415"/>
                  </a:lnTo>
                  <a:close/>
                  <a:moveTo>
                    <a:pt x="7390" y="1393"/>
                  </a:moveTo>
                  <a:lnTo>
                    <a:pt x="7390" y="1393"/>
                  </a:lnTo>
                  <a:close/>
                  <a:moveTo>
                    <a:pt x="7414" y="1393"/>
                  </a:moveTo>
                  <a:lnTo>
                    <a:pt x="7414" y="1393"/>
                  </a:lnTo>
                  <a:close/>
                  <a:moveTo>
                    <a:pt x="7435" y="1393"/>
                  </a:moveTo>
                  <a:lnTo>
                    <a:pt x="7435" y="1393"/>
                  </a:lnTo>
                  <a:close/>
                  <a:moveTo>
                    <a:pt x="7459" y="1393"/>
                  </a:moveTo>
                  <a:lnTo>
                    <a:pt x="7459" y="1393"/>
                  </a:lnTo>
                  <a:close/>
                  <a:moveTo>
                    <a:pt x="7505" y="1369"/>
                  </a:moveTo>
                  <a:lnTo>
                    <a:pt x="7505" y="1369"/>
                  </a:lnTo>
                  <a:close/>
                  <a:moveTo>
                    <a:pt x="7527" y="1369"/>
                  </a:moveTo>
                  <a:lnTo>
                    <a:pt x="7527" y="1369"/>
                  </a:lnTo>
                  <a:close/>
                  <a:moveTo>
                    <a:pt x="7550" y="1369"/>
                  </a:moveTo>
                  <a:lnTo>
                    <a:pt x="7550" y="1369"/>
                  </a:lnTo>
                  <a:close/>
                  <a:moveTo>
                    <a:pt x="7596" y="1369"/>
                  </a:moveTo>
                  <a:lnTo>
                    <a:pt x="7596" y="1369"/>
                  </a:lnTo>
                  <a:close/>
                  <a:moveTo>
                    <a:pt x="7618" y="1347"/>
                  </a:moveTo>
                  <a:lnTo>
                    <a:pt x="7618" y="1347"/>
                  </a:lnTo>
                  <a:close/>
                  <a:moveTo>
                    <a:pt x="7642" y="1347"/>
                  </a:moveTo>
                  <a:lnTo>
                    <a:pt x="7642" y="1347"/>
                  </a:lnTo>
                  <a:close/>
                  <a:moveTo>
                    <a:pt x="7687" y="1347"/>
                  </a:moveTo>
                  <a:lnTo>
                    <a:pt x="7687" y="1347"/>
                  </a:lnTo>
                  <a:close/>
                  <a:moveTo>
                    <a:pt x="7709" y="1347"/>
                  </a:moveTo>
                  <a:lnTo>
                    <a:pt x="7709" y="1347"/>
                  </a:lnTo>
                  <a:close/>
                  <a:moveTo>
                    <a:pt x="7733" y="1324"/>
                  </a:moveTo>
                  <a:lnTo>
                    <a:pt x="7733" y="1324"/>
                  </a:lnTo>
                  <a:close/>
                  <a:moveTo>
                    <a:pt x="7779" y="1324"/>
                  </a:moveTo>
                  <a:lnTo>
                    <a:pt x="7779" y="1324"/>
                  </a:lnTo>
                  <a:close/>
                  <a:moveTo>
                    <a:pt x="7800" y="1324"/>
                  </a:moveTo>
                  <a:lnTo>
                    <a:pt x="7800" y="1324"/>
                  </a:lnTo>
                  <a:close/>
                  <a:moveTo>
                    <a:pt x="7824" y="1324"/>
                  </a:moveTo>
                  <a:lnTo>
                    <a:pt x="7824" y="1324"/>
                  </a:lnTo>
                  <a:close/>
                  <a:moveTo>
                    <a:pt x="7870" y="1302"/>
                  </a:moveTo>
                  <a:lnTo>
                    <a:pt x="7870" y="1302"/>
                  </a:lnTo>
                  <a:close/>
                  <a:moveTo>
                    <a:pt x="7892" y="1302"/>
                  </a:moveTo>
                  <a:lnTo>
                    <a:pt x="7892" y="1302"/>
                  </a:lnTo>
                  <a:close/>
                  <a:moveTo>
                    <a:pt x="7915" y="1302"/>
                  </a:moveTo>
                  <a:lnTo>
                    <a:pt x="7915" y="1302"/>
                  </a:lnTo>
                  <a:close/>
                  <a:moveTo>
                    <a:pt x="7937" y="1302"/>
                  </a:moveTo>
                  <a:lnTo>
                    <a:pt x="7937" y="1302"/>
                  </a:lnTo>
                  <a:close/>
                  <a:moveTo>
                    <a:pt x="7983" y="1278"/>
                  </a:moveTo>
                  <a:lnTo>
                    <a:pt x="7983" y="1278"/>
                  </a:lnTo>
                  <a:close/>
                  <a:moveTo>
                    <a:pt x="8007" y="1278"/>
                  </a:moveTo>
                  <a:lnTo>
                    <a:pt x="8007" y="1278"/>
                  </a:lnTo>
                  <a:close/>
                  <a:moveTo>
                    <a:pt x="8028" y="1278"/>
                  </a:moveTo>
                  <a:lnTo>
                    <a:pt x="8028" y="1278"/>
                  </a:lnTo>
                  <a:close/>
                  <a:moveTo>
                    <a:pt x="8074" y="1278"/>
                  </a:moveTo>
                  <a:lnTo>
                    <a:pt x="8074" y="1278"/>
                  </a:lnTo>
                  <a:close/>
                  <a:moveTo>
                    <a:pt x="8098" y="1278"/>
                  </a:moveTo>
                  <a:lnTo>
                    <a:pt x="8098" y="1278"/>
                  </a:lnTo>
                  <a:close/>
                  <a:moveTo>
                    <a:pt x="8120" y="1256"/>
                  </a:moveTo>
                  <a:lnTo>
                    <a:pt x="8120" y="1256"/>
                  </a:lnTo>
                  <a:close/>
                  <a:moveTo>
                    <a:pt x="8165" y="1256"/>
                  </a:moveTo>
                  <a:lnTo>
                    <a:pt x="8165" y="1256"/>
                  </a:lnTo>
                  <a:close/>
                  <a:moveTo>
                    <a:pt x="8189" y="1256"/>
                  </a:moveTo>
                  <a:lnTo>
                    <a:pt x="8189" y="1256"/>
                  </a:lnTo>
                  <a:close/>
                  <a:moveTo>
                    <a:pt x="8211" y="1256"/>
                  </a:moveTo>
                  <a:lnTo>
                    <a:pt x="8211" y="1256"/>
                  </a:lnTo>
                  <a:close/>
                  <a:moveTo>
                    <a:pt x="8257" y="1232"/>
                  </a:moveTo>
                  <a:lnTo>
                    <a:pt x="8257" y="1232"/>
                  </a:lnTo>
                  <a:close/>
                  <a:moveTo>
                    <a:pt x="8280" y="1232"/>
                  </a:moveTo>
                  <a:lnTo>
                    <a:pt x="8280" y="1232"/>
                  </a:lnTo>
                  <a:close/>
                  <a:moveTo>
                    <a:pt x="8302" y="1232"/>
                  </a:moveTo>
                  <a:lnTo>
                    <a:pt x="8302" y="1232"/>
                  </a:lnTo>
                  <a:close/>
                  <a:moveTo>
                    <a:pt x="8348" y="1232"/>
                  </a:moveTo>
                  <a:lnTo>
                    <a:pt x="8348" y="1232"/>
                  </a:lnTo>
                  <a:close/>
                  <a:moveTo>
                    <a:pt x="8371" y="1211"/>
                  </a:moveTo>
                  <a:lnTo>
                    <a:pt x="8371" y="1211"/>
                  </a:lnTo>
                  <a:close/>
                  <a:moveTo>
                    <a:pt x="8393" y="1211"/>
                  </a:moveTo>
                  <a:lnTo>
                    <a:pt x="8393" y="1211"/>
                  </a:lnTo>
                  <a:close/>
                  <a:moveTo>
                    <a:pt x="8417" y="1211"/>
                  </a:moveTo>
                  <a:lnTo>
                    <a:pt x="8417" y="1211"/>
                  </a:lnTo>
                  <a:close/>
                  <a:moveTo>
                    <a:pt x="8463" y="1211"/>
                  </a:moveTo>
                  <a:lnTo>
                    <a:pt x="8463" y="1211"/>
                  </a:lnTo>
                  <a:close/>
                  <a:moveTo>
                    <a:pt x="8485" y="1187"/>
                  </a:moveTo>
                  <a:lnTo>
                    <a:pt x="8485" y="1187"/>
                  </a:lnTo>
                  <a:close/>
                  <a:moveTo>
                    <a:pt x="8508" y="1187"/>
                  </a:moveTo>
                  <a:lnTo>
                    <a:pt x="8508" y="1187"/>
                  </a:lnTo>
                  <a:close/>
                  <a:moveTo>
                    <a:pt x="8554" y="1187"/>
                  </a:moveTo>
                  <a:lnTo>
                    <a:pt x="8554" y="1187"/>
                  </a:lnTo>
                  <a:close/>
                  <a:moveTo>
                    <a:pt x="8576" y="1187"/>
                  </a:moveTo>
                  <a:lnTo>
                    <a:pt x="8576" y="1187"/>
                  </a:lnTo>
                  <a:close/>
                  <a:moveTo>
                    <a:pt x="8600" y="1165"/>
                  </a:moveTo>
                  <a:lnTo>
                    <a:pt x="8600" y="1165"/>
                  </a:lnTo>
                  <a:close/>
                  <a:moveTo>
                    <a:pt x="8645" y="1165"/>
                  </a:moveTo>
                  <a:lnTo>
                    <a:pt x="8645" y="1165"/>
                  </a:lnTo>
                  <a:close/>
                  <a:moveTo>
                    <a:pt x="8667" y="1165"/>
                  </a:moveTo>
                  <a:lnTo>
                    <a:pt x="8667" y="1165"/>
                  </a:lnTo>
                  <a:close/>
                  <a:moveTo>
                    <a:pt x="8691" y="1165"/>
                  </a:moveTo>
                  <a:lnTo>
                    <a:pt x="8691" y="1165"/>
                  </a:lnTo>
                  <a:close/>
                  <a:moveTo>
                    <a:pt x="8736" y="1141"/>
                  </a:moveTo>
                  <a:lnTo>
                    <a:pt x="8736" y="1141"/>
                  </a:lnTo>
                  <a:close/>
                  <a:moveTo>
                    <a:pt x="8758" y="1141"/>
                  </a:moveTo>
                  <a:lnTo>
                    <a:pt x="8758" y="1141"/>
                  </a:lnTo>
                  <a:close/>
                  <a:moveTo>
                    <a:pt x="8782" y="1141"/>
                  </a:moveTo>
                  <a:lnTo>
                    <a:pt x="8782" y="1141"/>
                  </a:lnTo>
                  <a:close/>
                  <a:moveTo>
                    <a:pt x="8804" y="1141"/>
                  </a:moveTo>
                  <a:lnTo>
                    <a:pt x="8804" y="1141"/>
                  </a:lnTo>
                  <a:close/>
                  <a:moveTo>
                    <a:pt x="8850" y="1119"/>
                  </a:moveTo>
                  <a:lnTo>
                    <a:pt x="8850" y="1119"/>
                  </a:lnTo>
                  <a:close/>
                  <a:moveTo>
                    <a:pt x="8873" y="1119"/>
                  </a:moveTo>
                  <a:lnTo>
                    <a:pt x="8873" y="1119"/>
                  </a:lnTo>
                  <a:close/>
                  <a:moveTo>
                    <a:pt x="8895" y="1119"/>
                  </a:moveTo>
                  <a:lnTo>
                    <a:pt x="8895" y="1119"/>
                  </a:lnTo>
                  <a:close/>
                  <a:moveTo>
                    <a:pt x="8941" y="1119"/>
                  </a:moveTo>
                  <a:lnTo>
                    <a:pt x="8941" y="1119"/>
                  </a:lnTo>
                  <a:close/>
                  <a:moveTo>
                    <a:pt x="8964" y="1096"/>
                  </a:moveTo>
                  <a:lnTo>
                    <a:pt x="8964" y="1096"/>
                  </a:lnTo>
                  <a:close/>
                  <a:moveTo>
                    <a:pt x="8986" y="1096"/>
                  </a:moveTo>
                  <a:lnTo>
                    <a:pt x="8986" y="1096"/>
                  </a:lnTo>
                  <a:close/>
                  <a:moveTo>
                    <a:pt x="9032" y="1096"/>
                  </a:moveTo>
                  <a:lnTo>
                    <a:pt x="9032" y="1096"/>
                  </a:lnTo>
                  <a:close/>
                  <a:moveTo>
                    <a:pt x="9056" y="1096"/>
                  </a:moveTo>
                  <a:lnTo>
                    <a:pt x="9056" y="1096"/>
                  </a:lnTo>
                  <a:close/>
                  <a:moveTo>
                    <a:pt x="9078" y="1074"/>
                  </a:moveTo>
                  <a:lnTo>
                    <a:pt x="9078" y="1074"/>
                  </a:lnTo>
                  <a:close/>
                  <a:moveTo>
                    <a:pt x="9123" y="1074"/>
                  </a:moveTo>
                  <a:lnTo>
                    <a:pt x="9123" y="1074"/>
                  </a:lnTo>
                  <a:close/>
                  <a:moveTo>
                    <a:pt x="9147" y="1074"/>
                  </a:moveTo>
                  <a:lnTo>
                    <a:pt x="9147" y="1074"/>
                  </a:lnTo>
                  <a:close/>
                  <a:moveTo>
                    <a:pt x="9169" y="1074"/>
                  </a:moveTo>
                  <a:lnTo>
                    <a:pt x="9169" y="1074"/>
                  </a:lnTo>
                  <a:close/>
                  <a:moveTo>
                    <a:pt x="9214" y="1074"/>
                  </a:moveTo>
                  <a:lnTo>
                    <a:pt x="9214" y="1074"/>
                  </a:lnTo>
                  <a:close/>
                  <a:moveTo>
                    <a:pt x="9238" y="1050"/>
                  </a:moveTo>
                  <a:lnTo>
                    <a:pt x="9238" y="1050"/>
                  </a:lnTo>
                  <a:close/>
                  <a:moveTo>
                    <a:pt x="9260" y="1050"/>
                  </a:moveTo>
                  <a:lnTo>
                    <a:pt x="9260" y="1050"/>
                  </a:lnTo>
                  <a:close/>
                  <a:moveTo>
                    <a:pt x="9284" y="1050"/>
                  </a:moveTo>
                  <a:lnTo>
                    <a:pt x="9284" y="1050"/>
                  </a:lnTo>
                  <a:close/>
                  <a:moveTo>
                    <a:pt x="9329" y="1050"/>
                  </a:moveTo>
                  <a:lnTo>
                    <a:pt x="9329" y="1050"/>
                  </a:lnTo>
                  <a:close/>
                  <a:moveTo>
                    <a:pt x="9351" y="1028"/>
                  </a:moveTo>
                  <a:lnTo>
                    <a:pt x="9351" y="1028"/>
                  </a:lnTo>
                  <a:close/>
                  <a:moveTo>
                    <a:pt x="9375" y="1028"/>
                  </a:moveTo>
                  <a:lnTo>
                    <a:pt x="9375" y="1028"/>
                  </a:lnTo>
                  <a:close/>
                  <a:moveTo>
                    <a:pt x="9421" y="1028"/>
                  </a:moveTo>
                  <a:lnTo>
                    <a:pt x="9421" y="1028"/>
                  </a:lnTo>
                  <a:close/>
                  <a:moveTo>
                    <a:pt x="9443" y="1028"/>
                  </a:moveTo>
                  <a:lnTo>
                    <a:pt x="9443" y="1028"/>
                  </a:lnTo>
                  <a:close/>
                  <a:moveTo>
                    <a:pt x="9466" y="1004"/>
                  </a:moveTo>
                  <a:lnTo>
                    <a:pt x="9466" y="1004"/>
                  </a:lnTo>
                  <a:close/>
                  <a:moveTo>
                    <a:pt x="9512" y="1004"/>
                  </a:moveTo>
                  <a:lnTo>
                    <a:pt x="9512" y="1004"/>
                  </a:lnTo>
                  <a:close/>
                  <a:moveTo>
                    <a:pt x="9534" y="1004"/>
                  </a:moveTo>
                  <a:lnTo>
                    <a:pt x="9534" y="1004"/>
                  </a:lnTo>
                  <a:close/>
                  <a:moveTo>
                    <a:pt x="9557" y="1004"/>
                  </a:moveTo>
                  <a:lnTo>
                    <a:pt x="9557" y="1004"/>
                  </a:lnTo>
                  <a:close/>
                  <a:moveTo>
                    <a:pt x="9603" y="983"/>
                  </a:moveTo>
                  <a:lnTo>
                    <a:pt x="9603" y="983"/>
                  </a:lnTo>
                  <a:close/>
                  <a:moveTo>
                    <a:pt x="9625" y="983"/>
                  </a:moveTo>
                  <a:lnTo>
                    <a:pt x="9625" y="983"/>
                  </a:lnTo>
                  <a:close/>
                  <a:moveTo>
                    <a:pt x="9649" y="983"/>
                  </a:moveTo>
                  <a:lnTo>
                    <a:pt x="9649" y="983"/>
                  </a:lnTo>
                  <a:close/>
                  <a:moveTo>
                    <a:pt x="9694" y="983"/>
                  </a:moveTo>
                  <a:lnTo>
                    <a:pt x="9694" y="983"/>
                  </a:lnTo>
                  <a:close/>
                  <a:moveTo>
                    <a:pt x="9716" y="959"/>
                  </a:moveTo>
                  <a:lnTo>
                    <a:pt x="9716" y="959"/>
                  </a:lnTo>
                  <a:close/>
                  <a:moveTo>
                    <a:pt x="9740" y="959"/>
                  </a:moveTo>
                  <a:lnTo>
                    <a:pt x="9740" y="959"/>
                  </a:lnTo>
                  <a:close/>
                  <a:moveTo>
                    <a:pt x="9762" y="959"/>
                  </a:moveTo>
                  <a:lnTo>
                    <a:pt x="9762" y="959"/>
                  </a:lnTo>
                  <a:close/>
                  <a:moveTo>
                    <a:pt x="9807" y="959"/>
                  </a:moveTo>
                  <a:lnTo>
                    <a:pt x="9807" y="959"/>
                  </a:lnTo>
                  <a:close/>
                  <a:moveTo>
                    <a:pt x="9831" y="937"/>
                  </a:moveTo>
                  <a:lnTo>
                    <a:pt x="9831" y="937"/>
                  </a:lnTo>
                  <a:close/>
                  <a:moveTo>
                    <a:pt x="9853" y="937"/>
                  </a:moveTo>
                  <a:lnTo>
                    <a:pt x="9853" y="937"/>
                  </a:lnTo>
                  <a:close/>
                  <a:moveTo>
                    <a:pt x="9899" y="937"/>
                  </a:moveTo>
                  <a:lnTo>
                    <a:pt x="9899" y="937"/>
                  </a:lnTo>
                  <a:close/>
                  <a:moveTo>
                    <a:pt x="9922" y="937"/>
                  </a:moveTo>
                  <a:lnTo>
                    <a:pt x="9922" y="937"/>
                  </a:lnTo>
                  <a:close/>
                  <a:moveTo>
                    <a:pt x="9944" y="913"/>
                  </a:moveTo>
                  <a:lnTo>
                    <a:pt x="9944" y="913"/>
                  </a:lnTo>
                  <a:close/>
                  <a:moveTo>
                    <a:pt x="9990" y="913"/>
                  </a:moveTo>
                  <a:lnTo>
                    <a:pt x="9990" y="913"/>
                  </a:lnTo>
                  <a:close/>
                  <a:moveTo>
                    <a:pt x="10014" y="913"/>
                  </a:moveTo>
                  <a:lnTo>
                    <a:pt x="10014" y="913"/>
                  </a:lnTo>
                  <a:close/>
                  <a:moveTo>
                    <a:pt x="10035" y="913"/>
                  </a:moveTo>
                  <a:lnTo>
                    <a:pt x="10035" y="913"/>
                  </a:lnTo>
                  <a:close/>
                  <a:moveTo>
                    <a:pt x="10081" y="891"/>
                  </a:moveTo>
                  <a:lnTo>
                    <a:pt x="10081" y="891"/>
                  </a:lnTo>
                  <a:close/>
                  <a:moveTo>
                    <a:pt x="10105" y="891"/>
                  </a:moveTo>
                  <a:lnTo>
                    <a:pt x="10105" y="891"/>
                  </a:lnTo>
                  <a:close/>
                  <a:moveTo>
                    <a:pt x="10127" y="891"/>
                  </a:moveTo>
                  <a:lnTo>
                    <a:pt x="10127" y="891"/>
                  </a:lnTo>
                  <a:close/>
                  <a:moveTo>
                    <a:pt x="10150" y="891"/>
                  </a:moveTo>
                  <a:lnTo>
                    <a:pt x="10150" y="891"/>
                  </a:lnTo>
                  <a:close/>
                  <a:moveTo>
                    <a:pt x="10196" y="868"/>
                  </a:moveTo>
                  <a:lnTo>
                    <a:pt x="10196" y="868"/>
                  </a:lnTo>
                  <a:close/>
                  <a:moveTo>
                    <a:pt x="10218" y="868"/>
                  </a:moveTo>
                  <a:lnTo>
                    <a:pt x="10218" y="868"/>
                  </a:lnTo>
                  <a:close/>
                  <a:moveTo>
                    <a:pt x="10242" y="868"/>
                  </a:moveTo>
                  <a:lnTo>
                    <a:pt x="10242" y="868"/>
                  </a:lnTo>
                  <a:close/>
                  <a:moveTo>
                    <a:pt x="10287" y="868"/>
                  </a:moveTo>
                  <a:lnTo>
                    <a:pt x="10287" y="868"/>
                  </a:lnTo>
                  <a:close/>
                  <a:moveTo>
                    <a:pt x="10309" y="868"/>
                  </a:moveTo>
                  <a:lnTo>
                    <a:pt x="10309" y="868"/>
                  </a:lnTo>
                  <a:close/>
                  <a:moveTo>
                    <a:pt x="10333" y="846"/>
                  </a:moveTo>
                  <a:lnTo>
                    <a:pt x="10333" y="846"/>
                  </a:lnTo>
                  <a:close/>
                  <a:moveTo>
                    <a:pt x="10379" y="846"/>
                  </a:moveTo>
                  <a:lnTo>
                    <a:pt x="10379" y="846"/>
                  </a:lnTo>
                  <a:close/>
                  <a:moveTo>
                    <a:pt x="10400" y="846"/>
                  </a:moveTo>
                  <a:lnTo>
                    <a:pt x="10400" y="846"/>
                  </a:lnTo>
                  <a:close/>
                  <a:moveTo>
                    <a:pt x="10424" y="846"/>
                  </a:moveTo>
                  <a:lnTo>
                    <a:pt x="10424" y="846"/>
                  </a:lnTo>
                  <a:close/>
                  <a:moveTo>
                    <a:pt x="10470" y="822"/>
                  </a:moveTo>
                  <a:lnTo>
                    <a:pt x="10470" y="822"/>
                  </a:lnTo>
                  <a:close/>
                  <a:moveTo>
                    <a:pt x="10492" y="822"/>
                  </a:moveTo>
                  <a:lnTo>
                    <a:pt x="10492" y="822"/>
                  </a:lnTo>
                  <a:close/>
                  <a:moveTo>
                    <a:pt x="10515" y="822"/>
                  </a:moveTo>
                  <a:lnTo>
                    <a:pt x="10515" y="822"/>
                  </a:lnTo>
                  <a:close/>
                  <a:moveTo>
                    <a:pt x="10561" y="822"/>
                  </a:moveTo>
                  <a:lnTo>
                    <a:pt x="10561" y="822"/>
                  </a:lnTo>
                  <a:close/>
                  <a:moveTo>
                    <a:pt x="10583" y="800"/>
                  </a:moveTo>
                  <a:lnTo>
                    <a:pt x="10583" y="800"/>
                  </a:lnTo>
                  <a:close/>
                  <a:moveTo>
                    <a:pt x="10607" y="800"/>
                  </a:moveTo>
                  <a:lnTo>
                    <a:pt x="10607" y="800"/>
                  </a:lnTo>
                  <a:close/>
                  <a:moveTo>
                    <a:pt x="10628" y="800"/>
                  </a:moveTo>
                  <a:lnTo>
                    <a:pt x="10628" y="800"/>
                  </a:lnTo>
                  <a:close/>
                  <a:moveTo>
                    <a:pt x="10674" y="800"/>
                  </a:moveTo>
                  <a:lnTo>
                    <a:pt x="10674" y="800"/>
                  </a:lnTo>
                  <a:close/>
                  <a:moveTo>
                    <a:pt x="10698" y="776"/>
                  </a:moveTo>
                  <a:lnTo>
                    <a:pt x="10698" y="776"/>
                  </a:lnTo>
                  <a:close/>
                  <a:moveTo>
                    <a:pt x="10720" y="776"/>
                  </a:moveTo>
                  <a:lnTo>
                    <a:pt x="10720" y="776"/>
                  </a:lnTo>
                  <a:close/>
                  <a:moveTo>
                    <a:pt x="10765" y="776"/>
                  </a:moveTo>
                  <a:lnTo>
                    <a:pt x="10765" y="776"/>
                  </a:lnTo>
                  <a:close/>
                  <a:moveTo>
                    <a:pt x="10789" y="776"/>
                  </a:moveTo>
                  <a:lnTo>
                    <a:pt x="10789" y="776"/>
                  </a:lnTo>
                  <a:close/>
                  <a:moveTo>
                    <a:pt x="10811" y="754"/>
                  </a:moveTo>
                  <a:lnTo>
                    <a:pt x="10811" y="754"/>
                  </a:lnTo>
                  <a:close/>
                  <a:moveTo>
                    <a:pt x="10857" y="754"/>
                  </a:moveTo>
                  <a:lnTo>
                    <a:pt x="10857" y="754"/>
                  </a:lnTo>
                  <a:close/>
                  <a:moveTo>
                    <a:pt x="10880" y="754"/>
                  </a:moveTo>
                  <a:lnTo>
                    <a:pt x="10880" y="754"/>
                  </a:lnTo>
                  <a:close/>
                  <a:moveTo>
                    <a:pt x="10902" y="754"/>
                  </a:moveTo>
                  <a:lnTo>
                    <a:pt x="10902" y="754"/>
                  </a:lnTo>
                  <a:close/>
                  <a:moveTo>
                    <a:pt x="10948" y="731"/>
                  </a:moveTo>
                  <a:lnTo>
                    <a:pt x="10948" y="731"/>
                  </a:lnTo>
                  <a:close/>
                  <a:moveTo>
                    <a:pt x="10971" y="731"/>
                  </a:moveTo>
                  <a:lnTo>
                    <a:pt x="10971" y="731"/>
                  </a:lnTo>
                  <a:close/>
                  <a:moveTo>
                    <a:pt x="10993" y="731"/>
                  </a:moveTo>
                  <a:lnTo>
                    <a:pt x="10993" y="731"/>
                  </a:lnTo>
                  <a:close/>
                  <a:moveTo>
                    <a:pt x="11017" y="731"/>
                  </a:moveTo>
                  <a:lnTo>
                    <a:pt x="11017" y="731"/>
                  </a:lnTo>
                  <a:close/>
                  <a:moveTo>
                    <a:pt x="11063" y="709"/>
                  </a:moveTo>
                  <a:lnTo>
                    <a:pt x="11063" y="709"/>
                  </a:lnTo>
                  <a:close/>
                  <a:moveTo>
                    <a:pt x="11085" y="709"/>
                  </a:moveTo>
                  <a:lnTo>
                    <a:pt x="11085" y="709"/>
                  </a:lnTo>
                  <a:close/>
                  <a:moveTo>
                    <a:pt x="11108" y="709"/>
                  </a:moveTo>
                  <a:lnTo>
                    <a:pt x="11108" y="709"/>
                  </a:lnTo>
                  <a:close/>
                  <a:moveTo>
                    <a:pt x="11154" y="709"/>
                  </a:moveTo>
                  <a:lnTo>
                    <a:pt x="11154" y="709"/>
                  </a:lnTo>
                  <a:close/>
                  <a:moveTo>
                    <a:pt x="11176" y="685"/>
                  </a:moveTo>
                  <a:lnTo>
                    <a:pt x="11176" y="685"/>
                  </a:lnTo>
                  <a:close/>
                  <a:moveTo>
                    <a:pt x="11200" y="685"/>
                  </a:moveTo>
                  <a:lnTo>
                    <a:pt x="11200" y="685"/>
                  </a:lnTo>
                  <a:close/>
                  <a:moveTo>
                    <a:pt x="11245" y="685"/>
                  </a:moveTo>
                  <a:lnTo>
                    <a:pt x="11245" y="685"/>
                  </a:lnTo>
                  <a:close/>
                  <a:moveTo>
                    <a:pt x="11267" y="685"/>
                  </a:moveTo>
                  <a:lnTo>
                    <a:pt x="11267" y="685"/>
                  </a:lnTo>
                  <a:close/>
                  <a:moveTo>
                    <a:pt x="11291" y="663"/>
                  </a:moveTo>
                  <a:lnTo>
                    <a:pt x="11291" y="663"/>
                  </a:lnTo>
                  <a:close/>
                  <a:moveTo>
                    <a:pt x="11336" y="663"/>
                  </a:moveTo>
                  <a:lnTo>
                    <a:pt x="11336" y="663"/>
                  </a:lnTo>
                  <a:close/>
                  <a:moveTo>
                    <a:pt x="11358" y="663"/>
                  </a:moveTo>
                  <a:lnTo>
                    <a:pt x="11358" y="663"/>
                  </a:lnTo>
                  <a:close/>
                  <a:moveTo>
                    <a:pt x="11382" y="663"/>
                  </a:moveTo>
                  <a:lnTo>
                    <a:pt x="11382" y="663"/>
                  </a:lnTo>
                  <a:close/>
                  <a:moveTo>
                    <a:pt x="11428" y="663"/>
                  </a:moveTo>
                  <a:lnTo>
                    <a:pt x="11428" y="663"/>
                  </a:lnTo>
                  <a:close/>
                  <a:moveTo>
                    <a:pt x="11450" y="640"/>
                  </a:moveTo>
                  <a:lnTo>
                    <a:pt x="11450" y="640"/>
                  </a:lnTo>
                  <a:close/>
                  <a:moveTo>
                    <a:pt x="11473" y="640"/>
                  </a:moveTo>
                  <a:lnTo>
                    <a:pt x="11473" y="640"/>
                  </a:lnTo>
                  <a:close/>
                  <a:moveTo>
                    <a:pt x="11495" y="640"/>
                  </a:moveTo>
                  <a:lnTo>
                    <a:pt x="11495" y="640"/>
                  </a:lnTo>
                  <a:close/>
                  <a:moveTo>
                    <a:pt x="11541" y="640"/>
                  </a:moveTo>
                  <a:lnTo>
                    <a:pt x="11541" y="640"/>
                  </a:lnTo>
                  <a:close/>
                  <a:moveTo>
                    <a:pt x="11564" y="618"/>
                  </a:moveTo>
                  <a:lnTo>
                    <a:pt x="11564" y="618"/>
                  </a:lnTo>
                  <a:close/>
                  <a:moveTo>
                    <a:pt x="11586" y="618"/>
                  </a:moveTo>
                  <a:lnTo>
                    <a:pt x="11586" y="618"/>
                  </a:lnTo>
                  <a:close/>
                  <a:moveTo>
                    <a:pt x="11632" y="618"/>
                  </a:moveTo>
                  <a:lnTo>
                    <a:pt x="11632" y="618"/>
                  </a:lnTo>
                  <a:close/>
                  <a:moveTo>
                    <a:pt x="11656" y="618"/>
                  </a:moveTo>
                  <a:lnTo>
                    <a:pt x="11656" y="618"/>
                  </a:lnTo>
                  <a:close/>
                  <a:moveTo>
                    <a:pt x="11678" y="594"/>
                  </a:moveTo>
                  <a:lnTo>
                    <a:pt x="11678" y="594"/>
                  </a:lnTo>
                  <a:close/>
                  <a:moveTo>
                    <a:pt x="11723" y="594"/>
                  </a:moveTo>
                  <a:lnTo>
                    <a:pt x="11723" y="594"/>
                  </a:lnTo>
                  <a:close/>
                  <a:moveTo>
                    <a:pt x="11747" y="594"/>
                  </a:moveTo>
                  <a:lnTo>
                    <a:pt x="11747" y="594"/>
                  </a:lnTo>
                  <a:close/>
                  <a:moveTo>
                    <a:pt x="11769" y="594"/>
                  </a:moveTo>
                  <a:lnTo>
                    <a:pt x="11769" y="594"/>
                  </a:lnTo>
                  <a:close/>
                  <a:moveTo>
                    <a:pt x="11814" y="572"/>
                  </a:moveTo>
                  <a:lnTo>
                    <a:pt x="11814" y="572"/>
                  </a:lnTo>
                  <a:close/>
                  <a:moveTo>
                    <a:pt x="11838" y="572"/>
                  </a:moveTo>
                  <a:lnTo>
                    <a:pt x="11838" y="572"/>
                  </a:lnTo>
                  <a:close/>
                  <a:moveTo>
                    <a:pt x="11860" y="572"/>
                  </a:moveTo>
                  <a:lnTo>
                    <a:pt x="11860" y="572"/>
                  </a:lnTo>
                  <a:close/>
                  <a:moveTo>
                    <a:pt x="11906" y="572"/>
                  </a:moveTo>
                  <a:lnTo>
                    <a:pt x="11906" y="572"/>
                  </a:lnTo>
                  <a:close/>
                  <a:moveTo>
                    <a:pt x="11929" y="548"/>
                  </a:moveTo>
                  <a:lnTo>
                    <a:pt x="11929" y="548"/>
                  </a:lnTo>
                  <a:close/>
                  <a:moveTo>
                    <a:pt x="11951" y="548"/>
                  </a:moveTo>
                  <a:lnTo>
                    <a:pt x="11951" y="548"/>
                  </a:lnTo>
                  <a:close/>
                  <a:moveTo>
                    <a:pt x="11975" y="548"/>
                  </a:moveTo>
                  <a:lnTo>
                    <a:pt x="11975" y="548"/>
                  </a:lnTo>
                  <a:close/>
                  <a:moveTo>
                    <a:pt x="12021" y="548"/>
                  </a:moveTo>
                  <a:lnTo>
                    <a:pt x="12021" y="548"/>
                  </a:lnTo>
                  <a:close/>
                  <a:moveTo>
                    <a:pt x="12043" y="526"/>
                  </a:moveTo>
                  <a:lnTo>
                    <a:pt x="12043" y="526"/>
                  </a:lnTo>
                  <a:close/>
                  <a:moveTo>
                    <a:pt x="12066" y="526"/>
                  </a:moveTo>
                  <a:lnTo>
                    <a:pt x="12066" y="526"/>
                  </a:lnTo>
                  <a:close/>
                  <a:moveTo>
                    <a:pt x="12112" y="526"/>
                  </a:moveTo>
                  <a:lnTo>
                    <a:pt x="12112" y="526"/>
                  </a:lnTo>
                  <a:close/>
                  <a:moveTo>
                    <a:pt x="12134" y="526"/>
                  </a:moveTo>
                  <a:lnTo>
                    <a:pt x="12134" y="526"/>
                  </a:lnTo>
                  <a:close/>
                  <a:moveTo>
                    <a:pt x="12157" y="503"/>
                  </a:moveTo>
                  <a:lnTo>
                    <a:pt x="12157" y="503"/>
                  </a:lnTo>
                  <a:close/>
                  <a:moveTo>
                    <a:pt x="12203" y="503"/>
                  </a:moveTo>
                  <a:lnTo>
                    <a:pt x="12203" y="503"/>
                  </a:lnTo>
                  <a:close/>
                  <a:moveTo>
                    <a:pt x="12225" y="503"/>
                  </a:moveTo>
                  <a:lnTo>
                    <a:pt x="12225" y="503"/>
                  </a:lnTo>
                  <a:close/>
                  <a:moveTo>
                    <a:pt x="12249" y="503"/>
                  </a:moveTo>
                  <a:lnTo>
                    <a:pt x="12249" y="503"/>
                  </a:lnTo>
                  <a:close/>
                  <a:moveTo>
                    <a:pt x="12294" y="481"/>
                  </a:moveTo>
                  <a:lnTo>
                    <a:pt x="12294" y="481"/>
                  </a:lnTo>
                  <a:close/>
                  <a:moveTo>
                    <a:pt x="12316" y="481"/>
                  </a:moveTo>
                  <a:lnTo>
                    <a:pt x="12316" y="481"/>
                  </a:lnTo>
                  <a:close/>
                  <a:moveTo>
                    <a:pt x="12340" y="481"/>
                  </a:moveTo>
                  <a:lnTo>
                    <a:pt x="12340" y="481"/>
                  </a:lnTo>
                  <a:close/>
                  <a:moveTo>
                    <a:pt x="12362" y="481"/>
                  </a:moveTo>
                  <a:lnTo>
                    <a:pt x="12362" y="481"/>
                  </a:lnTo>
                  <a:close/>
                  <a:moveTo>
                    <a:pt x="12407" y="457"/>
                  </a:moveTo>
                  <a:lnTo>
                    <a:pt x="12407" y="457"/>
                  </a:lnTo>
                  <a:close/>
                  <a:moveTo>
                    <a:pt x="12431" y="457"/>
                  </a:moveTo>
                  <a:lnTo>
                    <a:pt x="12431" y="457"/>
                  </a:lnTo>
                  <a:close/>
                  <a:moveTo>
                    <a:pt x="12453" y="457"/>
                  </a:moveTo>
                  <a:lnTo>
                    <a:pt x="12453" y="457"/>
                  </a:lnTo>
                  <a:close/>
                  <a:moveTo>
                    <a:pt x="12499" y="457"/>
                  </a:moveTo>
                  <a:lnTo>
                    <a:pt x="12499" y="457"/>
                  </a:lnTo>
                  <a:close/>
                  <a:moveTo>
                    <a:pt x="12522" y="457"/>
                  </a:moveTo>
                  <a:lnTo>
                    <a:pt x="12522" y="457"/>
                  </a:lnTo>
                  <a:close/>
                  <a:moveTo>
                    <a:pt x="12544" y="435"/>
                  </a:moveTo>
                  <a:lnTo>
                    <a:pt x="12544" y="435"/>
                  </a:lnTo>
                  <a:close/>
                  <a:moveTo>
                    <a:pt x="12590" y="435"/>
                  </a:moveTo>
                  <a:lnTo>
                    <a:pt x="12590" y="435"/>
                  </a:lnTo>
                  <a:close/>
                  <a:moveTo>
                    <a:pt x="12614" y="435"/>
                  </a:moveTo>
                  <a:lnTo>
                    <a:pt x="12614" y="435"/>
                  </a:lnTo>
                  <a:close/>
                  <a:moveTo>
                    <a:pt x="12635" y="435"/>
                  </a:moveTo>
                  <a:lnTo>
                    <a:pt x="12635" y="435"/>
                  </a:lnTo>
                  <a:close/>
                  <a:moveTo>
                    <a:pt x="12681" y="411"/>
                  </a:moveTo>
                  <a:lnTo>
                    <a:pt x="12681" y="411"/>
                  </a:lnTo>
                  <a:close/>
                  <a:moveTo>
                    <a:pt x="12705" y="411"/>
                  </a:moveTo>
                  <a:lnTo>
                    <a:pt x="12705" y="411"/>
                  </a:lnTo>
                  <a:close/>
                  <a:moveTo>
                    <a:pt x="12727" y="411"/>
                  </a:moveTo>
                  <a:lnTo>
                    <a:pt x="12727" y="411"/>
                  </a:lnTo>
                  <a:close/>
                  <a:moveTo>
                    <a:pt x="12772" y="411"/>
                  </a:moveTo>
                  <a:lnTo>
                    <a:pt x="12772" y="411"/>
                  </a:lnTo>
                  <a:close/>
                  <a:moveTo>
                    <a:pt x="12796" y="390"/>
                  </a:moveTo>
                  <a:lnTo>
                    <a:pt x="12796" y="390"/>
                  </a:lnTo>
                  <a:close/>
                  <a:moveTo>
                    <a:pt x="12818" y="390"/>
                  </a:moveTo>
                  <a:lnTo>
                    <a:pt x="12818" y="390"/>
                  </a:lnTo>
                  <a:close/>
                  <a:moveTo>
                    <a:pt x="12842" y="390"/>
                  </a:moveTo>
                  <a:lnTo>
                    <a:pt x="12842" y="390"/>
                  </a:lnTo>
                  <a:close/>
                  <a:moveTo>
                    <a:pt x="12887" y="390"/>
                  </a:moveTo>
                  <a:lnTo>
                    <a:pt x="12887" y="390"/>
                  </a:lnTo>
                  <a:close/>
                  <a:moveTo>
                    <a:pt x="12909" y="366"/>
                  </a:moveTo>
                  <a:lnTo>
                    <a:pt x="12909" y="366"/>
                  </a:lnTo>
                  <a:close/>
                  <a:moveTo>
                    <a:pt x="12933" y="366"/>
                  </a:moveTo>
                  <a:lnTo>
                    <a:pt x="12933" y="366"/>
                  </a:lnTo>
                  <a:close/>
                  <a:moveTo>
                    <a:pt x="12979" y="366"/>
                  </a:moveTo>
                  <a:lnTo>
                    <a:pt x="12979" y="366"/>
                  </a:lnTo>
                  <a:close/>
                  <a:moveTo>
                    <a:pt x="13000" y="366"/>
                  </a:moveTo>
                  <a:lnTo>
                    <a:pt x="13000" y="366"/>
                  </a:lnTo>
                  <a:close/>
                  <a:moveTo>
                    <a:pt x="13024" y="344"/>
                  </a:moveTo>
                  <a:lnTo>
                    <a:pt x="13024" y="344"/>
                  </a:lnTo>
                  <a:close/>
                  <a:moveTo>
                    <a:pt x="13070" y="344"/>
                  </a:moveTo>
                  <a:lnTo>
                    <a:pt x="13070" y="344"/>
                  </a:lnTo>
                  <a:close/>
                  <a:moveTo>
                    <a:pt x="13092" y="344"/>
                  </a:moveTo>
                  <a:lnTo>
                    <a:pt x="13092" y="344"/>
                  </a:lnTo>
                  <a:close/>
                  <a:moveTo>
                    <a:pt x="13115" y="344"/>
                  </a:moveTo>
                  <a:lnTo>
                    <a:pt x="13115" y="344"/>
                  </a:lnTo>
                  <a:close/>
                  <a:moveTo>
                    <a:pt x="13161" y="320"/>
                  </a:moveTo>
                  <a:lnTo>
                    <a:pt x="13161" y="320"/>
                  </a:lnTo>
                  <a:close/>
                  <a:moveTo>
                    <a:pt x="13183" y="320"/>
                  </a:moveTo>
                  <a:lnTo>
                    <a:pt x="13183" y="320"/>
                  </a:lnTo>
                  <a:close/>
                  <a:moveTo>
                    <a:pt x="13207" y="320"/>
                  </a:moveTo>
                  <a:lnTo>
                    <a:pt x="13207" y="320"/>
                  </a:lnTo>
                  <a:close/>
                  <a:moveTo>
                    <a:pt x="13252" y="320"/>
                  </a:moveTo>
                  <a:lnTo>
                    <a:pt x="13252" y="320"/>
                  </a:lnTo>
                  <a:close/>
                  <a:moveTo>
                    <a:pt x="13274" y="298"/>
                  </a:moveTo>
                  <a:lnTo>
                    <a:pt x="13274" y="298"/>
                  </a:lnTo>
                  <a:close/>
                  <a:moveTo>
                    <a:pt x="13298" y="298"/>
                  </a:moveTo>
                  <a:lnTo>
                    <a:pt x="13298" y="298"/>
                  </a:lnTo>
                  <a:close/>
                  <a:moveTo>
                    <a:pt x="13320" y="298"/>
                  </a:moveTo>
                  <a:lnTo>
                    <a:pt x="13320" y="298"/>
                  </a:lnTo>
                  <a:close/>
                  <a:moveTo>
                    <a:pt x="13365" y="298"/>
                  </a:moveTo>
                  <a:lnTo>
                    <a:pt x="13365" y="298"/>
                  </a:lnTo>
                  <a:close/>
                  <a:moveTo>
                    <a:pt x="13389" y="275"/>
                  </a:moveTo>
                  <a:lnTo>
                    <a:pt x="13389" y="275"/>
                  </a:lnTo>
                  <a:close/>
                  <a:moveTo>
                    <a:pt x="13411" y="275"/>
                  </a:moveTo>
                  <a:lnTo>
                    <a:pt x="13411" y="275"/>
                  </a:lnTo>
                  <a:close/>
                  <a:moveTo>
                    <a:pt x="13457" y="275"/>
                  </a:moveTo>
                  <a:lnTo>
                    <a:pt x="13457" y="275"/>
                  </a:lnTo>
                  <a:close/>
                  <a:moveTo>
                    <a:pt x="13480" y="275"/>
                  </a:moveTo>
                  <a:lnTo>
                    <a:pt x="13480" y="275"/>
                  </a:lnTo>
                  <a:close/>
                  <a:moveTo>
                    <a:pt x="13502" y="253"/>
                  </a:moveTo>
                  <a:lnTo>
                    <a:pt x="13502" y="253"/>
                  </a:lnTo>
                  <a:close/>
                  <a:moveTo>
                    <a:pt x="13548" y="253"/>
                  </a:moveTo>
                  <a:lnTo>
                    <a:pt x="13548" y="253"/>
                  </a:lnTo>
                  <a:close/>
                  <a:moveTo>
                    <a:pt x="13572" y="253"/>
                  </a:moveTo>
                  <a:lnTo>
                    <a:pt x="13572" y="253"/>
                  </a:lnTo>
                  <a:close/>
                  <a:moveTo>
                    <a:pt x="13593" y="253"/>
                  </a:moveTo>
                  <a:lnTo>
                    <a:pt x="13593" y="253"/>
                  </a:lnTo>
                  <a:close/>
                  <a:moveTo>
                    <a:pt x="13639" y="253"/>
                  </a:moveTo>
                  <a:lnTo>
                    <a:pt x="13639" y="253"/>
                  </a:lnTo>
                  <a:close/>
                  <a:moveTo>
                    <a:pt x="13663" y="229"/>
                  </a:moveTo>
                  <a:lnTo>
                    <a:pt x="13663" y="229"/>
                  </a:lnTo>
                  <a:close/>
                  <a:moveTo>
                    <a:pt x="13685" y="229"/>
                  </a:moveTo>
                  <a:lnTo>
                    <a:pt x="13685" y="229"/>
                  </a:lnTo>
                  <a:close/>
                  <a:moveTo>
                    <a:pt x="13708" y="229"/>
                  </a:moveTo>
                  <a:lnTo>
                    <a:pt x="13708" y="229"/>
                  </a:lnTo>
                  <a:close/>
                  <a:moveTo>
                    <a:pt x="13754" y="229"/>
                  </a:moveTo>
                  <a:lnTo>
                    <a:pt x="13754" y="229"/>
                  </a:lnTo>
                  <a:close/>
                  <a:moveTo>
                    <a:pt x="13776" y="207"/>
                  </a:moveTo>
                  <a:lnTo>
                    <a:pt x="13776" y="207"/>
                  </a:lnTo>
                  <a:close/>
                  <a:moveTo>
                    <a:pt x="13800" y="207"/>
                  </a:moveTo>
                  <a:lnTo>
                    <a:pt x="13800" y="207"/>
                  </a:lnTo>
                  <a:close/>
                  <a:moveTo>
                    <a:pt x="13845" y="207"/>
                  </a:moveTo>
                  <a:lnTo>
                    <a:pt x="13845" y="207"/>
                  </a:lnTo>
                  <a:close/>
                  <a:moveTo>
                    <a:pt x="13867" y="207"/>
                  </a:moveTo>
                  <a:lnTo>
                    <a:pt x="13867" y="207"/>
                  </a:lnTo>
                  <a:close/>
                  <a:moveTo>
                    <a:pt x="13891" y="183"/>
                  </a:moveTo>
                  <a:lnTo>
                    <a:pt x="13891" y="183"/>
                  </a:lnTo>
                  <a:close/>
                  <a:moveTo>
                    <a:pt x="13936" y="183"/>
                  </a:moveTo>
                  <a:lnTo>
                    <a:pt x="13936" y="183"/>
                  </a:lnTo>
                  <a:close/>
                  <a:moveTo>
                    <a:pt x="13958" y="183"/>
                  </a:moveTo>
                  <a:lnTo>
                    <a:pt x="13958" y="183"/>
                  </a:lnTo>
                  <a:close/>
                  <a:moveTo>
                    <a:pt x="13982" y="183"/>
                  </a:moveTo>
                  <a:lnTo>
                    <a:pt x="13982" y="183"/>
                  </a:lnTo>
                  <a:close/>
                  <a:moveTo>
                    <a:pt x="14028" y="161"/>
                  </a:moveTo>
                  <a:lnTo>
                    <a:pt x="14028" y="161"/>
                  </a:lnTo>
                  <a:close/>
                  <a:moveTo>
                    <a:pt x="14050" y="161"/>
                  </a:moveTo>
                  <a:lnTo>
                    <a:pt x="14050" y="161"/>
                  </a:lnTo>
                  <a:close/>
                  <a:moveTo>
                    <a:pt x="14073" y="161"/>
                  </a:moveTo>
                  <a:lnTo>
                    <a:pt x="14073" y="161"/>
                  </a:lnTo>
                  <a:close/>
                  <a:moveTo>
                    <a:pt x="14119" y="161"/>
                  </a:moveTo>
                  <a:lnTo>
                    <a:pt x="14119" y="161"/>
                  </a:lnTo>
                  <a:close/>
                  <a:moveTo>
                    <a:pt x="14141" y="138"/>
                  </a:moveTo>
                  <a:lnTo>
                    <a:pt x="14141" y="138"/>
                  </a:lnTo>
                  <a:close/>
                  <a:moveTo>
                    <a:pt x="14164" y="138"/>
                  </a:moveTo>
                  <a:lnTo>
                    <a:pt x="14164" y="138"/>
                  </a:lnTo>
                  <a:close/>
                  <a:moveTo>
                    <a:pt x="14186" y="138"/>
                  </a:moveTo>
                  <a:lnTo>
                    <a:pt x="14186" y="138"/>
                  </a:lnTo>
                  <a:close/>
                  <a:moveTo>
                    <a:pt x="14232" y="138"/>
                  </a:moveTo>
                  <a:lnTo>
                    <a:pt x="14232" y="138"/>
                  </a:lnTo>
                  <a:close/>
                  <a:moveTo>
                    <a:pt x="14256" y="116"/>
                  </a:moveTo>
                  <a:lnTo>
                    <a:pt x="14256" y="116"/>
                  </a:lnTo>
                  <a:close/>
                  <a:moveTo>
                    <a:pt x="14278" y="116"/>
                  </a:moveTo>
                  <a:lnTo>
                    <a:pt x="14278" y="116"/>
                  </a:lnTo>
                  <a:close/>
                  <a:moveTo>
                    <a:pt x="14323" y="116"/>
                  </a:moveTo>
                  <a:lnTo>
                    <a:pt x="14323" y="116"/>
                  </a:lnTo>
                  <a:close/>
                  <a:moveTo>
                    <a:pt x="14347" y="116"/>
                  </a:moveTo>
                  <a:lnTo>
                    <a:pt x="14347" y="116"/>
                  </a:lnTo>
                  <a:close/>
                  <a:moveTo>
                    <a:pt x="14369" y="92"/>
                  </a:moveTo>
                  <a:lnTo>
                    <a:pt x="14369" y="92"/>
                  </a:lnTo>
                  <a:close/>
                  <a:moveTo>
                    <a:pt x="14414" y="92"/>
                  </a:moveTo>
                  <a:lnTo>
                    <a:pt x="14414" y="92"/>
                  </a:lnTo>
                  <a:close/>
                  <a:moveTo>
                    <a:pt x="14438" y="92"/>
                  </a:moveTo>
                  <a:lnTo>
                    <a:pt x="14438" y="92"/>
                  </a:lnTo>
                  <a:close/>
                  <a:moveTo>
                    <a:pt x="14460" y="92"/>
                  </a:moveTo>
                  <a:lnTo>
                    <a:pt x="14460" y="92"/>
                  </a:lnTo>
                  <a:close/>
                  <a:moveTo>
                    <a:pt x="14506" y="70"/>
                  </a:moveTo>
                  <a:lnTo>
                    <a:pt x="14506" y="70"/>
                  </a:lnTo>
                  <a:close/>
                  <a:moveTo>
                    <a:pt x="14529" y="70"/>
                  </a:moveTo>
                  <a:lnTo>
                    <a:pt x="14529" y="70"/>
                  </a:lnTo>
                  <a:close/>
                  <a:moveTo>
                    <a:pt x="14551" y="70"/>
                  </a:moveTo>
                  <a:lnTo>
                    <a:pt x="14551" y="70"/>
                  </a:lnTo>
                  <a:close/>
                  <a:moveTo>
                    <a:pt x="14597" y="70"/>
                  </a:moveTo>
                  <a:lnTo>
                    <a:pt x="14597" y="70"/>
                  </a:lnTo>
                  <a:close/>
                  <a:moveTo>
                    <a:pt x="14621" y="47"/>
                  </a:moveTo>
                  <a:lnTo>
                    <a:pt x="14621" y="47"/>
                  </a:lnTo>
                  <a:close/>
                  <a:moveTo>
                    <a:pt x="14643" y="47"/>
                  </a:moveTo>
                  <a:lnTo>
                    <a:pt x="14643" y="47"/>
                  </a:lnTo>
                  <a:close/>
                  <a:moveTo>
                    <a:pt x="14666" y="47"/>
                  </a:moveTo>
                  <a:lnTo>
                    <a:pt x="14666" y="47"/>
                  </a:lnTo>
                  <a:close/>
                  <a:moveTo>
                    <a:pt x="14712" y="47"/>
                  </a:moveTo>
                  <a:lnTo>
                    <a:pt x="14712" y="47"/>
                  </a:lnTo>
                  <a:close/>
                  <a:moveTo>
                    <a:pt x="14734" y="47"/>
                  </a:moveTo>
                  <a:lnTo>
                    <a:pt x="14734" y="47"/>
                  </a:lnTo>
                  <a:close/>
                  <a:moveTo>
                    <a:pt x="14757" y="25"/>
                  </a:moveTo>
                  <a:lnTo>
                    <a:pt x="14757" y="25"/>
                  </a:lnTo>
                  <a:close/>
                  <a:moveTo>
                    <a:pt x="14803" y="25"/>
                  </a:moveTo>
                  <a:lnTo>
                    <a:pt x="14803" y="25"/>
                  </a:lnTo>
                  <a:close/>
                  <a:moveTo>
                    <a:pt x="14825" y="25"/>
                  </a:moveTo>
                  <a:lnTo>
                    <a:pt x="14825" y="25"/>
                  </a:lnTo>
                  <a:close/>
                  <a:moveTo>
                    <a:pt x="14849" y="25"/>
                  </a:moveTo>
                  <a:lnTo>
                    <a:pt x="14849" y="25"/>
                  </a:lnTo>
                  <a:close/>
                  <a:moveTo>
                    <a:pt x="14894" y="1"/>
                  </a:moveTo>
                  <a:lnTo>
                    <a:pt x="14894" y="1"/>
                  </a:lnTo>
                  <a:close/>
                  <a:moveTo>
                    <a:pt x="14916" y="1"/>
                  </a:moveTo>
                  <a:lnTo>
                    <a:pt x="14916" y="1"/>
                  </a:lnTo>
                  <a:close/>
                  <a:moveTo>
                    <a:pt x="14940" y="1"/>
                  </a:moveTo>
                  <a:lnTo>
                    <a:pt x="14940" y="1"/>
                  </a:lnTo>
                  <a:close/>
                  <a:moveTo>
                    <a:pt x="14986" y="1"/>
                  </a:moveTo>
                  <a:lnTo>
                    <a:pt x="14986" y="1"/>
                  </a:lnTo>
                  <a:close/>
                </a:path>
              </a:pathLst>
            </a:custGeom>
            <a:noFill/>
            <a:ln cap="flat" cmpd="sng" w="600">
              <a:solidFill>
                <a:srgbClr val="5C5C5C"/>
              </a:solidFill>
              <a:prstDash val="solid"/>
              <a:miter lim="18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899753" y="3444100"/>
              <a:ext cx="338550" cy="593175"/>
            </a:xfrm>
            <a:custGeom>
              <a:rect b="b" l="l" r="r" t="t"/>
              <a:pathLst>
                <a:path extrusionOk="0" h="38443" w="21941">
                  <a:moveTo>
                    <a:pt x="8200" y="1"/>
                  </a:moveTo>
                  <a:cubicBezTo>
                    <a:pt x="7770" y="1"/>
                    <a:pt x="7354" y="427"/>
                    <a:pt x="7231" y="999"/>
                  </a:cubicBezTo>
                  <a:lnTo>
                    <a:pt x="137" y="34343"/>
                  </a:lnTo>
                  <a:cubicBezTo>
                    <a:pt x="0" y="35004"/>
                    <a:pt x="274" y="35597"/>
                    <a:pt x="754" y="35712"/>
                  </a:cubicBezTo>
                  <a:lnTo>
                    <a:pt x="13617" y="38425"/>
                  </a:lnTo>
                  <a:cubicBezTo>
                    <a:pt x="13667" y="38437"/>
                    <a:pt x="13717" y="38443"/>
                    <a:pt x="13766" y="38443"/>
                  </a:cubicBezTo>
                  <a:cubicBezTo>
                    <a:pt x="14191" y="38443"/>
                    <a:pt x="14589" y="38017"/>
                    <a:pt x="14712" y="37445"/>
                  </a:cubicBezTo>
                  <a:lnTo>
                    <a:pt x="21804" y="4101"/>
                  </a:lnTo>
                  <a:cubicBezTo>
                    <a:pt x="21941" y="3439"/>
                    <a:pt x="21667" y="2846"/>
                    <a:pt x="21189" y="2755"/>
                  </a:cubicBezTo>
                  <a:lnTo>
                    <a:pt x="8348" y="18"/>
                  </a:lnTo>
                  <a:cubicBezTo>
                    <a:pt x="8298" y="6"/>
                    <a:pt x="8249" y="1"/>
                    <a:pt x="8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929674" y="3586512"/>
              <a:ext cx="258653" cy="421717"/>
            </a:xfrm>
            <a:custGeom>
              <a:rect b="b" l="l" r="r" t="t"/>
              <a:pathLst>
                <a:path extrusionOk="0" h="27331" w="16763">
                  <a:moveTo>
                    <a:pt x="6178" y="0"/>
                  </a:moveTo>
                  <a:cubicBezTo>
                    <a:pt x="5619" y="0"/>
                    <a:pt x="5137" y="386"/>
                    <a:pt x="5018" y="961"/>
                  </a:cubicBezTo>
                  <a:lnTo>
                    <a:pt x="138" y="23928"/>
                  </a:lnTo>
                  <a:cubicBezTo>
                    <a:pt x="1" y="24567"/>
                    <a:pt x="411" y="25206"/>
                    <a:pt x="1050" y="25342"/>
                  </a:cubicBezTo>
                  <a:lnTo>
                    <a:pt x="10331" y="27304"/>
                  </a:lnTo>
                  <a:cubicBezTo>
                    <a:pt x="10414" y="27322"/>
                    <a:pt x="10497" y="27330"/>
                    <a:pt x="10579" y="27330"/>
                  </a:cubicBezTo>
                  <a:cubicBezTo>
                    <a:pt x="11127" y="27330"/>
                    <a:pt x="11626" y="26947"/>
                    <a:pt x="11745" y="26392"/>
                  </a:cubicBezTo>
                  <a:lnTo>
                    <a:pt x="16626" y="3424"/>
                  </a:lnTo>
                  <a:cubicBezTo>
                    <a:pt x="16763" y="2785"/>
                    <a:pt x="16352" y="2147"/>
                    <a:pt x="15714" y="2010"/>
                  </a:cubicBezTo>
                  <a:lnTo>
                    <a:pt x="6432" y="27"/>
                  </a:lnTo>
                  <a:cubicBezTo>
                    <a:pt x="6346" y="9"/>
                    <a:pt x="6261" y="0"/>
                    <a:pt x="6178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992323" y="3547842"/>
              <a:ext cx="230169" cy="48574"/>
            </a:xfrm>
            <a:custGeom>
              <a:rect b="b" l="l" r="r" t="t"/>
              <a:pathLst>
                <a:path extrusionOk="0" fill="none" h="3148" w="14917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46" y="0"/>
                  </a:moveTo>
                  <a:lnTo>
                    <a:pt x="46" y="0"/>
                  </a:lnTo>
                  <a:close/>
                  <a:moveTo>
                    <a:pt x="68" y="0"/>
                  </a:moveTo>
                  <a:lnTo>
                    <a:pt x="68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  <a:moveTo>
                    <a:pt x="137" y="24"/>
                  </a:moveTo>
                  <a:lnTo>
                    <a:pt x="137" y="24"/>
                  </a:lnTo>
                  <a:close/>
                  <a:moveTo>
                    <a:pt x="159" y="24"/>
                  </a:moveTo>
                  <a:lnTo>
                    <a:pt x="159" y="24"/>
                  </a:lnTo>
                  <a:close/>
                  <a:moveTo>
                    <a:pt x="183" y="24"/>
                  </a:moveTo>
                  <a:lnTo>
                    <a:pt x="183" y="24"/>
                  </a:lnTo>
                  <a:close/>
                  <a:moveTo>
                    <a:pt x="205" y="24"/>
                  </a:moveTo>
                  <a:lnTo>
                    <a:pt x="205" y="24"/>
                  </a:lnTo>
                  <a:close/>
                  <a:moveTo>
                    <a:pt x="250" y="46"/>
                  </a:moveTo>
                  <a:lnTo>
                    <a:pt x="250" y="46"/>
                  </a:lnTo>
                  <a:close/>
                  <a:moveTo>
                    <a:pt x="274" y="46"/>
                  </a:moveTo>
                  <a:lnTo>
                    <a:pt x="274" y="46"/>
                  </a:lnTo>
                  <a:close/>
                  <a:moveTo>
                    <a:pt x="296" y="46"/>
                  </a:moveTo>
                  <a:lnTo>
                    <a:pt x="296" y="46"/>
                  </a:lnTo>
                  <a:close/>
                  <a:moveTo>
                    <a:pt x="342" y="69"/>
                  </a:moveTo>
                  <a:lnTo>
                    <a:pt x="342" y="69"/>
                  </a:lnTo>
                  <a:close/>
                  <a:moveTo>
                    <a:pt x="365" y="69"/>
                  </a:moveTo>
                  <a:lnTo>
                    <a:pt x="365" y="69"/>
                  </a:lnTo>
                  <a:close/>
                  <a:moveTo>
                    <a:pt x="387" y="69"/>
                  </a:moveTo>
                  <a:lnTo>
                    <a:pt x="387" y="69"/>
                  </a:lnTo>
                  <a:close/>
                  <a:moveTo>
                    <a:pt x="433" y="69"/>
                  </a:moveTo>
                  <a:lnTo>
                    <a:pt x="433" y="69"/>
                  </a:lnTo>
                  <a:close/>
                  <a:moveTo>
                    <a:pt x="456" y="91"/>
                  </a:moveTo>
                  <a:lnTo>
                    <a:pt x="456" y="91"/>
                  </a:lnTo>
                  <a:close/>
                  <a:moveTo>
                    <a:pt x="478" y="91"/>
                  </a:moveTo>
                  <a:lnTo>
                    <a:pt x="478" y="91"/>
                  </a:lnTo>
                  <a:close/>
                  <a:moveTo>
                    <a:pt x="524" y="91"/>
                  </a:moveTo>
                  <a:lnTo>
                    <a:pt x="524" y="91"/>
                  </a:lnTo>
                  <a:close/>
                  <a:moveTo>
                    <a:pt x="548" y="91"/>
                  </a:moveTo>
                  <a:lnTo>
                    <a:pt x="548" y="91"/>
                  </a:lnTo>
                  <a:close/>
                  <a:moveTo>
                    <a:pt x="570" y="115"/>
                  </a:moveTo>
                  <a:lnTo>
                    <a:pt x="570" y="115"/>
                  </a:lnTo>
                  <a:close/>
                  <a:moveTo>
                    <a:pt x="593" y="115"/>
                  </a:moveTo>
                  <a:lnTo>
                    <a:pt x="593" y="115"/>
                  </a:lnTo>
                  <a:close/>
                  <a:moveTo>
                    <a:pt x="639" y="115"/>
                  </a:moveTo>
                  <a:lnTo>
                    <a:pt x="639" y="115"/>
                  </a:lnTo>
                  <a:close/>
                  <a:moveTo>
                    <a:pt x="661" y="137"/>
                  </a:moveTo>
                  <a:lnTo>
                    <a:pt x="661" y="137"/>
                  </a:lnTo>
                  <a:close/>
                  <a:moveTo>
                    <a:pt x="685" y="137"/>
                  </a:moveTo>
                  <a:lnTo>
                    <a:pt x="685" y="137"/>
                  </a:lnTo>
                  <a:close/>
                  <a:moveTo>
                    <a:pt x="730" y="137"/>
                  </a:moveTo>
                  <a:lnTo>
                    <a:pt x="730" y="137"/>
                  </a:lnTo>
                  <a:close/>
                  <a:moveTo>
                    <a:pt x="752" y="137"/>
                  </a:moveTo>
                  <a:lnTo>
                    <a:pt x="752" y="137"/>
                  </a:lnTo>
                  <a:close/>
                  <a:moveTo>
                    <a:pt x="776" y="161"/>
                  </a:moveTo>
                  <a:lnTo>
                    <a:pt x="776" y="161"/>
                  </a:lnTo>
                  <a:close/>
                  <a:moveTo>
                    <a:pt x="821" y="161"/>
                  </a:moveTo>
                  <a:lnTo>
                    <a:pt x="821" y="161"/>
                  </a:lnTo>
                  <a:close/>
                  <a:moveTo>
                    <a:pt x="843" y="161"/>
                  </a:moveTo>
                  <a:lnTo>
                    <a:pt x="843" y="161"/>
                  </a:lnTo>
                  <a:close/>
                  <a:moveTo>
                    <a:pt x="867" y="183"/>
                  </a:moveTo>
                  <a:lnTo>
                    <a:pt x="867" y="183"/>
                  </a:lnTo>
                  <a:close/>
                  <a:moveTo>
                    <a:pt x="889" y="183"/>
                  </a:moveTo>
                  <a:lnTo>
                    <a:pt x="889" y="183"/>
                  </a:lnTo>
                  <a:close/>
                  <a:moveTo>
                    <a:pt x="935" y="183"/>
                  </a:moveTo>
                  <a:lnTo>
                    <a:pt x="935" y="183"/>
                  </a:lnTo>
                  <a:close/>
                  <a:moveTo>
                    <a:pt x="958" y="183"/>
                  </a:moveTo>
                  <a:lnTo>
                    <a:pt x="958" y="183"/>
                  </a:lnTo>
                  <a:close/>
                  <a:moveTo>
                    <a:pt x="980" y="206"/>
                  </a:moveTo>
                  <a:lnTo>
                    <a:pt x="980" y="206"/>
                  </a:lnTo>
                  <a:close/>
                  <a:moveTo>
                    <a:pt x="1026" y="206"/>
                  </a:moveTo>
                  <a:lnTo>
                    <a:pt x="1026" y="206"/>
                  </a:lnTo>
                  <a:close/>
                  <a:moveTo>
                    <a:pt x="1049" y="206"/>
                  </a:moveTo>
                  <a:lnTo>
                    <a:pt x="1049" y="206"/>
                  </a:lnTo>
                  <a:close/>
                  <a:moveTo>
                    <a:pt x="1071" y="206"/>
                  </a:moveTo>
                  <a:lnTo>
                    <a:pt x="1071" y="206"/>
                  </a:lnTo>
                  <a:close/>
                  <a:moveTo>
                    <a:pt x="1117" y="228"/>
                  </a:moveTo>
                  <a:lnTo>
                    <a:pt x="1117" y="228"/>
                  </a:lnTo>
                  <a:close/>
                  <a:moveTo>
                    <a:pt x="1141" y="228"/>
                  </a:moveTo>
                  <a:lnTo>
                    <a:pt x="1141" y="228"/>
                  </a:lnTo>
                  <a:close/>
                  <a:moveTo>
                    <a:pt x="1163" y="228"/>
                  </a:moveTo>
                  <a:lnTo>
                    <a:pt x="1163" y="228"/>
                  </a:lnTo>
                  <a:close/>
                  <a:moveTo>
                    <a:pt x="1208" y="252"/>
                  </a:moveTo>
                  <a:lnTo>
                    <a:pt x="1208" y="252"/>
                  </a:lnTo>
                  <a:close/>
                  <a:moveTo>
                    <a:pt x="1232" y="252"/>
                  </a:moveTo>
                  <a:lnTo>
                    <a:pt x="1232" y="252"/>
                  </a:lnTo>
                  <a:close/>
                  <a:moveTo>
                    <a:pt x="1254" y="252"/>
                  </a:moveTo>
                  <a:lnTo>
                    <a:pt x="1254" y="252"/>
                  </a:lnTo>
                  <a:close/>
                  <a:moveTo>
                    <a:pt x="1278" y="252"/>
                  </a:moveTo>
                  <a:lnTo>
                    <a:pt x="1278" y="252"/>
                  </a:lnTo>
                  <a:close/>
                  <a:moveTo>
                    <a:pt x="1323" y="274"/>
                  </a:moveTo>
                  <a:lnTo>
                    <a:pt x="1323" y="274"/>
                  </a:lnTo>
                  <a:close/>
                  <a:moveTo>
                    <a:pt x="1345" y="274"/>
                  </a:moveTo>
                  <a:lnTo>
                    <a:pt x="1345" y="274"/>
                  </a:lnTo>
                  <a:close/>
                  <a:moveTo>
                    <a:pt x="1369" y="274"/>
                  </a:moveTo>
                  <a:lnTo>
                    <a:pt x="1369" y="274"/>
                  </a:lnTo>
                  <a:close/>
                  <a:moveTo>
                    <a:pt x="1414" y="297"/>
                  </a:moveTo>
                  <a:lnTo>
                    <a:pt x="1414" y="297"/>
                  </a:lnTo>
                  <a:close/>
                  <a:moveTo>
                    <a:pt x="1436" y="297"/>
                  </a:moveTo>
                  <a:lnTo>
                    <a:pt x="1436" y="297"/>
                  </a:lnTo>
                  <a:close/>
                  <a:moveTo>
                    <a:pt x="1460" y="297"/>
                  </a:moveTo>
                  <a:lnTo>
                    <a:pt x="1460" y="297"/>
                  </a:lnTo>
                  <a:close/>
                  <a:moveTo>
                    <a:pt x="1506" y="297"/>
                  </a:moveTo>
                  <a:lnTo>
                    <a:pt x="1506" y="297"/>
                  </a:lnTo>
                  <a:close/>
                  <a:moveTo>
                    <a:pt x="1527" y="319"/>
                  </a:moveTo>
                  <a:lnTo>
                    <a:pt x="1527" y="319"/>
                  </a:lnTo>
                  <a:close/>
                  <a:moveTo>
                    <a:pt x="1551" y="319"/>
                  </a:moveTo>
                  <a:lnTo>
                    <a:pt x="1551" y="319"/>
                  </a:lnTo>
                  <a:close/>
                  <a:moveTo>
                    <a:pt x="1573" y="319"/>
                  </a:moveTo>
                  <a:lnTo>
                    <a:pt x="1573" y="319"/>
                  </a:lnTo>
                  <a:close/>
                  <a:moveTo>
                    <a:pt x="1619" y="319"/>
                  </a:moveTo>
                  <a:lnTo>
                    <a:pt x="1619" y="319"/>
                  </a:lnTo>
                  <a:close/>
                  <a:moveTo>
                    <a:pt x="1642" y="343"/>
                  </a:moveTo>
                  <a:lnTo>
                    <a:pt x="1642" y="343"/>
                  </a:lnTo>
                  <a:close/>
                  <a:moveTo>
                    <a:pt x="1664" y="343"/>
                  </a:moveTo>
                  <a:lnTo>
                    <a:pt x="1664" y="343"/>
                  </a:lnTo>
                  <a:close/>
                  <a:moveTo>
                    <a:pt x="1710" y="343"/>
                  </a:moveTo>
                  <a:lnTo>
                    <a:pt x="1710" y="343"/>
                  </a:lnTo>
                  <a:close/>
                  <a:moveTo>
                    <a:pt x="1734" y="365"/>
                  </a:moveTo>
                  <a:lnTo>
                    <a:pt x="1734" y="365"/>
                  </a:lnTo>
                  <a:close/>
                  <a:moveTo>
                    <a:pt x="1756" y="365"/>
                  </a:moveTo>
                  <a:lnTo>
                    <a:pt x="1756" y="365"/>
                  </a:lnTo>
                  <a:close/>
                  <a:moveTo>
                    <a:pt x="1801" y="365"/>
                  </a:moveTo>
                  <a:lnTo>
                    <a:pt x="1801" y="365"/>
                  </a:lnTo>
                  <a:close/>
                  <a:moveTo>
                    <a:pt x="1825" y="365"/>
                  </a:moveTo>
                  <a:lnTo>
                    <a:pt x="1825" y="365"/>
                  </a:lnTo>
                  <a:close/>
                  <a:moveTo>
                    <a:pt x="1847" y="389"/>
                  </a:moveTo>
                  <a:lnTo>
                    <a:pt x="1847" y="389"/>
                  </a:lnTo>
                  <a:close/>
                  <a:moveTo>
                    <a:pt x="1892" y="389"/>
                  </a:moveTo>
                  <a:lnTo>
                    <a:pt x="1892" y="389"/>
                  </a:lnTo>
                  <a:close/>
                  <a:moveTo>
                    <a:pt x="1916" y="389"/>
                  </a:moveTo>
                  <a:lnTo>
                    <a:pt x="1916" y="389"/>
                  </a:lnTo>
                  <a:close/>
                  <a:moveTo>
                    <a:pt x="1938" y="411"/>
                  </a:moveTo>
                  <a:lnTo>
                    <a:pt x="1938" y="411"/>
                  </a:lnTo>
                  <a:close/>
                  <a:moveTo>
                    <a:pt x="1962" y="411"/>
                  </a:moveTo>
                  <a:lnTo>
                    <a:pt x="1962" y="411"/>
                  </a:lnTo>
                  <a:close/>
                  <a:moveTo>
                    <a:pt x="2007" y="411"/>
                  </a:moveTo>
                  <a:lnTo>
                    <a:pt x="2007" y="411"/>
                  </a:lnTo>
                  <a:close/>
                  <a:moveTo>
                    <a:pt x="2029" y="411"/>
                  </a:moveTo>
                  <a:lnTo>
                    <a:pt x="2029" y="411"/>
                  </a:lnTo>
                  <a:close/>
                  <a:moveTo>
                    <a:pt x="2053" y="434"/>
                  </a:moveTo>
                  <a:lnTo>
                    <a:pt x="2053" y="434"/>
                  </a:lnTo>
                  <a:close/>
                  <a:moveTo>
                    <a:pt x="2099" y="434"/>
                  </a:moveTo>
                  <a:lnTo>
                    <a:pt x="2099" y="434"/>
                  </a:lnTo>
                  <a:close/>
                  <a:moveTo>
                    <a:pt x="2120" y="434"/>
                  </a:moveTo>
                  <a:lnTo>
                    <a:pt x="2120" y="434"/>
                  </a:lnTo>
                  <a:close/>
                  <a:moveTo>
                    <a:pt x="2144" y="434"/>
                  </a:moveTo>
                  <a:lnTo>
                    <a:pt x="2144" y="434"/>
                  </a:lnTo>
                  <a:close/>
                  <a:moveTo>
                    <a:pt x="2190" y="456"/>
                  </a:moveTo>
                  <a:lnTo>
                    <a:pt x="2190" y="456"/>
                  </a:lnTo>
                  <a:close/>
                  <a:moveTo>
                    <a:pt x="2212" y="456"/>
                  </a:moveTo>
                  <a:lnTo>
                    <a:pt x="2212" y="456"/>
                  </a:lnTo>
                  <a:close/>
                  <a:moveTo>
                    <a:pt x="2235" y="456"/>
                  </a:moveTo>
                  <a:lnTo>
                    <a:pt x="2235" y="456"/>
                  </a:lnTo>
                  <a:close/>
                  <a:moveTo>
                    <a:pt x="2257" y="480"/>
                  </a:moveTo>
                  <a:lnTo>
                    <a:pt x="2257" y="480"/>
                  </a:lnTo>
                  <a:close/>
                  <a:moveTo>
                    <a:pt x="2303" y="480"/>
                  </a:moveTo>
                  <a:lnTo>
                    <a:pt x="2303" y="480"/>
                  </a:lnTo>
                  <a:close/>
                  <a:moveTo>
                    <a:pt x="2327" y="480"/>
                  </a:moveTo>
                  <a:lnTo>
                    <a:pt x="2327" y="480"/>
                  </a:lnTo>
                  <a:close/>
                  <a:moveTo>
                    <a:pt x="2349" y="480"/>
                  </a:moveTo>
                  <a:lnTo>
                    <a:pt x="2349" y="480"/>
                  </a:lnTo>
                  <a:close/>
                  <a:moveTo>
                    <a:pt x="2394" y="502"/>
                  </a:moveTo>
                  <a:lnTo>
                    <a:pt x="2394" y="502"/>
                  </a:lnTo>
                  <a:close/>
                  <a:moveTo>
                    <a:pt x="2418" y="502"/>
                  </a:moveTo>
                  <a:lnTo>
                    <a:pt x="2418" y="502"/>
                  </a:lnTo>
                  <a:close/>
                  <a:moveTo>
                    <a:pt x="2440" y="502"/>
                  </a:moveTo>
                  <a:lnTo>
                    <a:pt x="2440" y="502"/>
                  </a:lnTo>
                  <a:close/>
                  <a:moveTo>
                    <a:pt x="2485" y="526"/>
                  </a:moveTo>
                  <a:lnTo>
                    <a:pt x="2485" y="526"/>
                  </a:lnTo>
                  <a:close/>
                  <a:moveTo>
                    <a:pt x="2509" y="526"/>
                  </a:moveTo>
                  <a:lnTo>
                    <a:pt x="2509" y="526"/>
                  </a:lnTo>
                  <a:close/>
                  <a:moveTo>
                    <a:pt x="2531" y="526"/>
                  </a:moveTo>
                  <a:lnTo>
                    <a:pt x="2531" y="526"/>
                  </a:lnTo>
                  <a:close/>
                  <a:moveTo>
                    <a:pt x="2577" y="526"/>
                  </a:moveTo>
                  <a:lnTo>
                    <a:pt x="2577" y="526"/>
                  </a:lnTo>
                  <a:close/>
                  <a:moveTo>
                    <a:pt x="2600" y="547"/>
                  </a:moveTo>
                  <a:lnTo>
                    <a:pt x="2600" y="547"/>
                  </a:lnTo>
                  <a:close/>
                  <a:moveTo>
                    <a:pt x="2622" y="547"/>
                  </a:moveTo>
                  <a:lnTo>
                    <a:pt x="2622" y="547"/>
                  </a:lnTo>
                  <a:close/>
                  <a:moveTo>
                    <a:pt x="2646" y="547"/>
                  </a:moveTo>
                  <a:lnTo>
                    <a:pt x="2646" y="547"/>
                  </a:lnTo>
                  <a:close/>
                  <a:moveTo>
                    <a:pt x="2692" y="547"/>
                  </a:moveTo>
                  <a:lnTo>
                    <a:pt x="2692" y="547"/>
                  </a:lnTo>
                  <a:close/>
                  <a:moveTo>
                    <a:pt x="2713" y="571"/>
                  </a:moveTo>
                  <a:lnTo>
                    <a:pt x="2713" y="571"/>
                  </a:lnTo>
                  <a:close/>
                  <a:moveTo>
                    <a:pt x="2737" y="571"/>
                  </a:moveTo>
                  <a:lnTo>
                    <a:pt x="2737" y="571"/>
                  </a:lnTo>
                  <a:close/>
                  <a:moveTo>
                    <a:pt x="2783" y="571"/>
                  </a:moveTo>
                  <a:lnTo>
                    <a:pt x="2783" y="571"/>
                  </a:lnTo>
                  <a:close/>
                  <a:moveTo>
                    <a:pt x="2805" y="593"/>
                  </a:moveTo>
                  <a:lnTo>
                    <a:pt x="2805" y="593"/>
                  </a:lnTo>
                  <a:close/>
                  <a:moveTo>
                    <a:pt x="2828" y="593"/>
                  </a:moveTo>
                  <a:lnTo>
                    <a:pt x="2828" y="593"/>
                  </a:lnTo>
                  <a:close/>
                  <a:moveTo>
                    <a:pt x="2874" y="593"/>
                  </a:moveTo>
                  <a:lnTo>
                    <a:pt x="2874" y="593"/>
                  </a:lnTo>
                  <a:close/>
                  <a:moveTo>
                    <a:pt x="2896" y="593"/>
                  </a:moveTo>
                  <a:lnTo>
                    <a:pt x="2896" y="593"/>
                  </a:lnTo>
                  <a:close/>
                  <a:moveTo>
                    <a:pt x="2920" y="617"/>
                  </a:moveTo>
                  <a:lnTo>
                    <a:pt x="2920" y="617"/>
                  </a:lnTo>
                  <a:close/>
                  <a:moveTo>
                    <a:pt x="2942" y="617"/>
                  </a:moveTo>
                  <a:lnTo>
                    <a:pt x="2942" y="617"/>
                  </a:lnTo>
                  <a:close/>
                  <a:moveTo>
                    <a:pt x="2987" y="617"/>
                  </a:moveTo>
                  <a:lnTo>
                    <a:pt x="2987" y="617"/>
                  </a:lnTo>
                  <a:close/>
                  <a:moveTo>
                    <a:pt x="3011" y="617"/>
                  </a:moveTo>
                  <a:lnTo>
                    <a:pt x="3011" y="617"/>
                  </a:lnTo>
                  <a:close/>
                  <a:moveTo>
                    <a:pt x="3033" y="639"/>
                  </a:moveTo>
                  <a:lnTo>
                    <a:pt x="3033" y="639"/>
                  </a:lnTo>
                  <a:close/>
                  <a:moveTo>
                    <a:pt x="3078" y="639"/>
                  </a:moveTo>
                  <a:lnTo>
                    <a:pt x="3078" y="639"/>
                  </a:lnTo>
                  <a:close/>
                  <a:moveTo>
                    <a:pt x="3102" y="639"/>
                  </a:moveTo>
                  <a:lnTo>
                    <a:pt x="3102" y="639"/>
                  </a:lnTo>
                  <a:close/>
                  <a:moveTo>
                    <a:pt x="3124" y="662"/>
                  </a:moveTo>
                  <a:lnTo>
                    <a:pt x="3124" y="662"/>
                  </a:lnTo>
                  <a:close/>
                  <a:moveTo>
                    <a:pt x="3170" y="662"/>
                  </a:moveTo>
                  <a:lnTo>
                    <a:pt x="3170" y="662"/>
                  </a:lnTo>
                  <a:close/>
                  <a:moveTo>
                    <a:pt x="3193" y="662"/>
                  </a:moveTo>
                  <a:lnTo>
                    <a:pt x="3193" y="662"/>
                  </a:lnTo>
                  <a:close/>
                  <a:moveTo>
                    <a:pt x="3215" y="662"/>
                  </a:moveTo>
                  <a:lnTo>
                    <a:pt x="3215" y="662"/>
                  </a:lnTo>
                  <a:close/>
                  <a:moveTo>
                    <a:pt x="3261" y="684"/>
                  </a:moveTo>
                  <a:lnTo>
                    <a:pt x="3261" y="684"/>
                  </a:lnTo>
                  <a:close/>
                  <a:moveTo>
                    <a:pt x="3285" y="684"/>
                  </a:moveTo>
                  <a:lnTo>
                    <a:pt x="3285" y="684"/>
                  </a:lnTo>
                  <a:close/>
                  <a:moveTo>
                    <a:pt x="3306" y="684"/>
                  </a:moveTo>
                  <a:lnTo>
                    <a:pt x="3306" y="684"/>
                  </a:lnTo>
                  <a:close/>
                  <a:moveTo>
                    <a:pt x="3330" y="708"/>
                  </a:moveTo>
                  <a:lnTo>
                    <a:pt x="3330" y="708"/>
                  </a:lnTo>
                  <a:close/>
                  <a:moveTo>
                    <a:pt x="3376" y="708"/>
                  </a:moveTo>
                  <a:lnTo>
                    <a:pt x="3376" y="708"/>
                  </a:lnTo>
                  <a:close/>
                  <a:moveTo>
                    <a:pt x="3398" y="708"/>
                  </a:moveTo>
                  <a:lnTo>
                    <a:pt x="3398" y="708"/>
                  </a:lnTo>
                  <a:close/>
                  <a:moveTo>
                    <a:pt x="3421" y="708"/>
                  </a:moveTo>
                  <a:lnTo>
                    <a:pt x="3421" y="708"/>
                  </a:lnTo>
                  <a:close/>
                  <a:moveTo>
                    <a:pt x="3467" y="730"/>
                  </a:moveTo>
                  <a:lnTo>
                    <a:pt x="3467" y="730"/>
                  </a:lnTo>
                  <a:close/>
                  <a:moveTo>
                    <a:pt x="3489" y="730"/>
                  </a:moveTo>
                  <a:lnTo>
                    <a:pt x="3489" y="730"/>
                  </a:lnTo>
                  <a:close/>
                  <a:moveTo>
                    <a:pt x="3513" y="730"/>
                  </a:moveTo>
                  <a:lnTo>
                    <a:pt x="3513" y="730"/>
                  </a:lnTo>
                  <a:close/>
                  <a:moveTo>
                    <a:pt x="3558" y="730"/>
                  </a:moveTo>
                  <a:lnTo>
                    <a:pt x="3558" y="730"/>
                  </a:lnTo>
                  <a:close/>
                  <a:moveTo>
                    <a:pt x="3580" y="754"/>
                  </a:moveTo>
                  <a:lnTo>
                    <a:pt x="3580" y="754"/>
                  </a:lnTo>
                  <a:close/>
                  <a:moveTo>
                    <a:pt x="3604" y="754"/>
                  </a:moveTo>
                  <a:lnTo>
                    <a:pt x="3604" y="754"/>
                  </a:lnTo>
                  <a:close/>
                  <a:moveTo>
                    <a:pt x="3626" y="754"/>
                  </a:moveTo>
                  <a:lnTo>
                    <a:pt x="3626" y="754"/>
                  </a:lnTo>
                  <a:close/>
                  <a:moveTo>
                    <a:pt x="3671" y="776"/>
                  </a:moveTo>
                  <a:lnTo>
                    <a:pt x="3671" y="776"/>
                  </a:lnTo>
                  <a:close/>
                  <a:moveTo>
                    <a:pt x="3695" y="776"/>
                  </a:moveTo>
                  <a:lnTo>
                    <a:pt x="3695" y="776"/>
                  </a:lnTo>
                  <a:close/>
                  <a:moveTo>
                    <a:pt x="3717" y="776"/>
                  </a:moveTo>
                  <a:lnTo>
                    <a:pt x="3717" y="776"/>
                  </a:lnTo>
                  <a:close/>
                  <a:moveTo>
                    <a:pt x="3763" y="776"/>
                  </a:moveTo>
                  <a:lnTo>
                    <a:pt x="3763" y="776"/>
                  </a:lnTo>
                  <a:close/>
                  <a:moveTo>
                    <a:pt x="3786" y="799"/>
                  </a:moveTo>
                  <a:lnTo>
                    <a:pt x="3786" y="799"/>
                  </a:lnTo>
                  <a:close/>
                  <a:moveTo>
                    <a:pt x="3808" y="799"/>
                  </a:moveTo>
                  <a:lnTo>
                    <a:pt x="3808" y="799"/>
                  </a:lnTo>
                  <a:close/>
                  <a:moveTo>
                    <a:pt x="3854" y="799"/>
                  </a:moveTo>
                  <a:lnTo>
                    <a:pt x="3854" y="799"/>
                  </a:lnTo>
                  <a:close/>
                  <a:moveTo>
                    <a:pt x="3878" y="821"/>
                  </a:moveTo>
                  <a:lnTo>
                    <a:pt x="3878" y="821"/>
                  </a:lnTo>
                  <a:close/>
                  <a:moveTo>
                    <a:pt x="3899" y="821"/>
                  </a:moveTo>
                  <a:lnTo>
                    <a:pt x="3899" y="821"/>
                  </a:lnTo>
                  <a:close/>
                  <a:moveTo>
                    <a:pt x="3945" y="821"/>
                  </a:moveTo>
                  <a:lnTo>
                    <a:pt x="3945" y="821"/>
                  </a:lnTo>
                  <a:close/>
                  <a:moveTo>
                    <a:pt x="3969" y="821"/>
                  </a:moveTo>
                  <a:lnTo>
                    <a:pt x="3969" y="821"/>
                  </a:lnTo>
                  <a:close/>
                  <a:moveTo>
                    <a:pt x="3991" y="845"/>
                  </a:moveTo>
                  <a:lnTo>
                    <a:pt x="3991" y="845"/>
                  </a:lnTo>
                  <a:close/>
                  <a:moveTo>
                    <a:pt x="4014" y="845"/>
                  </a:moveTo>
                  <a:lnTo>
                    <a:pt x="4014" y="845"/>
                  </a:lnTo>
                  <a:close/>
                  <a:moveTo>
                    <a:pt x="4060" y="845"/>
                  </a:moveTo>
                  <a:lnTo>
                    <a:pt x="4060" y="845"/>
                  </a:lnTo>
                  <a:close/>
                  <a:moveTo>
                    <a:pt x="4082" y="845"/>
                  </a:moveTo>
                  <a:lnTo>
                    <a:pt x="4082" y="845"/>
                  </a:lnTo>
                  <a:close/>
                  <a:moveTo>
                    <a:pt x="4106" y="867"/>
                  </a:moveTo>
                  <a:lnTo>
                    <a:pt x="4106" y="867"/>
                  </a:lnTo>
                  <a:close/>
                  <a:moveTo>
                    <a:pt x="4151" y="867"/>
                  </a:moveTo>
                  <a:lnTo>
                    <a:pt x="4151" y="867"/>
                  </a:lnTo>
                  <a:close/>
                  <a:moveTo>
                    <a:pt x="4173" y="867"/>
                  </a:moveTo>
                  <a:lnTo>
                    <a:pt x="4173" y="867"/>
                  </a:lnTo>
                  <a:close/>
                  <a:moveTo>
                    <a:pt x="4197" y="890"/>
                  </a:moveTo>
                  <a:lnTo>
                    <a:pt x="4197" y="890"/>
                  </a:lnTo>
                  <a:close/>
                  <a:moveTo>
                    <a:pt x="4242" y="890"/>
                  </a:moveTo>
                  <a:lnTo>
                    <a:pt x="4242" y="890"/>
                  </a:lnTo>
                  <a:close/>
                  <a:moveTo>
                    <a:pt x="4264" y="890"/>
                  </a:moveTo>
                  <a:lnTo>
                    <a:pt x="4264" y="890"/>
                  </a:lnTo>
                  <a:close/>
                  <a:moveTo>
                    <a:pt x="4288" y="890"/>
                  </a:moveTo>
                  <a:lnTo>
                    <a:pt x="4288" y="890"/>
                  </a:lnTo>
                  <a:close/>
                  <a:moveTo>
                    <a:pt x="4310" y="912"/>
                  </a:moveTo>
                  <a:lnTo>
                    <a:pt x="4310" y="912"/>
                  </a:lnTo>
                  <a:close/>
                  <a:moveTo>
                    <a:pt x="4356" y="912"/>
                  </a:moveTo>
                  <a:lnTo>
                    <a:pt x="4356" y="912"/>
                  </a:lnTo>
                  <a:close/>
                  <a:moveTo>
                    <a:pt x="4379" y="912"/>
                  </a:moveTo>
                  <a:lnTo>
                    <a:pt x="4379" y="912"/>
                  </a:lnTo>
                  <a:close/>
                  <a:moveTo>
                    <a:pt x="4401" y="936"/>
                  </a:moveTo>
                  <a:lnTo>
                    <a:pt x="4401" y="936"/>
                  </a:lnTo>
                  <a:close/>
                  <a:moveTo>
                    <a:pt x="4447" y="936"/>
                  </a:moveTo>
                  <a:lnTo>
                    <a:pt x="4447" y="936"/>
                  </a:lnTo>
                  <a:close/>
                  <a:moveTo>
                    <a:pt x="4471" y="936"/>
                  </a:moveTo>
                  <a:lnTo>
                    <a:pt x="4471" y="936"/>
                  </a:lnTo>
                  <a:close/>
                  <a:moveTo>
                    <a:pt x="4492" y="936"/>
                  </a:moveTo>
                  <a:lnTo>
                    <a:pt x="4492" y="936"/>
                  </a:lnTo>
                  <a:close/>
                  <a:moveTo>
                    <a:pt x="4538" y="958"/>
                  </a:moveTo>
                  <a:lnTo>
                    <a:pt x="4538" y="958"/>
                  </a:lnTo>
                  <a:close/>
                  <a:moveTo>
                    <a:pt x="4562" y="958"/>
                  </a:moveTo>
                  <a:lnTo>
                    <a:pt x="4562" y="958"/>
                  </a:lnTo>
                  <a:close/>
                  <a:moveTo>
                    <a:pt x="4584" y="958"/>
                  </a:moveTo>
                  <a:lnTo>
                    <a:pt x="4584" y="958"/>
                  </a:lnTo>
                  <a:close/>
                  <a:moveTo>
                    <a:pt x="4629" y="958"/>
                  </a:moveTo>
                  <a:lnTo>
                    <a:pt x="4629" y="958"/>
                  </a:lnTo>
                  <a:close/>
                  <a:moveTo>
                    <a:pt x="4653" y="982"/>
                  </a:moveTo>
                  <a:lnTo>
                    <a:pt x="4653" y="982"/>
                  </a:lnTo>
                  <a:close/>
                  <a:moveTo>
                    <a:pt x="4675" y="982"/>
                  </a:moveTo>
                  <a:lnTo>
                    <a:pt x="4675" y="982"/>
                  </a:lnTo>
                  <a:close/>
                  <a:moveTo>
                    <a:pt x="4699" y="982"/>
                  </a:moveTo>
                  <a:lnTo>
                    <a:pt x="4699" y="982"/>
                  </a:lnTo>
                  <a:close/>
                  <a:moveTo>
                    <a:pt x="4744" y="1004"/>
                  </a:moveTo>
                  <a:lnTo>
                    <a:pt x="4744" y="1004"/>
                  </a:lnTo>
                  <a:close/>
                  <a:moveTo>
                    <a:pt x="4766" y="1004"/>
                  </a:moveTo>
                  <a:lnTo>
                    <a:pt x="4766" y="1004"/>
                  </a:lnTo>
                  <a:close/>
                  <a:moveTo>
                    <a:pt x="4790" y="1004"/>
                  </a:moveTo>
                  <a:lnTo>
                    <a:pt x="4790" y="1004"/>
                  </a:lnTo>
                  <a:close/>
                  <a:moveTo>
                    <a:pt x="4835" y="1004"/>
                  </a:moveTo>
                  <a:lnTo>
                    <a:pt x="4835" y="1004"/>
                  </a:lnTo>
                  <a:close/>
                  <a:moveTo>
                    <a:pt x="4857" y="1027"/>
                  </a:moveTo>
                  <a:lnTo>
                    <a:pt x="4857" y="1027"/>
                  </a:lnTo>
                  <a:close/>
                  <a:moveTo>
                    <a:pt x="4881" y="1027"/>
                  </a:moveTo>
                  <a:lnTo>
                    <a:pt x="4881" y="1027"/>
                  </a:lnTo>
                  <a:close/>
                  <a:moveTo>
                    <a:pt x="4927" y="1027"/>
                  </a:moveTo>
                  <a:lnTo>
                    <a:pt x="4927" y="1027"/>
                  </a:lnTo>
                  <a:close/>
                  <a:moveTo>
                    <a:pt x="4949" y="1049"/>
                  </a:moveTo>
                  <a:lnTo>
                    <a:pt x="4949" y="1049"/>
                  </a:lnTo>
                  <a:close/>
                  <a:moveTo>
                    <a:pt x="4972" y="1049"/>
                  </a:moveTo>
                  <a:lnTo>
                    <a:pt x="4972" y="1049"/>
                  </a:lnTo>
                  <a:close/>
                  <a:moveTo>
                    <a:pt x="4994" y="1049"/>
                  </a:moveTo>
                  <a:lnTo>
                    <a:pt x="4994" y="1049"/>
                  </a:lnTo>
                  <a:close/>
                  <a:moveTo>
                    <a:pt x="5040" y="1049"/>
                  </a:moveTo>
                  <a:lnTo>
                    <a:pt x="5040" y="1049"/>
                  </a:lnTo>
                  <a:close/>
                  <a:moveTo>
                    <a:pt x="5063" y="1073"/>
                  </a:moveTo>
                  <a:lnTo>
                    <a:pt x="5063" y="1073"/>
                  </a:lnTo>
                  <a:close/>
                  <a:moveTo>
                    <a:pt x="5085" y="1073"/>
                  </a:moveTo>
                  <a:lnTo>
                    <a:pt x="5085" y="1073"/>
                  </a:lnTo>
                  <a:close/>
                  <a:moveTo>
                    <a:pt x="5131" y="1073"/>
                  </a:moveTo>
                  <a:lnTo>
                    <a:pt x="5131" y="1073"/>
                  </a:lnTo>
                  <a:close/>
                  <a:moveTo>
                    <a:pt x="5155" y="1073"/>
                  </a:moveTo>
                  <a:lnTo>
                    <a:pt x="5155" y="1073"/>
                  </a:lnTo>
                  <a:close/>
                  <a:moveTo>
                    <a:pt x="5177" y="1095"/>
                  </a:moveTo>
                  <a:lnTo>
                    <a:pt x="5177" y="1095"/>
                  </a:lnTo>
                  <a:close/>
                  <a:moveTo>
                    <a:pt x="5222" y="1095"/>
                  </a:moveTo>
                  <a:lnTo>
                    <a:pt x="5222" y="1095"/>
                  </a:lnTo>
                  <a:close/>
                  <a:moveTo>
                    <a:pt x="5246" y="1095"/>
                  </a:moveTo>
                  <a:lnTo>
                    <a:pt x="5246" y="1095"/>
                  </a:lnTo>
                  <a:close/>
                  <a:moveTo>
                    <a:pt x="5268" y="1119"/>
                  </a:moveTo>
                  <a:lnTo>
                    <a:pt x="5268" y="1119"/>
                  </a:lnTo>
                  <a:close/>
                  <a:moveTo>
                    <a:pt x="5292" y="1119"/>
                  </a:moveTo>
                  <a:lnTo>
                    <a:pt x="5292" y="1119"/>
                  </a:lnTo>
                  <a:close/>
                  <a:moveTo>
                    <a:pt x="5337" y="1119"/>
                  </a:moveTo>
                  <a:lnTo>
                    <a:pt x="5337" y="1119"/>
                  </a:lnTo>
                  <a:close/>
                  <a:moveTo>
                    <a:pt x="5359" y="1119"/>
                  </a:moveTo>
                  <a:lnTo>
                    <a:pt x="5359" y="1119"/>
                  </a:lnTo>
                  <a:close/>
                  <a:moveTo>
                    <a:pt x="5383" y="1140"/>
                  </a:moveTo>
                  <a:lnTo>
                    <a:pt x="5383" y="1140"/>
                  </a:lnTo>
                  <a:close/>
                  <a:moveTo>
                    <a:pt x="5428" y="1140"/>
                  </a:moveTo>
                  <a:lnTo>
                    <a:pt x="5428" y="1140"/>
                  </a:lnTo>
                  <a:close/>
                  <a:moveTo>
                    <a:pt x="5450" y="1140"/>
                  </a:moveTo>
                  <a:lnTo>
                    <a:pt x="5450" y="1140"/>
                  </a:lnTo>
                  <a:close/>
                  <a:moveTo>
                    <a:pt x="5474" y="1140"/>
                  </a:moveTo>
                  <a:lnTo>
                    <a:pt x="5474" y="1140"/>
                  </a:lnTo>
                  <a:close/>
                  <a:moveTo>
                    <a:pt x="5520" y="1164"/>
                  </a:moveTo>
                  <a:lnTo>
                    <a:pt x="5520" y="1164"/>
                  </a:lnTo>
                  <a:close/>
                  <a:moveTo>
                    <a:pt x="5542" y="1164"/>
                  </a:moveTo>
                  <a:lnTo>
                    <a:pt x="5542" y="1164"/>
                  </a:lnTo>
                  <a:close/>
                  <a:moveTo>
                    <a:pt x="5565" y="1164"/>
                  </a:moveTo>
                  <a:lnTo>
                    <a:pt x="5565" y="1164"/>
                  </a:lnTo>
                  <a:close/>
                  <a:moveTo>
                    <a:pt x="5611" y="1186"/>
                  </a:moveTo>
                  <a:lnTo>
                    <a:pt x="5611" y="1186"/>
                  </a:lnTo>
                  <a:close/>
                  <a:moveTo>
                    <a:pt x="5633" y="1186"/>
                  </a:moveTo>
                  <a:lnTo>
                    <a:pt x="5633" y="1186"/>
                  </a:lnTo>
                  <a:close/>
                  <a:moveTo>
                    <a:pt x="5656" y="1186"/>
                  </a:moveTo>
                  <a:lnTo>
                    <a:pt x="5656" y="1186"/>
                  </a:lnTo>
                  <a:close/>
                  <a:moveTo>
                    <a:pt x="5678" y="1186"/>
                  </a:moveTo>
                  <a:lnTo>
                    <a:pt x="5678" y="1186"/>
                  </a:lnTo>
                  <a:close/>
                  <a:moveTo>
                    <a:pt x="5724" y="1210"/>
                  </a:moveTo>
                  <a:lnTo>
                    <a:pt x="5724" y="1210"/>
                  </a:lnTo>
                  <a:close/>
                  <a:moveTo>
                    <a:pt x="5748" y="1210"/>
                  </a:moveTo>
                  <a:lnTo>
                    <a:pt x="5748" y="1210"/>
                  </a:lnTo>
                  <a:close/>
                  <a:moveTo>
                    <a:pt x="5770" y="1210"/>
                  </a:moveTo>
                  <a:lnTo>
                    <a:pt x="5770" y="1210"/>
                  </a:lnTo>
                  <a:close/>
                  <a:moveTo>
                    <a:pt x="5815" y="1232"/>
                  </a:moveTo>
                  <a:lnTo>
                    <a:pt x="5815" y="1232"/>
                  </a:lnTo>
                  <a:close/>
                  <a:moveTo>
                    <a:pt x="5839" y="1232"/>
                  </a:moveTo>
                  <a:lnTo>
                    <a:pt x="5839" y="1232"/>
                  </a:lnTo>
                  <a:close/>
                  <a:moveTo>
                    <a:pt x="5861" y="1232"/>
                  </a:moveTo>
                  <a:lnTo>
                    <a:pt x="5861" y="1232"/>
                  </a:lnTo>
                  <a:close/>
                  <a:moveTo>
                    <a:pt x="5906" y="1232"/>
                  </a:moveTo>
                  <a:lnTo>
                    <a:pt x="5906" y="1232"/>
                  </a:lnTo>
                  <a:close/>
                  <a:moveTo>
                    <a:pt x="5930" y="1255"/>
                  </a:moveTo>
                  <a:lnTo>
                    <a:pt x="5930" y="1255"/>
                  </a:lnTo>
                  <a:close/>
                  <a:moveTo>
                    <a:pt x="5952" y="1255"/>
                  </a:moveTo>
                  <a:lnTo>
                    <a:pt x="5952" y="1255"/>
                  </a:lnTo>
                  <a:close/>
                  <a:moveTo>
                    <a:pt x="5976" y="1255"/>
                  </a:moveTo>
                  <a:lnTo>
                    <a:pt x="5976" y="1255"/>
                  </a:lnTo>
                  <a:close/>
                  <a:moveTo>
                    <a:pt x="6021" y="1255"/>
                  </a:moveTo>
                  <a:lnTo>
                    <a:pt x="6021" y="1255"/>
                  </a:lnTo>
                  <a:close/>
                  <a:moveTo>
                    <a:pt x="6043" y="1277"/>
                  </a:moveTo>
                  <a:lnTo>
                    <a:pt x="6043" y="1277"/>
                  </a:lnTo>
                  <a:close/>
                  <a:moveTo>
                    <a:pt x="6067" y="1277"/>
                  </a:moveTo>
                  <a:lnTo>
                    <a:pt x="6067" y="1277"/>
                  </a:lnTo>
                  <a:close/>
                  <a:moveTo>
                    <a:pt x="6113" y="1277"/>
                  </a:moveTo>
                  <a:lnTo>
                    <a:pt x="6113" y="1277"/>
                  </a:lnTo>
                  <a:close/>
                  <a:moveTo>
                    <a:pt x="6135" y="1301"/>
                  </a:moveTo>
                  <a:lnTo>
                    <a:pt x="6135" y="1301"/>
                  </a:lnTo>
                  <a:close/>
                  <a:moveTo>
                    <a:pt x="6158" y="1301"/>
                  </a:moveTo>
                  <a:lnTo>
                    <a:pt x="6158" y="1301"/>
                  </a:lnTo>
                  <a:close/>
                  <a:moveTo>
                    <a:pt x="6204" y="1301"/>
                  </a:moveTo>
                  <a:lnTo>
                    <a:pt x="6204" y="1301"/>
                  </a:lnTo>
                  <a:close/>
                  <a:moveTo>
                    <a:pt x="6226" y="1301"/>
                  </a:moveTo>
                  <a:lnTo>
                    <a:pt x="6226" y="1301"/>
                  </a:lnTo>
                  <a:close/>
                  <a:moveTo>
                    <a:pt x="6249" y="1323"/>
                  </a:moveTo>
                  <a:lnTo>
                    <a:pt x="6249" y="1323"/>
                  </a:lnTo>
                  <a:close/>
                  <a:moveTo>
                    <a:pt x="6295" y="1323"/>
                  </a:moveTo>
                  <a:lnTo>
                    <a:pt x="6295" y="1323"/>
                  </a:lnTo>
                  <a:close/>
                  <a:moveTo>
                    <a:pt x="6317" y="1323"/>
                  </a:moveTo>
                  <a:lnTo>
                    <a:pt x="6317" y="1323"/>
                  </a:lnTo>
                  <a:close/>
                  <a:moveTo>
                    <a:pt x="6341" y="1347"/>
                  </a:moveTo>
                  <a:lnTo>
                    <a:pt x="6341" y="1347"/>
                  </a:lnTo>
                  <a:close/>
                  <a:moveTo>
                    <a:pt x="6363" y="1347"/>
                  </a:moveTo>
                  <a:lnTo>
                    <a:pt x="6363" y="1347"/>
                  </a:lnTo>
                  <a:close/>
                  <a:moveTo>
                    <a:pt x="6408" y="1347"/>
                  </a:moveTo>
                  <a:lnTo>
                    <a:pt x="6408" y="1347"/>
                  </a:lnTo>
                  <a:close/>
                  <a:moveTo>
                    <a:pt x="6432" y="1347"/>
                  </a:moveTo>
                  <a:lnTo>
                    <a:pt x="6432" y="1347"/>
                  </a:lnTo>
                  <a:close/>
                  <a:moveTo>
                    <a:pt x="6454" y="1368"/>
                  </a:moveTo>
                  <a:lnTo>
                    <a:pt x="6454" y="1368"/>
                  </a:lnTo>
                  <a:close/>
                  <a:moveTo>
                    <a:pt x="6499" y="1368"/>
                  </a:moveTo>
                  <a:lnTo>
                    <a:pt x="6499" y="1368"/>
                  </a:lnTo>
                  <a:close/>
                  <a:moveTo>
                    <a:pt x="6523" y="1368"/>
                  </a:moveTo>
                  <a:lnTo>
                    <a:pt x="6523" y="1368"/>
                  </a:lnTo>
                  <a:close/>
                  <a:moveTo>
                    <a:pt x="6545" y="1368"/>
                  </a:moveTo>
                  <a:lnTo>
                    <a:pt x="6545" y="1368"/>
                  </a:lnTo>
                  <a:close/>
                  <a:moveTo>
                    <a:pt x="6591" y="1392"/>
                  </a:moveTo>
                  <a:lnTo>
                    <a:pt x="6591" y="1392"/>
                  </a:lnTo>
                  <a:close/>
                  <a:moveTo>
                    <a:pt x="6614" y="1392"/>
                  </a:moveTo>
                  <a:lnTo>
                    <a:pt x="6614" y="1392"/>
                  </a:lnTo>
                  <a:close/>
                  <a:moveTo>
                    <a:pt x="6636" y="1392"/>
                  </a:moveTo>
                  <a:lnTo>
                    <a:pt x="6636" y="1392"/>
                  </a:lnTo>
                  <a:close/>
                  <a:moveTo>
                    <a:pt x="6660" y="1414"/>
                  </a:moveTo>
                  <a:lnTo>
                    <a:pt x="6660" y="1414"/>
                  </a:lnTo>
                  <a:close/>
                  <a:moveTo>
                    <a:pt x="6706" y="1414"/>
                  </a:moveTo>
                  <a:lnTo>
                    <a:pt x="6706" y="1414"/>
                  </a:lnTo>
                  <a:close/>
                  <a:moveTo>
                    <a:pt x="6728" y="1414"/>
                  </a:moveTo>
                  <a:lnTo>
                    <a:pt x="6728" y="1414"/>
                  </a:lnTo>
                  <a:close/>
                  <a:moveTo>
                    <a:pt x="6751" y="1414"/>
                  </a:moveTo>
                  <a:lnTo>
                    <a:pt x="6751" y="1414"/>
                  </a:lnTo>
                  <a:close/>
                  <a:moveTo>
                    <a:pt x="6797" y="1438"/>
                  </a:moveTo>
                  <a:lnTo>
                    <a:pt x="6797" y="1438"/>
                  </a:lnTo>
                  <a:close/>
                  <a:moveTo>
                    <a:pt x="6819" y="1438"/>
                  </a:moveTo>
                  <a:lnTo>
                    <a:pt x="6819" y="1438"/>
                  </a:lnTo>
                  <a:close/>
                  <a:moveTo>
                    <a:pt x="6842" y="1438"/>
                  </a:moveTo>
                  <a:lnTo>
                    <a:pt x="6842" y="1438"/>
                  </a:lnTo>
                  <a:close/>
                  <a:moveTo>
                    <a:pt x="6888" y="1460"/>
                  </a:moveTo>
                  <a:lnTo>
                    <a:pt x="6888" y="1460"/>
                  </a:lnTo>
                  <a:close/>
                  <a:moveTo>
                    <a:pt x="6910" y="1460"/>
                  </a:moveTo>
                  <a:lnTo>
                    <a:pt x="6910" y="1460"/>
                  </a:lnTo>
                  <a:close/>
                  <a:moveTo>
                    <a:pt x="6934" y="1460"/>
                  </a:moveTo>
                  <a:lnTo>
                    <a:pt x="6934" y="1460"/>
                  </a:lnTo>
                  <a:close/>
                  <a:moveTo>
                    <a:pt x="6979" y="1460"/>
                  </a:moveTo>
                  <a:lnTo>
                    <a:pt x="6979" y="1460"/>
                  </a:lnTo>
                  <a:close/>
                  <a:moveTo>
                    <a:pt x="7001" y="1483"/>
                  </a:moveTo>
                  <a:lnTo>
                    <a:pt x="7001" y="1483"/>
                  </a:lnTo>
                  <a:close/>
                  <a:moveTo>
                    <a:pt x="7025" y="1483"/>
                  </a:moveTo>
                  <a:lnTo>
                    <a:pt x="7025" y="1483"/>
                  </a:lnTo>
                  <a:close/>
                  <a:moveTo>
                    <a:pt x="7047" y="1483"/>
                  </a:moveTo>
                  <a:lnTo>
                    <a:pt x="7047" y="1483"/>
                  </a:lnTo>
                  <a:close/>
                  <a:moveTo>
                    <a:pt x="7092" y="1483"/>
                  </a:moveTo>
                  <a:lnTo>
                    <a:pt x="7092" y="1483"/>
                  </a:lnTo>
                  <a:close/>
                  <a:moveTo>
                    <a:pt x="7116" y="1505"/>
                  </a:moveTo>
                  <a:lnTo>
                    <a:pt x="7116" y="1505"/>
                  </a:lnTo>
                  <a:close/>
                  <a:moveTo>
                    <a:pt x="7138" y="1505"/>
                  </a:moveTo>
                  <a:lnTo>
                    <a:pt x="7138" y="1505"/>
                  </a:lnTo>
                  <a:close/>
                  <a:moveTo>
                    <a:pt x="7184" y="1505"/>
                  </a:moveTo>
                  <a:lnTo>
                    <a:pt x="7184" y="1505"/>
                  </a:lnTo>
                  <a:close/>
                  <a:moveTo>
                    <a:pt x="7207" y="1529"/>
                  </a:moveTo>
                  <a:lnTo>
                    <a:pt x="7207" y="1529"/>
                  </a:lnTo>
                  <a:close/>
                  <a:moveTo>
                    <a:pt x="7229" y="1529"/>
                  </a:moveTo>
                  <a:lnTo>
                    <a:pt x="7229" y="1529"/>
                  </a:lnTo>
                  <a:close/>
                  <a:moveTo>
                    <a:pt x="7275" y="1529"/>
                  </a:moveTo>
                  <a:lnTo>
                    <a:pt x="7275" y="1529"/>
                  </a:lnTo>
                  <a:close/>
                  <a:moveTo>
                    <a:pt x="7299" y="1529"/>
                  </a:moveTo>
                  <a:lnTo>
                    <a:pt x="7299" y="1529"/>
                  </a:lnTo>
                  <a:close/>
                  <a:moveTo>
                    <a:pt x="7320" y="1551"/>
                  </a:moveTo>
                  <a:lnTo>
                    <a:pt x="7320" y="1551"/>
                  </a:lnTo>
                  <a:close/>
                  <a:moveTo>
                    <a:pt x="7344" y="1551"/>
                  </a:moveTo>
                  <a:lnTo>
                    <a:pt x="7344" y="1551"/>
                  </a:lnTo>
                  <a:close/>
                  <a:moveTo>
                    <a:pt x="7390" y="1551"/>
                  </a:moveTo>
                  <a:lnTo>
                    <a:pt x="7390" y="1551"/>
                  </a:lnTo>
                  <a:close/>
                  <a:moveTo>
                    <a:pt x="7412" y="1551"/>
                  </a:moveTo>
                  <a:lnTo>
                    <a:pt x="7412" y="1551"/>
                  </a:lnTo>
                  <a:close/>
                  <a:moveTo>
                    <a:pt x="7435" y="1575"/>
                  </a:moveTo>
                  <a:lnTo>
                    <a:pt x="7435" y="1575"/>
                  </a:lnTo>
                  <a:close/>
                  <a:moveTo>
                    <a:pt x="7481" y="1575"/>
                  </a:moveTo>
                  <a:lnTo>
                    <a:pt x="7481" y="1575"/>
                  </a:lnTo>
                  <a:close/>
                  <a:moveTo>
                    <a:pt x="7503" y="1575"/>
                  </a:moveTo>
                  <a:lnTo>
                    <a:pt x="7503" y="1575"/>
                  </a:lnTo>
                  <a:close/>
                  <a:moveTo>
                    <a:pt x="7527" y="1597"/>
                  </a:moveTo>
                  <a:lnTo>
                    <a:pt x="7527" y="1597"/>
                  </a:lnTo>
                  <a:close/>
                  <a:moveTo>
                    <a:pt x="7572" y="1597"/>
                  </a:moveTo>
                  <a:lnTo>
                    <a:pt x="7572" y="1597"/>
                  </a:lnTo>
                  <a:close/>
                  <a:moveTo>
                    <a:pt x="7594" y="1597"/>
                  </a:moveTo>
                  <a:lnTo>
                    <a:pt x="7594" y="1597"/>
                  </a:lnTo>
                  <a:close/>
                  <a:moveTo>
                    <a:pt x="7618" y="1597"/>
                  </a:moveTo>
                  <a:lnTo>
                    <a:pt x="7618" y="1597"/>
                  </a:lnTo>
                  <a:close/>
                  <a:moveTo>
                    <a:pt x="7664" y="1620"/>
                  </a:moveTo>
                  <a:lnTo>
                    <a:pt x="7664" y="1620"/>
                  </a:lnTo>
                  <a:close/>
                  <a:moveTo>
                    <a:pt x="7685" y="1620"/>
                  </a:moveTo>
                  <a:lnTo>
                    <a:pt x="7685" y="1620"/>
                  </a:lnTo>
                  <a:close/>
                  <a:moveTo>
                    <a:pt x="7709" y="1620"/>
                  </a:moveTo>
                  <a:lnTo>
                    <a:pt x="7709" y="1620"/>
                  </a:lnTo>
                  <a:close/>
                  <a:moveTo>
                    <a:pt x="7731" y="1642"/>
                  </a:moveTo>
                  <a:lnTo>
                    <a:pt x="7731" y="1642"/>
                  </a:lnTo>
                  <a:close/>
                  <a:moveTo>
                    <a:pt x="7777" y="1642"/>
                  </a:moveTo>
                  <a:lnTo>
                    <a:pt x="7777" y="1642"/>
                  </a:lnTo>
                  <a:close/>
                  <a:moveTo>
                    <a:pt x="7800" y="1642"/>
                  </a:moveTo>
                  <a:lnTo>
                    <a:pt x="7800" y="1642"/>
                  </a:lnTo>
                  <a:close/>
                  <a:moveTo>
                    <a:pt x="7822" y="1642"/>
                  </a:moveTo>
                  <a:lnTo>
                    <a:pt x="7822" y="1642"/>
                  </a:lnTo>
                  <a:close/>
                  <a:moveTo>
                    <a:pt x="7868" y="1666"/>
                  </a:moveTo>
                  <a:lnTo>
                    <a:pt x="7868" y="1666"/>
                  </a:lnTo>
                  <a:close/>
                  <a:moveTo>
                    <a:pt x="7892" y="1666"/>
                  </a:moveTo>
                  <a:lnTo>
                    <a:pt x="7892" y="1666"/>
                  </a:lnTo>
                  <a:close/>
                  <a:moveTo>
                    <a:pt x="7913" y="1666"/>
                  </a:moveTo>
                  <a:lnTo>
                    <a:pt x="7913" y="1666"/>
                  </a:lnTo>
                  <a:close/>
                  <a:moveTo>
                    <a:pt x="7959" y="1666"/>
                  </a:moveTo>
                  <a:lnTo>
                    <a:pt x="7959" y="1666"/>
                  </a:lnTo>
                  <a:close/>
                  <a:moveTo>
                    <a:pt x="7983" y="1688"/>
                  </a:moveTo>
                  <a:lnTo>
                    <a:pt x="7983" y="1688"/>
                  </a:lnTo>
                  <a:close/>
                  <a:moveTo>
                    <a:pt x="8005" y="1688"/>
                  </a:moveTo>
                  <a:lnTo>
                    <a:pt x="8005" y="1688"/>
                  </a:lnTo>
                  <a:close/>
                  <a:moveTo>
                    <a:pt x="8028" y="1688"/>
                  </a:moveTo>
                  <a:lnTo>
                    <a:pt x="8028" y="1688"/>
                  </a:lnTo>
                  <a:close/>
                  <a:moveTo>
                    <a:pt x="8074" y="1712"/>
                  </a:moveTo>
                  <a:lnTo>
                    <a:pt x="8074" y="1712"/>
                  </a:lnTo>
                  <a:close/>
                  <a:moveTo>
                    <a:pt x="8096" y="1712"/>
                  </a:moveTo>
                  <a:lnTo>
                    <a:pt x="8096" y="1712"/>
                  </a:lnTo>
                  <a:close/>
                  <a:moveTo>
                    <a:pt x="8120" y="1712"/>
                  </a:moveTo>
                  <a:lnTo>
                    <a:pt x="8120" y="1712"/>
                  </a:lnTo>
                  <a:close/>
                  <a:moveTo>
                    <a:pt x="8165" y="1712"/>
                  </a:moveTo>
                  <a:lnTo>
                    <a:pt x="8165" y="1712"/>
                  </a:lnTo>
                  <a:close/>
                  <a:moveTo>
                    <a:pt x="8187" y="1733"/>
                  </a:moveTo>
                  <a:lnTo>
                    <a:pt x="8187" y="1733"/>
                  </a:lnTo>
                  <a:close/>
                  <a:moveTo>
                    <a:pt x="8211" y="1733"/>
                  </a:moveTo>
                  <a:lnTo>
                    <a:pt x="8211" y="1733"/>
                  </a:lnTo>
                  <a:close/>
                  <a:moveTo>
                    <a:pt x="8256" y="1733"/>
                  </a:moveTo>
                  <a:lnTo>
                    <a:pt x="8256" y="1733"/>
                  </a:lnTo>
                  <a:close/>
                  <a:moveTo>
                    <a:pt x="8278" y="1757"/>
                  </a:moveTo>
                  <a:lnTo>
                    <a:pt x="8278" y="1757"/>
                  </a:lnTo>
                  <a:close/>
                  <a:moveTo>
                    <a:pt x="8302" y="1757"/>
                  </a:moveTo>
                  <a:lnTo>
                    <a:pt x="8302" y="1757"/>
                  </a:lnTo>
                  <a:close/>
                  <a:moveTo>
                    <a:pt x="8348" y="1757"/>
                  </a:moveTo>
                  <a:lnTo>
                    <a:pt x="8348" y="1757"/>
                  </a:lnTo>
                  <a:close/>
                  <a:moveTo>
                    <a:pt x="8370" y="1757"/>
                  </a:moveTo>
                  <a:lnTo>
                    <a:pt x="8370" y="1757"/>
                  </a:lnTo>
                  <a:close/>
                  <a:moveTo>
                    <a:pt x="8393" y="1779"/>
                  </a:moveTo>
                  <a:lnTo>
                    <a:pt x="8393" y="1779"/>
                  </a:lnTo>
                  <a:close/>
                  <a:moveTo>
                    <a:pt x="8415" y="1779"/>
                  </a:moveTo>
                  <a:lnTo>
                    <a:pt x="8415" y="1779"/>
                  </a:lnTo>
                  <a:close/>
                  <a:moveTo>
                    <a:pt x="8461" y="1779"/>
                  </a:moveTo>
                  <a:lnTo>
                    <a:pt x="8461" y="1779"/>
                  </a:lnTo>
                  <a:close/>
                  <a:moveTo>
                    <a:pt x="8485" y="1779"/>
                  </a:moveTo>
                  <a:lnTo>
                    <a:pt x="8485" y="1779"/>
                  </a:lnTo>
                  <a:close/>
                  <a:moveTo>
                    <a:pt x="8506" y="1803"/>
                  </a:moveTo>
                  <a:lnTo>
                    <a:pt x="8506" y="1803"/>
                  </a:lnTo>
                  <a:close/>
                  <a:moveTo>
                    <a:pt x="8552" y="1803"/>
                  </a:moveTo>
                  <a:lnTo>
                    <a:pt x="8552" y="1803"/>
                  </a:lnTo>
                  <a:close/>
                  <a:moveTo>
                    <a:pt x="8576" y="1803"/>
                  </a:moveTo>
                  <a:lnTo>
                    <a:pt x="8576" y="1803"/>
                  </a:lnTo>
                  <a:close/>
                  <a:moveTo>
                    <a:pt x="8598" y="1825"/>
                  </a:moveTo>
                  <a:lnTo>
                    <a:pt x="8598" y="1825"/>
                  </a:lnTo>
                  <a:close/>
                  <a:moveTo>
                    <a:pt x="8643" y="1825"/>
                  </a:moveTo>
                  <a:lnTo>
                    <a:pt x="8643" y="1825"/>
                  </a:lnTo>
                  <a:close/>
                  <a:moveTo>
                    <a:pt x="8667" y="1825"/>
                  </a:moveTo>
                  <a:lnTo>
                    <a:pt x="8667" y="1825"/>
                  </a:lnTo>
                  <a:close/>
                  <a:moveTo>
                    <a:pt x="8689" y="1825"/>
                  </a:moveTo>
                  <a:lnTo>
                    <a:pt x="8689" y="1825"/>
                  </a:lnTo>
                  <a:close/>
                  <a:moveTo>
                    <a:pt x="8713" y="1848"/>
                  </a:moveTo>
                  <a:lnTo>
                    <a:pt x="8713" y="1848"/>
                  </a:lnTo>
                  <a:close/>
                  <a:moveTo>
                    <a:pt x="8758" y="1848"/>
                  </a:moveTo>
                  <a:lnTo>
                    <a:pt x="8758" y="1848"/>
                  </a:lnTo>
                  <a:close/>
                  <a:moveTo>
                    <a:pt x="8780" y="1848"/>
                  </a:moveTo>
                  <a:lnTo>
                    <a:pt x="8780" y="1848"/>
                  </a:lnTo>
                  <a:close/>
                  <a:moveTo>
                    <a:pt x="8804" y="1870"/>
                  </a:moveTo>
                  <a:lnTo>
                    <a:pt x="8804" y="1870"/>
                  </a:lnTo>
                  <a:close/>
                  <a:moveTo>
                    <a:pt x="8849" y="1870"/>
                  </a:moveTo>
                  <a:lnTo>
                    <a:pt x="8849" y="1870"/>
                  </a:lnTo>
                  <a:close/>
                  <a:moveTo>
                    <a:pt x="8871" y="1870"/>
                  </a:moveTo>
                  <a:lnTo>
                    <a:pt x="8871" y="1870"/>
                  </a:lnTo>
                  <a:close/>
                  <a:moveTo>
                    <a:pt x="8895" y="1870"/>
                  </a:moveTo>
                  <a:lnTo>
                    <a:pt x="8895" y="1870"/>
                  </a:lnTo>
                  <a:close/>
                  <a:moveTo>
                    <a:pt x="8941" y="1894"/>
                  </a:moveTo>
                  <a:lnTo>
                    <a:pt x="8941" y="1894"/>
                  </a:lnTo>
                  <a:close/>
                  <a:moveTo>
                    <a:pt x="8963" y="1894"/>
                  </a:moveTo>
                  <a:lnTo>
                    <a:pt x="8963" y="1894"/>
                  </a:lnTo>
                  <a:close/>
                  <a:moveTo>
                    <a:pt x="8986" y="1894"/>
                  </a:moveTo>
                  <a:lnTo>
                    <a:pt x="8986" y="1894"/>
                  </a:lnTo>
                  <a:close/>
                  <a:moveTo>
                    <a:pt x="9032" y="1894"/>
                  </a:moveTo>
                  <a:lnTo>
                    <a:pt x="9032" y="1894"/>
                  </a:lnTo>
                  <a:close/>
                  <a:moveTo>
                    <a:pt x="9054" y="1916"/>
                  </a:moveTo>
                  <a:lnTo>
                    <a:pt x="9054" y="1916"/>
                  </a:lnTo>
                  <a:close/>
                  <a:moveTo>
                    <a:pt x="9078" y="1916"/>
                  </a:moveTo>
                  <a:lnTo>
                    <a:pt x="9078" y="1916"/>
                  </a:lnTo>
                  <a:close/>
                  <a:moveTo>
                    <a:pt x="9099" y="1916"/>
                  </a:moveTo>
                  <a:lnTo>
                    <a:pt x="9099" y="1916"/>
                  </a:lnTo>
                  <a:close/>
                  <a:moveTo>
                    <a:pt x="9145" y="1940"/>
                  </a:moveTo>
                  <a:lnTo>
                    <a:pt x="9145" y="1940"/>
                  </a:lnTo>
                  <a:close/>
                  <a:moveTo>
                    <a:pt x="9169" y="1940"/>
                  </a:moveTo>
                  <a:lnTo>
                    <a:pt x="9169" y="1940"/>
                  </a:lnTo>
                  <a:close/>
                  <a:moveTo>
                    <a:pt x="9191" y="1940"/>
                  </a:moveTo>
                  <a:lnTo>
                    <a:pt x="9191" y="1940"/>
                  </a:lnTo>
                  <a:close/>
                  <a:moveTo>
                    <a:pt x="9236" y="1940"/>
                  </a:moveTo>
                  <a:lnTo>
                    <a:pt x="9236" y="1940"/>
                  </a:lnTo>
                  <a:close/>
                  <a:moveTo>
                    <a:pt x="9260" y="1961"/>
                  </a:moveTo>
                  <a:lnTo>
                    <a:pt x="9260" y="1961"/>
                  </a:lnTo>
                  <a:close/>
                  <a:moveTo>
                    <a:pt x="9282" y="1961"/>
                  </a:moveTo>
                  <a:lnTo>
                    <a:pt x="9282" y="1961"/>
                  </a:lnTo>
                  <a:close/>
                  <a:moveTo>
                    <a:pt x="9328" y="1961"/>
                  </a:moveTo>
                  <a:lnTo>
                    <a:pt x="9328" y="1961"/>
                  </a:lnTo>
                  <a:close/>
                  <a:moveTo>
                    <a:pt x="9351" y="1985"/>
                  </a:moveTo>
                  <a:lnTo>
                    <a:pt x="9351" y="1985"/>
                  </a:lnTo>
                  <a:close/>
                  <a:moveTo>
                    <a:pt x="9373" y="1985"/>
                  </a:moveTo>
                  <a:lnTo>
                    <a:pt x="9373" y="1985"/>
                  </a:lnTo>
                  <a:close/>
                  <a:moveTo>
                    <a:pt x="9397" y="1985"/>
                  </a:moveTo>
                  <a:lnTo>
                    <a:pt x="9397" y="1985"/>
                  </a:lnTo>
                  <a:close/>
                  <a:moveTo>
                    <a:pt x="9442" y="1985"/>
                  </a:moveTo>
                  <a:lnTo>
                    <a:pt x="9442" y="1985"/>
                  </a:lnTo>
                  <a:close/>
                  <a:moveTo>
                    <a:pt x="9464" y="2007"/>
                  </a:moveTo>
                  <a:lnTo>
                    <a:pt x="9464" y="2007"/>
                  </a:lnTo>
                  <a:close/>
                  <a:moveTo>
                    <a:pt x="9488" y="2007"/>
                  </a:moveTo>
                  <a:lnTo>
                    <a:pt x="9488" y="2007"/>
                  </a:lnTo>
                  <a:close/>
                  <a:moveTo>
                    <a:pt x="9534" y="2007"/>
                  </a:moveTo>
                  <a:lnTo>
                    <a:pt x="9534" y="2007"/>
                  </a:lnTo>
                  <a:close/>
                  <a:moveTo>
                    <a:pt x="9556" y="2007"/>
                  </a:moveTo>
                  <a:lnTo>
                    <a:pt x="9556" y="2007"/>
                  </a:lnTo>
                  <a:close/>
                  <a:moveTo>
                    <a:pt x="9579" y="2031"/>
                  </a:moveTo>
                  <a:lnTo>
                    <a:pt x="9579" y="2031"/>
                  </a:lnTo>
                  <a:close/>
                  <a:moveTo>
                    <a:pt x="9625" y="2031"/>
                  </a:moveTo>
                  <a:lnTo>
                    <a:pt x="9625" y="2031"/>
                  </a:lnTo>
                  <a:close/>
                  <a:moveTo>
                    <a:pt x="9647" y="2031"/>
                  </a:moveTo>
                  <a:lnTo>
                    <a:pt x="9647" y="2031"/>
                  </a:lnTo>
                  <a:close/>
                  <a:moveTo>
                    <a:pt x="9671" y="2053"/>
                  </a:moveTo>
                  <a:lnTo>
                    <a:pt x="9671" y="2053"/>
                  </a:lnTo>
                  <a:close/>
                  <a:moveTo>
                    <a:pt x="9716" y="2053"/>
                  </a:moveTo>
                  <a:lnTo>
                    <a:pt x="9716" y="2053"/>
                  </a:lnTo>
                  <a:close/>
                  <a:moveTo>
                    <a:pt x="9738" y="2053"/>
                  </a:moveTo>
                  <a:lnTo>
                    <a:pt x="9738" y="2053"/>
                  </a:lnTo>
                  <a:close/>
                  <a:moveTo>
                    <a:pt x="9762" y="2053"/>
                  </a:moveTo>
                  <a:lnTo>
                    <a:pt x="9762" y="2053"/>
                  </a:lnTo>
                  <a:close/>
                  <a:moveTo>
                    <a:pt x="9784" y="2076"/>
                  </a:moveTo>
                  <a:lnTo>
                    <a:pt x="9784" y="2076"/>
                  </a:lnTo>
                  <a:close/>
                  <a:moveTo>
                    <a:pt x="9829" y="2076"/>
                  </a:moveTo>
                  <a:lnTo>
                    <a:pt x="9829" y="2076"/>
                  </a:lnTo>
                  <a:close/>
                  <a:moveTo>
                    <a:pt x="9853" y="2076"/>
                  </a:moveTo>
                  <a:lnTo>
                    <a:pt x="9853" y="2076"/>
                  </a:lnTo>
                  <a:close/>
                  <a:moveTo>
                    <a:pt x="9875" y="2076"/>
                  </a:moveTo>
                  <a:lnTo>
                    <a:pt x="9875" y="2076"/>
                  </a:lnTo>
                  <a:close/>
                  <a:moveTo>
                    <a:pt x="9920" y="2098"/>
                  </a:moveTo>
                  <a:lnTo>
                    <a:pt x="9920" y="2098"/>
                  </a:lnTo>
                  <a:close/>
                  <a:moveTo>
                    <a:pt x="9944" y="2098"/>
                  </a:moveTo>
                  <a:lnTo>
                    <a:pt x="9944" y="2098"/>
                  </a:lnTo>
                  <a:close/>
                  <a:moveTo>
                    <a:pt x="9966" y="2098"/>
                  </a:moveTo>
                  <a:lnTo>
                    <a:pt x="9966" y="2098"/>
                  </a:lnTo>
                  <a:close/>
                  <a:moveTo>
                    <a:pt x="10012" y="2122"/>
                  </a:moveTo>
                  <a:lnTo>
                    <a:pt x="10012" y="2122"/>
                  </a:lnTo>
                  <a:close/>
                  <a:moveTo>
                    <a:pt x="10035" y="2122"/>
                  </a:moveTo>
                  <a:lnTo>
                    <a:pt x="10035" y="2122"/>
                  </a:lnTo>
                  <a:close/>
                  <a:moveTo>
                    <a:pt x="10057" y="2122"/>
                  </a:moveTo>
                  <a:lnTo>
                    <a:pt x="10057" y="2122"/>
                  </a:lnTo>
                  <a:close/>
                  <a:moveTo>
                    <a:pt x="10081" y="2122"/>
                  </a:moveTo>
                  <a:lnTo>
                    <a:pt x="10081" y="2122"/>
                  </a:lnTo>
                  <a:close/>
                  <a:moveTo>
                    <a:pt x="10127" y="2144"/>
                  </a:moveTo>
                  <a:lnTo>
                    <a:pt x="10127" y="2144"/>
                  </a:lnTo>
                  <a:close/>
                  <a:moveTo>
                    <a:pt x="10149" y="2144"/>
                  </a:moveTo>
                  <a:lnTo>
                    <a:pt x="10149" y="2144"/>
                  </a:lnTo>
                  <a:close/>
                  <a:moveTo>
                    <a:pt x="10172" y="2144"/>
                  </a:moveTo>
                  <a:lnTo>
                    <a:pt x="10172" y="2144"/>
                  </a:lnTo>
                  <a:close/>
                  <a:moveTo>
                    <a:pt x="10218" y="2168"/>
                  </a:moveTo>
                  <a:lnTo>
                    <a:pt x="10218" y="2168"/>
                  </a:lnTo>
                  <a:close/>
                  <a:moveTo>
                    <a:pt x="10240" y="2168"/>
                  </a:moveTo>
                  <a:lnTo>
                    <a:pt x="10240" y="2168"/>
                  </a:lnTo>
                  <a:close/>
                  <a:moveTo>
                    <a:pt x="10264" y="2168"/>
                  </a:moveTo>
                  <a:lnTo>
                    <a:pt x="10264" y="2168"/>
                  </a:lnTo>
                  <a:close/>
                  <a:moveTo>
                    <a:pt x="10309" y="2168"/>
                  </a:moveTo>
                  <a:lnTo>
                    <a:pt x="10309" y="2168"/>
                  </a:lnTo>
                  <a:close/>
                  <a:moveTo>
                    <a:pt x="10331" y="2190"/>
                  </a:moveTo>
                  <a:lnTo>
                    <a:pt x="10331" y="2190"/>
                  </a:lnTo>
                  <a:close/>
                  <a:moveTo>
                    <a:pt x="10355" y="2190"/>
                  </a:moveTo>
                  <a:lnTo>
                    <a:pt x="10355" y="2190"/>
                  </a:lnTo>
                  <a:close/>
                  <a:moveTo>
                    <a:pt x="10400" y="2190"/>
                  </a:moveTo>
                  <a:lnTo>
                    <a:pt x="10400" y="2190"/>
                  </a:lnTo>
                  <a:close/>
                  <a:moveTo>
                    <a:pt x="10422" y="2190"/>
                  </a:moveTo>
                  <a:lnTo>
                    <a:pt x="10422" y="2190"/>
                  </a:lnTo>
                  <a:close/>
                  <a:moveTo>
                    <a:pt x="10446" y="2213"/>
                  </a:moveTo>
                  <a:lnTo>
                    <a:pt x="10446" y="2213"/>
                  </a:lnTo>
                  <a:close/>
                  <a:moveTo>
                    <a:pt x="10468" y="2213"/>
                  </a:moveTo>
                  <a:lnTo>
                    <a:pt x="10468" y="2213"/>
                  </a:lnTo>
                  <a:close/>
                  <a:moveTo>
                    <a:pt x="10513" y="2213"/>
                  </a:moveTo>
                  <a:lnTo>
                    <a:pt x="10513" y="2213"/>
                  </a:lnTo>
                  <a:close/>
                  <a:moveTo>
                    <a:pt x="10537" y="2235"/>
                  </a:moveTo>
                  <a:lnTo>
                    <a:pt x="10537" y="2235"/>
                  </a:lnTo>
                  <a:close/>
                  <a:moveTo>
                    <a:pt x="10559" y="2235"/>
                  </a:moveTo>
                  <a:lnTo>
                    <a:pt x="10559" y="2235"/>
                  </a:lnTo>
                  <a:close/>
                  <a:moveTo>
                    <a:pt x="10605" y="2235"/>
                  </a:moveTo>
                  <a:lnTo>
                    <a:pt x="10605" y="2235"/>
                  </a:lnTo>
                  <a:close/>
                  <a:moveTo>
                    <a:pt x="10628" y="2235"/>
                  </a:moveTo>
                  <a:lnTo>
                    <a:pt x="10628" y="2235"/>
                  </a:lnTo>
                  <a:close/>
                  <a:moveTo>
                    <a:pt x="10650" y="2259"/>
                  </a:moveTo>
                  <a:lnTo>
                    <a:pt x="10650" y="2259"/>
                  </a:lnTo>
                  <a:close/>
                  <a:moveTo>
                    <a:pt x="10696" y="2259"/>
                  </a:moveTo>
                  <a:lnTo>
                    <a:pt x="10696" y="2259"/>
                  </a:lnTo>
                  <a:close/>
                  <a:moveTo>
                    <a:pt x="10720" y="2259"/>
                  </a:moveTo>
                  <a:lnTo>
                    <a:pt x="10720" y="2259"/>
                  </a:lnTo>
                  <a:close/>
                  <a:moveTo>
                    <a:pt x="10742" y="2281"/>
                  </a:moveTo>
                  <a:lnTo>
                    <a:pt x="10742" y="2281"/>
                  </a:lnTo>
                  <a:close/>
                  <a:moveTo>
                    <a:pt x="10765" y="2281"/>
                  </a:moveTo>
                  <a:lnTo>
                    <a:pt x="10765" y="2281"/>
                  </a:lnTo>
                  <a:close/>
                  <a:moveTo>
                    <a:pt x="10811" y="2281"/>
                  </a:moveTo>
                  <a:lnTo>
                    <a:pt x="10811" y="2281"/>
                  </a:lnTo>
                  <a:close/>
                  <a:moveTo>
                    <a:pt x="10833" y="2281"/>
                  </a:moveTo>
                  <a:lnTo>
                    <a:pt x="10833" y="2281"/>
                  </a:lnTo>
                  <a:close/>
                  <a:moveTo>
                    <a:pt x="10856" y="2304"/>
                  </a:moveTo>
                  <a:lnTo>
                    <a:pt x="10856" y="2304"/>
                  </a:lnTo>
                  <a:close/>
                  <a:moveTo>
                    <a:pt x="10902" y="2304"/>
                  </a:moveTo>
                  <a:lnTo>
                    <a:pt x="10902" y="2304"/>
                  </a:lnTo>
                  <a:close/>
                  <a:moveTo>
                    <a:pt x="10924" y="2304"/>
                  </a:moveTo>
                  <a:lnTo>
                    <a:pt x="10924" y="2304"/>
                  </a:lnTo>
                  <a:close/>
                  <a:moveTo>
                    <a:pt x="10948" y="2304"/>
                  </a:moveTo>
                  <a:lnTo>
                    <a:pt x="10948" y="2304"/>
                  </a:lnTo>
                  <a:close/>
                  <a:moveTo>
                    <a:pt x="10993" y="2326"/>
                  </a:moveTo>
                  <a:lnTo>
                    <a:pt x="10993" y="2326"/>
                  </a:lnTo>
                  <a:close/>
                  <a:moveTo>
                    <a:pt x="11015" y="2326"/>
                  </a:moveTo>
                  <a:lnTo>
                    <a:pt x="11015" y="2326"/>
                  </a:lnTo>
                  <a:close/>
                  <a:moveTo>
                    <a:pt x="11039" y="2326"/>
                  </a:moveTo>
                  <a:lnTo>
                    <a:pt x="11039" y="2326"/>
                  </a:lnTo>
                  <a:close/>
                  <a:moveTo>
                    <a:pt x="11085" y="2350"/>
                  </a:moveTo>
                  <a:lnTo>
                    <a:pt x="11085" y="2350"/>
                  </a:lnTo>
                  <a:close/>
                  <a:moveTo>
                    <a:pt x="11106" y="2350"/>
                  </a:moveTo>
                  <a:lnTo>
                    <a:pt x="11106" y="2350"/>
                  </a:lnTo>
                  <a:close/>
                  <a:moveTo>
                    <a:pt x="11130" y="2350"/>
                  </a:moveTo>
                  <a:lnTo>
                    <a:pt x="11130" y="2350"/>
                  </a:lnTo>
                  <a:close/>
                  <a:moveTo>
                    <a:pt x="11152" y="2350"/>
                  </a:moveTo>
                  <a:lnTo>
                    <a:pt x="11152" y="2350"/>
                  </a:lnTo>
                  <a:close/>
                  <a:moveTo>
                    <a:pt x="11198" y="2372"/>
                  </a:moveTo>
                  <a:lnTo>
                    <a:pt x="11198" y="2372"/>
                  </a:lnTo>
                  <a:close/>
                  <a:moveTo>
                    <a:pt x="11221" y="2372"/>
                  </a:moveTo>
                  <a:lnTo>
                    <a:pt x="11221" y="2372"/>
                  </a:lnTo>
                  <a:close/>
                  <a:moveTo>
                    <a:pt x="11243" y="2372"/>
                  </a:moveTo>
                  <a:lnTo>
                    <a:pt x="11243" y="2372"/>
                  </a:lnTo>
                  <a:close/>
                  <a:moveTo>
                    <a:pt x="11289" y="2396"/>
                  </a:moveTo>
                  <a:lnTo>
                    <a:pt x="11289" y="2396"/>
                  </a:lnTo>
                  <a:close/>
                  <a:moveTo>
                    <a:pt x="11313" y="2396"/>
                  </a:moveTo>
                  <a:lnTo>
                    <a:pt x="11313" y="2396"/>
                  </a:lnTo>
                  <a:close/>
                  <a:moveTo>
                    <a:pt x="11335" y="2396"/>
                  </a:moveTo>
                  <a:lnTo>
                    <a:pt x="11335" y="2396"/>
                  </a:lnTo>
                  <a:close/>
                  <a:moveTo>
                    <a:pt x="11380" y="2396"/>
                  </a:moveTo>
                  <a:lnTo>
                    <a:pt x="11380" y="2396"/>
                  </a:lnTo>
                  <a:close/>
                  <a:moveTo>
                    <a:pt x="11404" y="2418"/>
                  </a:moveTo>
                  <a:lnTo>
                    <a:pt x="11404" y="2418"/>
                  </a:lnTo>
                  <a:close/>
                  <a:moveTo>
                    <a:pt x="11426" y="2418"/>
                  </a:moveTo>
                  <a:lnTo>
                    <a:pt x="11426" y="2418"/>
                  </a:lnTo>
                  <a:close/>
                  <a:moveTo>
                    <a:pt x="11449" y="2418"/>
                  </a:moveTo>
                  <a:lnTo>
                    <a:pt x="11449" y="2418"/>
                  </a:lnTo>
                  <a:close/>
                  <a:moveTo>
                    <a:pt x="11495" y="2418"/>
                  </a:moveTo>
                  <a:lnTo>
                    <a:pt x="11495" y="2418"/>
                  </a:lnTo>
                  <a:close/>
                  <a:moveTo>
                    <a:pt x="11517" y="2441"/>
                  </a:moveTo>
                  <a:lnTo>
                    <a:pt x="11517" y="2441"/>
                  </a:lnTo>
                  <a:close/>
                  <a:moveTo>
                    <a:pt x="11541" y="2441"/>
                  </a:moveTo>
                  <a:lnTo>
                    <a:pt x="11541" y="2441"/>
                  </a:lnTo>
                  <a:close/>
                  <a:moveTo>
                    <a:pt x="11586" y="2441"/>
                  </a:moveTo>
                  <a:lnTo>
                    <a:pt x="11586" y="2441"/>
                  </a:lnTo>
                  <a:close/>
                  <a:moveTo>
                    <a:pt x="11608" y="2463"/>
                  </a:moveTo>
                  <a:lnTo>
                    <a:pt x="11608" y="2463"/>
                  </a:lnTo>
                  <a:close/>
                  <a:moveTo>
                    <a:pt x="11632" y="2463"/>
                  </a:moveTo>
                  <a:lnTo>
                    <a:pt x="11632" y="2463"/>
                  </a:lnTo>
                  <a:close/>
                  <a:moveTo>
                    <a:pt x="11678" y="2463"/>
                  </a:moveTo>
                  <a:lnTo>
                    <a:pt x="11678" y="2463"/>
                  </a:lnTo>
                  <a:close/>
                  <a:moveTo>
                    <a:pt x="11699" y="2463"/>
                  </a:moveTo>
                  <a:lnTo>
                    <a:pt x="11699" y="2463"/>
                  </a:lnTo>
                  <a:close/>
                  <a:moveTo>
                    <a:pt x="11723" y="2487"/>
                  </a:moveTo>
                  <a:lnTo>
                    <a:pt x="11723" y="2487"/>
                  </a:lnTo>
                  <a:close/>
                  <a:moveTo>
                    <a:pt x="11769" y="2487"/>
                  </a:moveTo>
                  <a:lnTo>
                    <a:pt x="11769" y="2487"/>
                  </a:lnTo>
                  <a:close/>
                  <a:moveTo>
                    <a:pt x="11791" y="2487"/>
                  </a:moveTo>
                  <a:lnTo>
                    <a:pt x="11791" y="2487"/>
                  </a:lnTo>
                  <a:close/>
                  <a:moveTo>
                    <a:pt x="11814" y="2509"/>
                  </a:moveTo>
                  <a:lnTo>
                    <a:pt x="11814" y="2509"/>
                  </a:lnTo>
                  <a:close/>
                  <a:moveTo>
                    <a:pt x="11836" y="2509"/>
                  </a:moveTo>
                  <a:lnTo>
                    <a:pt x="11836" y="2509"/>
                  </a:lnTo>
                  <a:close/>
                  <a:moveTo>
                    <a:pt x="11882" y="2509"/>
                  </a:moveTo>
                  <a:lnTo>
                    <a:pt x="11882" y="2509"/>
                  </a:lnTo>
                  <a:close/>
                  <a:moveTo>
                    <a:pt x="11906" y="2509"/>
                  </a:moveTo>
                  <a:lnTo>
                    <a:pt x="11906" y="2509"/>
                  </a:lnTo>
                  <a:close/>
                  <a:moveTo>
                    <a:pt x="11928" y="2533"/>
                  </a:moveTo>
                  <a:lnTo>
                    <a:pt x="11928" y="2533"/>
                  </a:lnTo>
                  <a:close/>
                  <a:moveTo>
                    <a:pt x="11973" y="2533"/>
                  </a:moveTo>
                  <a:lnTo>
                    <a:pt x="11973" y="2533"/>
                  </a:lnTo>
                  <a:close/>
                  <a:moveTo>
                    <a:pt x="11997" y="2533"/>
                  </a:moveTo>
                  <a:lnTo>
                    <a:pt x="11997" y="2533"/>
                  </a:lnTo>
                  <a:close/>
                  <a:moveTo>
                    <a:pt x="12019" y="2533"/>
                  </a:moveTo>
                  <a:lnTo>
                    <a:pt x="12019" y="2533"/>
                  </a:lnTo>
                  <a:close/>
                  <a:moveTo>
                    <a:pt x="12064" y="2554"/>
                  </a:moveTo>
                  <a:lnTo>
                    <a:pt x="12064" y="2554"/>
                  </a:lnTo>
                  <a:close/>
                  <a:moveTo>
                    <a:pt x="12088" y="2554"/>
                  </a:moveTo>
                  <a:lnTo>
                    <a:pt x="12088" y="2554"/>
                  </a:lnTo>
                  <a:close/>
                  <a:moveTo>
                    <a:pt x="12110" y="2554"/>
                  </a:moveTo>
                  <a:lnTo>
                    <a:pt x="12110" y="2554"/>
                  </a:lnTo>
                  <a:close/>
                  <a:moveTo>
                    <a:pt x="12134" y="2578"/>
                  </a:moveTo>
                  <a:lnTo>
                    <a:pt x="12134" y="2578"/>
                  </a:lnTo>
                  <a:close/>
                  <a:moveTo>
                    <a:pt x="12179" y="2578"/>
                  </a:moveTo>
                  <a:lnTo>
                    <a:pt x="12179" y="2578"/>
                  </a:lnTo>
                  <a:close/>
                  <a:moveTo>
                    <a:pt x="12201" y="2578"/>
                  </a:moveTo>
                  <a:lnTo>
                    <a:pt x="12201" y="2578"/>
                  </a:lnTo>
                  <a:close/>
                  <a:moveTo>
                    <a:pt x="12225" y="2578"/>
                  </a:moveTo>
                  <a:lnTo>
                    <a:pt x="12225" y="2578"/>
                  </a:lnTo>
                  <a:close/>
                  <a:moveTo>
                    <a:pt x="12271" y="2600"/>
                  </a:moveTo>
                  <a:lnTo>
                    <a:pt x="12271" y="2600"/>
                  </a:lnTo>
                  <a:close/>
                  <a:moveTo>
                    <a:pt x="12292" y="2600"/>
                  </a:moveTo>
                  <a:lnTo>
                    <a:pt x="12292" y="2600"/>
                  </a:lnTo>
                  <a:close/>
                  <a:moveTo>
                    <a:pt x="12316" y="2600"/>
                  </a:moveTo>
                  <a:lnTo>
                    <a:pt x="12316" y="2600"/>
                  </a:lnTo>
                  <a:close/>
                  <a:moveTo>
                    <a:pt x="12362" y="2600"/>
                  </a:moveTo>
                  <a:lnTo>
                    <a:pt x="12362" y="2600"/>
                  </a:lnTo>
                  <a:close/>
                  <a:moveTo>
                    <a:pt x="12384" y="2624"/>
                  </a:moveTo>
                  <a:lnTo>
                    <a:pt x="12384" y="2624"/>
                  </a:lnTo>
                  <a:close/>
                  <a:moveTo>
                    <a:pt x="12407" y="2624"/>
                  </a:moveTo>
                  <a:lnTo>
                    <a:pt x="12407" y="2624"/>
                  </a:lnTo>
                  <a:close/>
                  <a:moveTo>
                    <a:pt x="12453" y="2624"/>
                  </a:moveTo>
                  <a:lnTo>
                    <a:pt x="12453" y="2624"/>
                  </a:lnTo>
                  <a:close/>
                  <a:moveTo>
                    <a:pt x="12475" y="2646"/>
                  </a:moveTo>
                  <a:lnTo>
                    <a:pt x="12475" y="2646"/>
                  </a:lnTo>
                  <a:close/>
                  <a:moveTo>
                    <a:pt x="12499" y="2646"/>
                  </a:moveTo>
                  <a:lnTo>
                    <a:pt x="12499" y="2646"/>
                  </a:lnTo>
                  <a:close/>
                  <a:moveTo>
                    <a:pt x="12520" y="2646"/>
                  </a:moveTo>
                  <a:lnTo>
                    <a:pt x="12520" y="2646"/>
                  </a:lnTo>
                  <a:close/>
                  <a:moveTo>
                    <a:pt x="12566" y="2646"/>
                  </a:moveTo>
                  <a:lnTo>
                    <a:pt x="12566" y="2646"/>
                  </a:lnTo>
                  <a:close/>
                  <a:moveTo>
                    <a:pt x="12590" y="2669"/>
                  </a:moveTo>
                  <a:lnTo>
                    <a:pt x="12590" y="2669"/>
                  </a:lnTo>
                  <a:close/>
                  <a:moveTo>
                    <a:pt x="12612" y="2669"/>
                  </a:moveTo>
                  <a:lnTo>
                    <a:pt x="12612" y="2669"/>
                  </a:lnTo>
                  <a:close/>
                  <a:moveTo>
                    <a:pt x="12657" y="2669"/>
                  </a:moveTo>
                  <a:lnTo>
                    <a:pt x="12657" y="2669"/>
                  </a:lnTo>
                  <a:close/>
                  <a:moveTo>
                    <a:pt x="12681" y="2691"/>
                  </a:moveTo>
                  <a:lnTo>
                    <a:pt x="12681" y="2691"/>
                  </a:lnTo>
                  <a:close/>
                  <a:moveTo>
                    <a:pt x="12703" y="2691"/>
                  </a:moveTo>
                  <a:lnTo>
                    <a:pt x="12703" y="2691"/>
                  </a:lnTo>
                  <a:close/>
                  <a:moveTo>
                    <a:pt x="12749" y="2691"/>
                  </a:moveTo>
                  <a:lnTo>
                    <a:pt x="12749" y="2691"/>
                  </a:lnTo>
                  <a:close/>
                  <a:moveTo>
                    <a:pt x="12772" y="2691"/>
                  </a:moveTo>
                  <a:lnTo>
                    <a:pt x="12772" y="2691"/>
                  </a:lnTo>
                  <a:close/>
                  <a:moveTo>
                    <a:pt x="12794" y="2715"/>
                  </a:moveTo>
                  <a:lnTo>
                    <a:pt x="12794" y="2715"/>
                  </a:lnTo>
                  <a:close/>
                  <a:moveTo>
                    <a:pt x="12818" y="2715"/>
                  </a:moveTo>
                  <a:lnTo>
                    <a:pt x="12818" y="2715"/>
                  </a:lnTo>
                  <a:close/>
                  <a:moveTo>
                    <a:pt x="12864" y="2715"/>
                  </a:moveTo>
                  <a:lnTo>
                    <a:pt x="12864" y="2715"/>
                  </a:lnTo>
                  <a:close/>
                  <a:moveTo>
                    <a:pt x="12885" y="2715"/>
                  </a:moveTo>
                  <a:lnTo>
                    <a:pt x="12885" y="2715"/>
                  </a:lnTo>
                  <a:close/>
                  <a:moveTo>
                    <a:pt x="12909" y="2737"/>
                  </a:moveTo>
                  <a:lnTo>
                    <a:pt x="12909" y="2737"/>
                  </a:lnTo>
                  <a:close/>
                  <a:moveTo>
                    <a:pt x="12955" y="2737"/>
                  </a:moveTo>
                  <a:lnTo>
                    <a:pt x="12955" y="2737"/>
                  </a:lnTo>
                  <a:close/>
                  <a:moveTo>
                    <a:pt x="12977" y="2737"/>
                  </a:moveTo>
                  <a:lnTo>
                    <a:pt x="12977" y="2737"/>
                  </a:lnTo>
                  <a:close/>
                  <a:moveTo>
                    <a:pt x="13000" y="2761"/>
                  </a:moveTo>
                  <a:lnTo>
                    <a:pt x="13000" y="2761"/>
                  </a:lnTo>
                  <a:close/>
                  <a:moveTo>
                    <a:pt x="13046" y="2761"/>
                  </a:moveTo>
                  <a:lnTo>
                    <a:pt x="13046" y="2761"/>
                  </a:lnTo>
                  <a:close/>
                  <a:moveTo>
                    <a:pt x="13068" y="2761"/>
                  </a:moveTo>
                  <a:lnTo>
                    <a:pt x="13068" y="2761"/>
                  </a:lnTo>
                  <a:close/>
                  <a:moveTo>
                    <a:pt x="13092" y="2761"/>
                  </a:moveTo>
                  <a:lnTo>
                    <a:pt x="13092" y="2761"/>
                  </a:lnTo>
                  <a:close/>
                  <a:moveTo>
                    <a:pt x="13137" y="2783"/>
                  </a:moveTo>
                  <a:lnTo>
                    <a:pt x="13137" y="2783"/>
                  </a:lnTo>
                  <a:close/>
                  <a:moveTo>
                    <a:pt x="13159" y="2783"/>
                  </a:moveTo>
                  <a:lnTo>
                    <a:pt x="13159" y="2783"/>
                  </a:lnTo>
                  <a:close/>
                  <a:moveTo>
                    <a:pt x="13183" y="2783"/>
                  </a:moveTo>
                  <a:lnTo>
                    <a:pt x="13183" y="2783"/>
                  </a:lnTo>
                  <a:close/>
                  <a:moveTo>
                    <a:pt x="13205" y="2806"/>
                  </a:moveTo>
                  <a:lnTo>
                    <a:pt x="13205" y="2806"/>
                  </a:lnTo>
                  <a:close/>
                  <a:moveTo>
                    <a:pt x="13250" y="2806"/>
                  </a:moveTo>
                  <a:lnTo>
                    <a:pt x="13250" y="2806"/>
                  </a:lnTo>
                  <a:close/>
                  <a:moveTo>
                    <a:pt x="13274" y="2806"/>
                  </a:moveTo>
                  <a:lnTo>
                    <a:pt x="13274" y="2806"/>
                  </a:lnTo>
                  <a:close/>
                  <a:moveTo>
                    <a:pt x="13296" y="2806"/>
                  </a:moveTo>
                  <a:lnTo>
                    <a:pt x="13296" y="2806"/>
                  </a:lnTo>
                  <a:close/>
                  <a:moveTo>
                    <a:pt x="13342" y="2828"/>
                  </a:moveTo>
                  <a:lnTo>
                    <a:pt x="13342" y="2828"/>
                  </a:lnTo>
                  <a:close/>
                  <a:moveTo>
                    <a:pt x="13365" y="2828"/>
                  </a:moveTo>
                  <a:lnTo>
                    <a:pt x="13365" y="2828"/>
                  </a:lnTo>
                  <a:close/>
                  <a:moveTo>
                    <a:pt x="13387" y="2828"/>
                  </a:moveTo>
                  <a:lnTo>
                    <a:pt x="13387" y="2828"/>
                  </a:lnTo>
                  <a:close/>
                  <a:moveTo>
                    <a:pt x="13433" y="2828"/>
                  </a:moveTo>
                  <a:lnTo>
                    <a:pt x="13433" y="2828"/>
                  </a:lnTo>
                  <a:close/>
                  <a:moveTo>
                    <a:pt x="13456" y="2852"/>
                  </a:moveTo>
                  <a:lnTo>
                    <a:pt x="13456" y="2852"/>
                  </a:lnTo>
                  <a:close/>
                  <a:moveTo>
                    <a:pt x="13478" y="2852"/>
                  </a:moveTo>
                  <a:lnTo>
                    <a:pt x="13478" y="2852"/>
                  </a:lnTo>
                  <a:close/>
                  <a:moveTo>
                    <a:pt x="13502" y="2852"/>
                  </a:moveTo>
                  <a:lnTo>
                    <a:pt x="13502" y="2852"/>
                  </a:lnTo>
                  <a:close/>
                  <a:moveTo>
                    <a:pt x="13548" y="2874"/>
                  </a:moveTo>
                  <a:lnTo>
                    <a:pt x="13548" y="2874"/>
                  </a:lnTo>
                  <a:close/>
                  <a:moveTo>
                    <a:pt x="13570" y="2874"/>
                  </a:moveTo>
                  <a:lnTo>
                    <a:pt x="13570" y="2874"/>
                  </a:lnTo>
                  <a:close/>
                  <a:moveTo>
                    <a:pt x="13593" y="2874"/>
                  </a:moveTo>
                  <a:lnTo>
                    <a:pt x="13593" y="2874"/>
                  </a:lnTo>
                  <a:close/>
                  <a:moveTo>
                    <a:pt x="13639" y="2874"/>
                  </a:moveTo>
                  <a:lnTo>
                    <a:pt x="13639" y="2874"/>
                  </a:lnTo>
                  <a:close/>
                  <a:moveTo>
                    <a:pt x="13661" y="2897"/>
                  </a:moveTo>
                  <a:lnTo>
                    <a:pt x="13661" y="2897"/>
                  </a:lnTo>
                  <a:close/>
                  <a:moveTo>
                    <a:pt x="13685" y="2897"/>
                  </a:moveTo>
                  <a:lnTo>
                    <a:pt x="13685" y="2897"/>
                  </a:lnTo>
                  <a:close/>
                  <a:moveTo>
                    <a:pt x="13730" y="2897"/>
                  </a:moveTo>
                  <a:lnTo>
                    <a:pt x="13730" y="2897"/>
                  </a:lnTo>
                  <a:close/>
                  <a:moveTo>
                    <a:pt x="13752" y="2919"/>
                  </a:moveTo>
                  <a:lnTo>
                    <a:pt x="13752" y="2919"/>
                  </a:lnTo>
                  <a:close/>
                  <a:moveTo>
                    <a:pt x="13776" y="2919"/>
                  </a:moveTo>
                  <a:lnTo>
                    <a:pt x="13776" y="2919"/>
                  </a:lnTo>
                  <a:close/>
                  <a:moveTo>
                    <a:pt x="13821" y="2919"/>
                  </a:moveTo>
                  <a:lnTo>
                    <a:pt x="13821" y="2919"/>
                  </a:lnTo>
                  <a:close/>
                  <a:moveTo>
                    <a:pt x="13843" y="2919"/>
                  </a:moveTo>
                  <a:lnTo>
                    <a:pt x="13843" y="2919"/>
                  </a:lnTo>
                  <a:close/>
                  <a:moveTo>
                    <a:pt x="13867" y="2943"/>
                  </a:moveTo>
                  <a:lnTo>
                    <a:pt x="13867" y="2943"/>
                  </a:lnTo>
                  <a:close/>
                  <a:moveTo>
                    <a:pt x="13889" y="2943"/>
                  </a:moveTo>
                  <a:lnTo>
                    <a:pt x="13889" y="2943"/>
                  </a:lnTo>
                  <a:close/>
                  <a:moveTo>
                    <a:pt x="13935" y="2943"/>
                  </a:moveTo>
                  <a:lnTo>
                    <a:pt x="13935" y="2943"/>
                  </a:lnTo>
                  <a:close/>
                  <a:moveTo>
                    <a:pt x="13958" y="2943"/>
                  </a:moveTo>
                  <a:lnTo>
                    <a:pt x="13958" y="2943"/>
                  </a:lnTo>
                  <a:close/>
                  <a:moveTo>
                    <a:pt x="13980" y="2965"/>
                  </a:moveTo>
                  <a:lnTo>
                    <a:pt x="13980" y="2965"/>
                  </a:lnTo>
                  <a:close/>
                  <a:moveTo>
                    <a:pt x="14026" y="2965"/>
                  </a:moveTo>
                  <a:lnTo>
                    <a:pt x="14026" y="2965"/>
                  </a:lnTo>
                  <a:close/>
                  <a:moveTo>
                    <a:pt x="14049" y="2965"/>
                  </a:moveTo>
                  <a:lnTo>
                    <a:pt x="14049" y="2965"/>
                  </a:lnTo>
                  <a:close/>
                  <a:moveTo>
                    <a:pt x="14071" y="2989"/>
                  </a:moveTo>
                  <a:lnTo>
                    <a:pt x="14071" y="2989"/>
                  </a:lnTo>
                  <a:close/>
                  <a:moveTo>
                    <a:pt x="14117" y="2989"/>
                  </a:moveTo>
                  <a:lnTo>
                    <a:pt x="14117" y="2989"/>
                  </a:lnTo>
                  <a:close/>
                  <a:moveTo>
                    <a:pt x="14141" y="2989"/>
                  </a:moveTo>
                  <a:lnTo>
                    <a:pt x="14141" y="2989"/>
                  </a:lnTo>
                  <a:close/>
                  <a:moveTo>
                    <a:pt x="14163" y="2989"/>
                  </a:moveTo>
                  <a:lnTo>
                    <a:pt x="14163" y="2989"/>
                  </a:lnTo>
                  <a:close/>
                  <a:moveTo>
                    <a:pt x="14186" y="3011"/>
                  </a:moveTo>
                  <a:lnTo>
                    <a:pt x="14186" y="3011"/>
                  </a:lnTo>
                  <a:close/>
                  <a:moveTo>
                    <a:pt x="14232" y="3011"/>
                  </a:moveTo>
                  <a:lnTo>
                    <a:pt x="14232" y="3011"/>
                  </a:lnTo>
                  <a:close/>
                  <a:moveTo>
                    <a:pt x="14254" y="3011"/>
                  </a:moveTo>
                  <a:lnTo>
                    <a:pt x="14254" y="3011"/>
                  </a:lnTo>
                  <a:close/>
                  <a:moveTo>
                    <a:pt x="14278" y="3011"/>
                  </a:moveTo>
                  <a:lnTo>
                    <a:pt x="14278" y="3011"/>
                  </a:lnTo>
                  <a:close/>
                  <a:moveTo>
                    <a:pt x="14323" y="3034"/>
                  </a:moveTo>
                  <a:lnTo>
                    <a:pt x="14323" y="3034"/>
                  </a:lnTo>
                  <a:close/>
                  <a:moveTo>
                    <a:pt x="14345" y="3034"/>
                  </a:moveTo>
                  <a:lnTo>
                    <a:pt x="14345" y="3034"/>
                  </a:lnTo>
                  <a:close/>
                  <a:moveTo>
                    <a:pt x="14369" y="3034"/>
                  </a:moveTo>
                  <a:lnTo>
                    <a:pt x="14369" y="3034"/>
                  </a:lnTo>
                  <a:close/>
                  <a:moveTo>
                    <a:pt x="14414" y="3056"/>
                  </a:moveTo>
                  <a:lnTo>
                    <a:pt x="14414" y="3056"/>
                  </a:lnTo>
                  <a:close/>
                  <a:moveTo>
                    <a:pt x="14436" y="3056"/>
                  </a:moveTo>
                  <a:lnTo>
                    <a:pt x="14436" y="3056"/>
                  </a:lnTo>
                  <a:close/>
                  <a:moveTo>
                    <a:pt x="14460" y="3056"/>
                  </a:moveTo>
                  <a:lnTo>
                    <a:pt x="14460" y="3056"/>
                  </a:lnTo>
                  <a:close/>
                  <a:moveTo>
                    <a:pt x="14506" y="3056"/>
                  </a:moveTo>
                  <a:lnTo>
                    <a:pt x="14506" y="3056"/>
                  </a:lnTo>
                  <a:close/>
                  <a:moveTo>
                    <a:pt x="14528" y="3080"/>
                  </a:moveTo>
                  <a:lnTo>
                    <a:pt x="14528" y="3080"/>
                  </a:lnTo>
                  <a:close/>
                  <a:moveTo>
                    <a:pt x="14551" y="3080"/>
                  </a:moveTo>
                  <a:lnTo>
                    <a:pt x="14551" y="3080"/>
                  </a:lnTo>
                  <a:close/>
                  <a:moveTo>
                    <a:pt x="14573" y="3080"/>
                  </a:moveTo>
                  <a:lnTo>
                    <a:pt x="14573" y="3080"/>
                  </a:lnTo>
                  <a:close/>
                  <a:moveTo>
                    <a:pt x="14619" y="3102"/>
                  </a:moveTo>
                  <a:lnTo>
                    <a:pt x="14619" y="3102"/>
                  </a:lnTo>
                  <a:close/>
                  <a:moveTo>
                    <a:pt x="14642" y="3102"/>
                  </a:moveTo>
                  <a:lnTo>
                    <a:pt x="14642" y="3102"/>
                  </a:lnTo>
                  <a:close/>
                  <a:moveTo>
                    <a:pt x="14664" y="3102"/>
                  </a:moveTo>
                  <a:lnTo>
                    <a:pt x="14664" y="3102"/>
                  </a:lnTo>
                  <a:close/>
                  <a:moveTo>
                    <a:pt x="14710" y="3102"/>
                  </a:moveTo>
                  <a:lnTo>
                    <a:pt x="14710" y="3102"/>
                  </a:lnTo>
                  <a:close/>
                  <a:moveTo>
                    <a:pt x="14734" y="3126"/>
                  </a:moveTo>
                  <a:lnTo>
                    <a:pt x="14734" y="3126"/>
                  </a:lnTo>
                  <a:close/>
                  <a:moveTo>
                    <a:pt x="14756" y="3126"/>
                  </a:moveTo>
                  <a:lnTo>
                    <a:pt x="14756" y="3126"/>
                  </a:lnTo>
                  <a:close/>
                  <a:moveTo>
                    <a:pt x="14801" y="3126"/>
                  </a:moveTo>
                  <a:lnTo>
                    <a:pt x="14801" y="3126"/>
                  </a:lnTo>
                  <a:close/>
                  <a:moveTo>
                    <a:pt x="14825" y="3126"/>
                  </a:moveTo>
                  <a:lnTo>
                    <a:pt x="14825" y="3126"/>
                  </a:lnTo>
                  <a:close/>
                  <a:moveTo>
                    <a:pt x="14847" y="3147"/>
                  </a:moveTo>
                  <a:lnTo>
                    <a:pt x="14847" y="3147"/>
                  </a:lnTo>
                  <a:close/>
                  <a:moveTo>
                    <a:pt x="14871" y="3147"/>
                  </a:moveTo>
                  <a:lnTo>
                    <a:pt x="14871" y="3147"/>
                  </a:lnTo>
                  <a:close/>
                  <a:moveTo>
                    <a:pt x="14916" y="3147"/>
                  </a:moveTo>
                  <a:lnTo>
                    <a:pt x="14916" y="3147"/>
                  </a:lnTo>
                  <a:close/>
                </a:path>
              </a:pathLst>
            </a:custGeom>
            <a:noFill/>
            <a:ln cap="flat" cmpd="sng" w="600">
              <a:solidFill>
                <a:srgbClr val="5C5C5C"/>
              </a:solidFill>
              <a:prstDash val="solid"/>
              <a:miter lim="18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63506" y="3713463"/>
              <a:ext cx="455740" cy="492479"/>
            </a:xfrm>
            <a:custGeom>
              <a:rect b="b" l="l" r="r" t="t"/>
              <a:pathLst>
                <a:path extrusionOk="0" h="31917" w="29536">
                  <a:moveTo>
                    <a:pt x="11521" y="1"/>
                  </a:moveTo>
                  <a:cubicBezTo>
                    <a:pt x="9528" y="1"/>
                    <a:pt x="8083" y="474"/>
                    <a:pt x="7732" y="1720"/>
                  </a:cubicBezTo>
                  <a:cubicBezTo>
                    <a:pt x="7732" y="1720"/>
                    <a:pt x="5794" y="6783"/>
                    <a:pt x="11176" y="7947"/>
                  </a:cubicBezTo>
                  <a:cubicBezTo>
                    <a:pt x="19454" y="9726"/>
                    <a:pt x="19226" y="9772"/>
                    <a:pt x="19226" y="9772"/>
                  </a:cubicBezTo>
                  <a:lnTo>
                    <a:pt x="16900" y="20558"/>
                  </a:lnTo>
                  <a:lnTo>
                    <a:pt x="8005" y="18962"/>
                  </a:lnTo>
                  <a:lnTo>
                    <a:pt x="1" y="20285"/>
                  </a:lnTo>
                  <a:lnTo>
                    <a:pt x="8051" y="31916"/>
                  </a:lnTo>
                  <a:lnTo>
                    <a:pt x="27050" y="24846"/>
                  </a:lnTo>
                  <a:lnTo>
                    <a:pt x="29535" y="4708"/>
                  </a:lnTo>
                  <a:cubicBezTo>
                    <a:pt x="29535" y="4708"/>
                    <a:pt x="17806" y="1"/>
                    <a:pt x="1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975766" y="4096999"/>
              <a:ext cx="352637" cy="210187"/>
            </a:xfrm>
            <a:custGeom>
              <a:rect b="b" l="l" r="r" t="t"/>
              <a:pathLst>
                <a:path extrusionOk="0" h="13622" w="22854">
                  <a:moveTo>
                    <a:pt x="19836" y="0"/>
                  </a:moveTo>
                  <a:cubicBezTo>
                    <a:pt x="19686" y="0"/>
                    <a:pt x="19534" y="27"/>
                    <a:pt x="19386" y="82"/>
                  </a:cubicBezTo>
                  <a:lnTo>
                    <a:pt x="1004" y="6970"/>
                  </a:lnTo>
                  <a:cubicBezTo>
                    <a:pt x="344" y="7222"/>
                    <a:pt x="0" y="7952"/>
                    <a:pt x="252" y="8636"/>
                  </a:cubicBezTo>
                  <a:lnTo>
                    <a:pt x="1803" y="12787"/>
                  </a:lnTo>
                  <a:cubicBezTo>
                    <a:pt x="1997" y="13300"/>
                    <a:pt x="2495" y="13621"/>
                    <a:pt x="3017" y="13621"/>
                  </a:cubicBezTo>
                  <a:cubicBezTo>
                    <a:pt x="3168" y="13621"/>
                    <a:pt x="3320" y="13595"/>
                    <a:pt x="3467" y="13539"/>
                  </a:cubicBezTo>
                  <a:lnTo>
                    <a:pt x="21850" y="6651"/>
                  </a:lnTo>
                  <a:cubicBezTo>
                    <a:pt x="22512" y="6401"/>
                    <a:pt x="22853" y="5647"/>
                    <a:pt x="22603" y="4987"/>
                  </a:cubicBezTo>
                  <a:lnTo>
                    <a:pt x="21052" y="836"/>
                  </a:lnTo>
                  <a:cubicBezTo>
                    <a:pt x="20857" y="321"/>
                    <a:pt x="20359" y="0"/>
                    <a:pt x="19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de données</a:t>
            </a:r>
            <a:endParaRPr/>
          </a:p>
        </p:txBody>
      </p:sp>
      <p:sp>
        <p:nvSpPr>
          <p:cNvPr id="266" name="Google Shape;2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438" y="1691846"/>
            <a:ext cx="5719613" cy="25145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17"/>
          <p:cNvGrpSpPr/>
          <p:nvPr/>
        </p:nvGrpSpPr>
        <p:grpSpPr>
          <a:xfrm>
            <a:off x="2620612" y="402001"/>
            <a:ext cx="355082" cy="498260"/>
            <a:chOff x="713223" y="3444100"/>
            <a:chExt cx="615180" cy="863087"/>
          </a:xfrm>
        </p:grpSpPr>
        <p:sp>
          <p:nvSpPr>
            <p:cNvPr id="269" name="Google Shape;269;p17"/>
            <p:cNvSpPr/>
            <p:nvPr/>
          </p:nvSpPr>
          <p:spPr>
            <a:xfrm>
              <a:off x="713223" y="3446291"/>
              <a:ext cx="325882" cy="590892"/>
            </a:xfrm>
            <a:custGeom>
              <a:rect b="b" l="l" r="r" t="t"/>
              <a:pathLst>
                <a:path extrusionOk="0" h="38295" w="21120">
                  <a:moveTo>
                    <a:pt x="13808" y="1"/>
                  </a:moveTo>
                  <a:cubicBezTo>
                    <a:pt x="13767" y="1"/>
                    <a:pt x="13726" y="5"/>
                    <a:pt x="13685" y="13"/>
                  </a:cubicBezTo>
                  <a:lnTo>
                    <a:pt x="776" y="2408"/>
                  </a:lnTo>
                  <a:cubicBezTo>
                    <a:pt x="298" y="2500"/>
                    <a:pt x="0" y="3092"/>
                    <a:pt x="137" y="3731"/>
                  </a:cubicBezTo>
                  <a:lnTo>
                    <a:pt x="6341" y="37258"/>
                  </a:lnTo>
                  <a:cubicBezTo>
                    <a:pt x="6466" y="37861"/>
                    <a:pt x="6878" y="38295"/>
                    <a:pt x="7313" y="38295"/>
                  </a:cubicBezTo>
                  <a:cubicBezTo>
                    <a:pt x="7354" y="38295"/>
                    <a:pt x="7395" y="38291"/>
                    <a:pt x="7436" y="38283"/>
                  </a:cubicBezTo>
                  <a:lnTo>
                    <a:pt x="20344" y="35889"/>
                  </a:lnTo>
                  <a:cubicBezTo>
                    <a:pt x="20824" y="35798"/>
                    <a:pt x="21120" y="35205"/>
                    <a:pt x="20983" y="34543"/>
                  </a:cubicBezTo>
                  <a:lnTo>
                    <a:pt x="14779" y="1016"/>
                  </a:lnTo>
                  <a:cubicBezTo>
                    <a:pt x="14654" y="432"/>
                    <a:pt x="14244" y="1"/>
                    <a:pt x="13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763559" y="3588040"/>
              <a:ext cx="249873" cy="419804"/>
            </a:xfrm>
            <a:custGeom>
              <a:rect b="b" l="l" r="r" t="t"/>
              <a:pathLst>
                <a:path extrusionOk="0" h="27207" w="16194">
                  <a:moveTo>
                    <a:pt x="10613" y="0"/>
                  </a:moveTo>
                  <a:cubicBezTo>
                    <a:pt x="10543" y="0"/>
                    <a:pt x="10472" y="6"/>
                    <a:pt x="10401" y="19"/>
                  </a:cubicBezTo>
                  <a:lnTo>
                    <a:pt x="1072" y="1752"/>
                  </a:lnTo>
                  <a:cubicBezTo>
                    <a:pt x="433" y="1889"/>
                    <a:pt x="1" y="2504"/>
                    <a:pt x="114" y="3142"/>
                  </a:cubicBezTo>
                  <a:lnTo>
                    <a:pt x="4402" y="26223"/>
                  </a:lnTo>
                  <a:cubicBezTo>
                    <a:pt x="4502" y="26803"/>
                    <a:pt x="5004" y="27206"/>
                    <a:pt x="5556" y="27206"/>
                  </a:cubicBezTo>
                  <a:cubicBezTo>
                    <a:pt x="5634" y="27206"/>
                    <a:pt x="5714" y="27198"/>
                    <a:pt x="5794" y="27181"/>
                  </a:cubicBezTo>
                  <a:lnTo>
                    <a:pt x="15121" y="25448"/>
                  </a:lnTo>
                  <a:cubicBezTo>
                    <a:pt x="15783" y="25335"/>
                    <a:pt x="16194" y="24718"/>
                    <a:pt x="16079" y="24058"/>
                  </a:cubicBezTo>
                  <a:lnTo>
                    <a:pt x="11791" y="977"/>
                  </a:lnTo>
                  <a:cubicBezTo>
                    <a:pt x="11690" y="407"/>
                    <a:pt x="11189" y="0"/>
                    <a:pt x="10613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731525" y="3549941"/>
              <a:ext cx="231234" cy="42618"/>
            </a:xfrm>
            <a:custGeom>
              <a:rect b="b" l="l" r="r" t="t"/>
              <a:pathLst>
                <a:path extrusionOk="0" fill="none" h="2762" w="14986">
                  <a:moveTo>
                    <a:pt x="0" y="2761"/>
                  </a:moveTo>
                  <a:lnTo>
                    <a:pt x="0" y="2761"/>
                  </a:lnTo>
                  <a:close/>
                  <a:moveTo>
                    <a:pt x="24" y="2761"/>
                  </a:moveTo>
                  <a:lnTo>
                    <a:pt x="24" y="2761"/>
                  </a:lnTo>
                  <a:close/>
                  <a:moveTo>
                    <a:pt x="46" y="2761"/>
                  </a:moveTo>
                  <a:lnTo>
                    <a:pt x="46" y="2761"/>
                  </a:lnTo>
                  <a:close/>
                  <a:moveTo>
                    <a:pt x="92" y="2761"/>
                  </a:moveTo>
                  <a:lnTo>
                    <a:pt x="92" y="2761"/>
                  </a:lnTo>
                  <a:close/>
                  <a:moveTo>
                    <a:pt x="115" y="2738"/>
                  </a:moveTo>
                  <a:lnTo>
                    <a:pt x="115" y="2738"/>
                  </a:lnTo>
                  <a:close/>
                  <a:moveTo>
                    <a:pt x="137" y="2738"/>
                  </a:moveTo>
                  <a:lnTo>
                    <a:pt x="137" y="2738"/>
                  </a:lnTo>
                  <a:close/>
                  <a:moveTo>
                    <a:pt x="183" y="2738"/>
                  </a:moveTo>
                  <a:lnTo>
                    <a:pt x="183" y="2738"/>
                  </a:lnTo>
                  <a:close/>
                  <a:moveTo>
                    <a:pt x="207" y="2738"/>
                  </a:moveTo>
                  <a:lnTo>
                    <a:pt x="207" y="2738"/>
                  </a:lnTo>
                  <a:close/>
                  <a:moveTo>
                    <a:pt x="228" y="2716"/>
                  </a:moveTo>
                  <a:lnTo>
                    <a:pt x="228" y="2716"/>
                  </a:lnTo>
                  <a:close/>
                  <a:moveTo>
                    <a:pt x="274" y="2716"/>
                  </a:moveTo>
                  <a:lnTo>
                    <a:pt x="274" y="2716"/>
                  </a:lnTo>
                  <a:close/>
                  <a:moveTo>
                    <a:pt x="298" y="2716"/>
                  </a:moveTo>
                  <a:lnTo>
                    <a:pt x="298" y="2716"/>
                  </a:lnTo>
                  <a:close/>
                  <a:moveTo>
                    <a:pt x="320" y="2716"/>
                  </a:moveTo>
                  <a:lnTo>
                    <a:pt x="320" y="2716"/>
                  </a:lnTo>
                  <a:close/>
                  <a:moveTo>
                    <a:pt x="343" y="2716"/>
                  </a:moveTo>
                  <a:lnTo>
                    <a:pt x="343" y="2716"/>
                  </a:lnTo>
                  <a:close/>
                  <a:moveTo>
                    <a:pt x="389" y="2692"/>
                  </a:moveTo>
                  <a:lnTo>
                    <a:pt x="389" y="2692"/>
                  </a:lnTo>
                  <a:close/>
                  <a:moveTo>
                    <a:pt x="411" y="2692"/>
                  </a:moveTo>
                  <a:lnTo>
                    <a:pt x="411" y="2692"/>
                  </a:lnTo>
                  <a:close/>
                  <a:moveTo>
                    <a:pt x="435" y="2692"/>
                  </a:moveTo>
                  <a:lnTo>
                    <a:pt x="435" y="2692"/>
                  </a:lnTo>
                  <a:close/>
                  <a:moveTo>
                    <a:pt x="480" y="2692"/>
                  </a:moveTo>
                  <a:lnTo>
                    <a:pt x="480" y="2692"/>
                  </a:lnTo>
                  <a:close/>
                  <a:moveTo>
                    <a:pt x="502" y="2670"/>
                  </a:moveTo>
                  <a:lnTo>
                    <a:pt x="502" y="2670"/>
                  </a:lnTo>
                  <a:close/>
                  <a:moveTo>
                    <a:pt x="526" y="2670"/>
                  </a:moveTo>
                  <a:lnTo>
                    <a:pt x="526" y="2670"/>
                  </a:lnTo>
                  <a:close/>
                  <a:moveTo>
                    <a:pt x="571" y="2670"/>
                  </a:moveTo>
                  <a:lnTo>
                    <a:pt x="571" y="2670"/>
                  </a:lnTo>
                  <a:close/>
                  <a:moveTo>
                    <a:pt x="593" y="2670"/>
                  </a:moveTo>
                  <a:lnTo>
                    <a:pt x="593" y="2670"/>
                  </a:lnTo>
                  <a:close/>
                  <a:moveTo>
                    <a:pt x="617" y="2647"/>
                  </a:moveTo>
                  <a:lnTo>
                    <a:pt x="617" y="2647"/>
                  </a:lnTo>
                  <a:close/>
                  <a:moveTo>
                    <a:pt x="663" y="2647"/>
                  </a:moveTo>
                  <a:lnTo>
                    <a:pt x="663" y="2647"/>
                  </a:lnTo>
                  <a:close/>
                  <a:moveTo>
                    <a:pt x="685" y="2647"/>
                  </a:moveTo>
                  <a:lnTo>
                    <a:pt x="685" y="2647"/>
                  </a:lnTo>
                  <a:close/>
                  <a:moveTo>
                    <a:pt x="708" y="2647"/>
                  </a:moveTo>
                  <a:lnTo>
                    <a:pt x="708" y="2647"/>
                  </a:lnTo>
                  <a:close/>
                  <a:moveTo>
                    <a:pt x="754" y="2625"/>
                  </a:moveTo>
                  <a:lnTo>
                    <a:pt x="754" y="2625"/>
                  </a:lnTo>
                  <a:close/>
                  <a:moveTo>
                    <a:pt x="776" y="2625"/>
                  </a:moveTo>
                  <a:lnTo>
                    <a:pt x="776" y="2625"/>
                  </a:lnTo>
                  <a:close/>
                  <a:moveTo>
                    <a:pt x="800" y="2625"/>
                  </a:moveTo>
                  <a:lnTo>
                    <a:pt x="800" y="2625"/>
                  </a:lnTo>
                  <a:close/>
                  <a:moveTo>
                    <a:pt x="821" y="2625"/>
                  </a:moveTo>
                  <a:lnTo>
                    <a:pt x="821" y="2625"/>
                  </a:lnTo>
                  <a:close/>
                  <a:moveTo>
                    <a:pt x="867" y="2601"/>
                  </a:moveTo>
                  <a:lnTo>
                    <a:pt x="867" y="2601"/>
                  </a:lnTo>
                  <a:close/>
                  <a:moveTo>
                    <a:pt x="891" y="2601"/>
                  </a:moveTo>
                  <a:lnTo>
                    <a:pt x="891" y="2601"/>
                  </a:lnTo>
                  <a:close/>
                  <a:moveTo>
                    <a:pt x="913" y="2601"/>
                  </a:moveTo>
                  <a:lnTo>
                    <a:pt x="913" y="2601"/>
                  </a:lnTo>
                  <a:close/>
                  <a:moveTo>
                    <a:pt x="958" y="2601"/>
                  </a:moveTo>
                  <a:lnTo>
                    <a:pt x="958" y="2601"/>
                  </a:lnTo>
                  <a:close/>
                  <a:moveTo>
                    <a:pt x="982" y="2579"/>
                  </a:moveTo>
                  <a:lnTo>
                    <a:pt x="982" y="2579"/>
                  </a:lnTo>
                  <a:close/>
                  <a:moveTo>
                    <a:pt x="1004" y="2579"/>
                  </a:moveTo>
                  <a:lnTo>
                    <a:pt x="1004" y="2579"/>
                  </a:lnTo>
                  <a:close/>
                  <a:moveTo>
                    <a:pt x="1050" y="2579"/>
                  </a:moveTo>
                  <a:lnTo>
                    <a:pt x="1050" y="2579"/>
                  </a:lnTo>
                  <a:close/>
                  <a:moveTo>
                    <a:pt x="1073" y="2579"/>
                  </a:moveTo>
                  <a:lnTo>
                    <a:pt x="1073" y="2579"/>
                  </a:lnTo>
                  <a:close/>
                  <a:moveTo>
                    <a:pt x="1095" y="2555"/>
                  </a:moveTo>
                  <a:lnTo>
                    <a:pt x="1095" y="2555"/>
                  </a:lnTo>
                  <a:close/>
                  <a:moveTo>
                    <a:pt x="1141" y="2555"/>
                  </a:moveTo>
                  <a:lnTo>
                    <a:pt x="1141" y="2555"/>
                  </a:lnTo>
                  <a:close/>
                  <a:moveTo>
                    <a:pt x="1164" y="2555"/>
                  </a:moveTo>
                  <a:lnTo>
                    <a:pt x="1164" y="2555"/>
                  </a:lnTo>
                  <a:close/>
                  <a:moveTo>
                    <a:pt x="1186" y="2555"/>
                  </a:moveTo>
                  <a:lnTo>
                    <a:pt x="1186" y="2555"/>
                  </a:lnTo>
                  <a:close/>
                  <a:moveTo>
                    <a:pt x="1232" y="2533"/>
                  </a:moveTo>
                  <a:lnTo>
                    <a:pt x="1232" y="2533"/>
                  </a:lnTo>
                  <a:close/>
                  <a:moveTo>
                    <a:pt x="1256" y="2533"/>
                  </a:moveTo>
                  <a:lnTo>
                    <a:pt x="1256" y="2533"/>
                  </a:lnTo>
                  <a:close/>
                  <a:moveTo>
                    <a:pt x="1278" y="2533"/>
                  </a:moveTo>
                  <a:lnTo>
                    <a:pt x="1278" y="2533"/>
                  </a:lnTo>
                  <a:close/>
                  <a:moveTo>
                    <a:pt x="1301" y="2533"/>
                  </a:moveTo>
                  <a:lnTo>
                    <a:pt x="1301" y="2533"/>
                  </a:lnTo>
                  <a:close/>
                  <a:moveTo>
                    <a:pt x="1347" y="2510"/>
                  </a:moveTo>
                  <a:lnTo>
                    <a:pt x="1347" y="2510"/>
                  </a:lnTo>
                  <a:close/>
                  <a:moveTo>
                    <a:pt x="1369" y="2510"/>
                  </a:moveTo>
                  <a:lnTo>
                    <a:pt x="1369" y="2510"/>
                  </a:lnTo>
                  <a:close/>
                  <a:moveTo>
                    <a:pt x="1393" y="2510"/>
                  </a:moveTo>
                  <a:lnTo>
                    <a:pt x="1393" y="2510"/>
                  </a:lnTo>
                  <a:close/>
                  <a:moveTo>
                    <a:pt x="1438" y="2510"/>
                  </a:moveTo>
                  <a:lnTo>
                    <a:pt x="1438" y="2510"/>
                  </a:lnTo>
                  <a:close/>
                  <a:moveTo>
                    <a:pt x="1460" y="2510"/>
                  </a:moveTo>
                  <a:lnTo>
                    <a:pt x="1460" y="2510"/>
                  </a:lnTo>
                  <a:close/>
                  <a:moveTo>
                    <a:pt x="1484" y="2488"/>
                  </a:moveTo>
                  <a:lnTo>
                    <a:pt x="1484" y="2488"/>
                  </a:lnTo>
                  <a:close/>
                  <a:moveTo>
                    <a:pt x="1529" y="2488"/>
                  </a:moveTo>
                  <a:lnTo>
                    <a:pt x="1529" y="2488"/>
                  </a:lnTo>
                  <a:close/>
                  <a:moveTo>
                    <a:pt x="1551" y="2488"/>
                  </a:moveTo>
                  <a:lnTo>
                    <a:pt x="1551" y="2488"/>
                  </a:lnTo>
                  <a:close/>
                  <a:moveTo>
                    <a:pt x="1575" y="2488"/>
                  </a:moveTo>
                  <a:lnTo>
                    <a:pt x="1575" y="2488"/>
                  </a:lnTo>
                  <a:close/>
                  <a:moveTo>
                    <a:pt x="1621" y="2464"/>
                  </a:moveTo>
                  <a:lnTo>
                    <a:pt x="1621" y="2464"/>
                  </a:lnTo>
                  <a:close/>
                  <a:moveTo>
                    <a:pt x="1642" y="2464"/>
                  </a:moveTo>
                  <a:lnTo>
                    <a:pt x="1642" y="2464"/>
                  </a:lnTo>
                  <a:close/>
                  <a:moveTo>
                    <a:pt x="1666" y="2464"/>
                  </a:moveTo>
                  <a:lnTo>
                    <a:pt x="1666" y="2464"/>
                  </a:lnTo>
                  <a:close/>
                  <a:moveTo>
                    <a:pt x="1688" y="2464"/>
                  </a:moveTo>
                  <a:lnTo>
                    <a:pt x="1688" y="2464"/>
                  </a:lnTo>
                  <a:close/>
                  <a:moveTo>
                    <a:pt x="1734" y="2442"/>
                  </a:moveTo>
                  <a:lnTo>
                    <a:pt x="1734" y="2442"/>
                  </a:lnTo>
                  <a:close/>
                  <a:moveTo>
                    <a:pt x="1757" y="2442"/>
                  </a:moveTo>
                  <a:lnTo>
                    <a:pt x="1757" y="2442"/>
                  </a:lnTo>
                  <a:close/>
                  <a:moveTo>
                    <a:pt x="1779" y="2442"/>
                  </a:moveTo>
                  <a:lnTo>
                    <a:pt x="1779" y="2442"/>
                  </a:lnTo>
                  <a:close/>
                  <a:moveTo>
                    <a:pt x="1825" y="2442"/>
                  </a:moveTo>
                  <a:lnTo>
                    <a:pt x="1825" y="2442"/>
                  </a:lnTo>
                  <a:close/>
                  <a:moveTo>
                    <a:pt x="1849" y="2418"/>
                  </a:moveTo>
                  <a:lnTo>
                    <a:pt x="1849" y="2418"/>
                  </a:lnTo>
                  <a:close/>
                  <a:moveTo>
                    <a:pt x="1871" y="2418"/>
                  </a:moveTo>
                  <a:lnTo>
                    <a:pt x="1871" y="2418"/>
                  </a:lnTo>
                  <a:close/>
                  <a:moveTo>
                    <a:pt x="1916" y="2418"/>
                  </a:moveTo>
                  <a:lnTo>
                    <a:pt x="1916" y="2418"/>
                  </a:lnTo>
                  <a:close/>
                  <a:moveTo>
                    <a:pt x="1940" y="2418"/>
                  </a:moveTo>
                  <a:lnTo>
                    <a:pt x="1940" y="2418"/>
                  </a:lnTo>
                  <a:close/>
                  <a:moveTo>
                    <a:pt x="1962" y="2397"/>
                  </a:moveTo>
                  <a:lnTo>
                    <a:pt x="1962" y="2397"/>
                  </a:lnTo>
                  <a:close/>
                  <a:moveTo>
                    <a:pt x="2007" y="2397"/>
                  </a:moveTo>
                  <a:lnTo>
                    <a:pt x="2007" y="2397"/>
                  </a:lnTo>
                  <a:close/>
                  <a:moveTo>
                    <a:pt x="2031" y="2397"/>
                  </a:moveTo>
                  <a:lnTo>
                    <a:pt x="2031" y="2397"/>
                  </a:lnTo>
                  <a:close/>
                  <a:moveTo>
                    <a:pt x="2053" y="2397"/>
                  </a:moveTo>
                  <a:lnTo>
                    <a:pt x="2053" y="2397"/>
                  </a:lnTo>
                  <a:close/>
                  <a:moveTo>
                    <a:pt x="2099" y="2373"/>
                  </a:moveTo>
                  <a:lnTo>
                    <a:pt x="2099" y="2373"/>
                  </a:lnTo>
                  <a:close/>
                  <a:moveTo>
                    <a:pt x="2122" y="2373"/>
                  </a:moveTo>
                  <a:lnTo>
                    <a:pt x="2122" y="2373"/>
                  </a:lnTo>
                  <a:close/>
                  <a:moveTo>
                    <a:pt x="2144" y="2373"/>
                  </a:moveTo>
                  <a:lnTo>
                    <a:pt x="2144" y="2373"/>
                  </a:lnTo>
                  <a:close/>
                  <a:moveTo>
                    <a:pt x="2168" y="2373"/>
                  </a:moveTo>
                  <a:lnTo>
                    <a:pt x="2168" y="2373"/>
                  </a:lnTo>
                  <a:close/>
                  <a:moveTo>
                    <a:pt x="2214" y="2351"/>
                  </a:moveTo>
                  <a:lnTo>
                    <a:pt x="2214" y="2351"/>
                  </a:lnTo>
                  <a:close/>
                  <a:moveTo>
                    <a:pt x="2235" y="2351"/>
                  </a:moveTo>
                  <a:lnTo>
                    <a:pt x="2235" y="2351"/>
                  </a:lnTo>
                  <a:close/>
                  <a:moveTo>
                    <a:pt x="2259" y="2351"/>
                  </a:moveTo>
                  <a:lnTo>
                    <a:pt x="2259" y="2351"/>
                  </a:lnTo>
                  <a:close/>
                  <a:moveTo>
                    <a:pt x="2305" y="2351"/>
                  </a:moveTo>
                  <a:lnTo>
                    <a:pt x="2305" y="2351"/>
                  </a:lnTo>
                  <a:close/>
                  <a:moveTo>
                    <a:pt x="2327" y="2327"/>
                  </a:moveTo>
                  <a:lnTo>
                    <a:pt x="2327" y="2327"/>
                  </a:lnTo>
                  <a:close/>
                  <a:moveTo>
                    <a:pt x="2350" y="2327"/>
                  </a:moveTo>
                  <a:lnTo>
                    <a:pt x="2350" y="2327"/>
                  </a:lnTo>
                  <a:close/>
                  <a:moveTo>
                    <a:pt x="2396" y="2327"/>
                  </a:moveTo>
                  <a:lnTo>
                    <a:pt x="2396" y="2327"/>
                  </a:lnTo>
                  <a:close/>
                  <a:moveTo>
                    <a:pt x="2418" y="2327"/>
                  </a:moveTo>
                  <a:lnTo>
                    <a:pt x="2418" y="2327"/>
                  </a:lnTo>
                  <a:close/>
                  <a:moveTo>
                    <a:pt x="2442" y="2305"/>
                  </a:moveTo>
                  <a:lnTo>
                    <a:pt x="2442" y="2305"/>
                  </a:lnTo>
                  <a:close/>
                  <a:moveTo>
                    <a:pt x="2487" y="2305"/>
                  </a:moveTo>
                  <a:lnTo>
                    <a:pt x="2487" y="2305"/>
                  </a:lnTo>
                  <a:close/>
                  <a:moveTo>
                    <a:pt x="2509" y="2305"/>
                  </a:moveTo>
                  <a:lnTo>
                    <a:pt x="2509" y="2305"/>
                  </a:lnTo>
                  <a:close/>
                  <a:moveTo>
                    <a:pt x="2533" y="2305"/>
                  </a:moveTo>
                  <a:lnTo>
                    <a:pt x="2533" y="2305"/>
                  </a:lnTo>
                  <a:close/>
                  <a:moveTo>
                    <a:pt x="2555" y="2305"/>
                  </a:moveTo>
                  <a:lnTo>
                    <a:pt x="2555" y="2305"/>
                  </a:lnTo>
                  <a:close/>
                  <a:moveTo>
                    <a:pt x="2600" y="2282"/>
                  </a:moveTo>
                  <a:lnTo>
                    <a:pt x="2600" y="2282"/>
                  </a:lnTo>
                  <a:close/>
                  <a:moveTo>
                    <a:pt x="2624" y="2282"/>
                  </a:moveTo>
                  <a:lnTo>
                    <a:pt x="2624" y="2282"/>
                  </a:lnTo>
                  <a:close/>
                  <a:moveTo>
                    <a:pt x="2646" y="2282"/>
                  </a:moveTo>
                  <a:lnTo>
                    <a:pt x="2646" y="2282"/>
                  </a:lnTo>
                  <a:close/>
                  <a:moveTo>
                    <a:pt x="2692" y="2282"/>
                  </a:moveTo>
                  <a:lnTo>
                    <a:pt x="2692" y="2282"/>
                  </a:lnTo>
                  <a:close/>
                  <a:moveTo>
                    <a:pt x="2715" y="2260"/>
                  </a:moveTo>
                  <a:lnTo>
                    <a:pt x="2715" y="2260"/>
                  </a:lnTo>
                  <a:close/>
                  <a:moveTo>
                    <a:pt x="2737" y="2260"/>
                  </a:moveTo>
                  <a:lnTo>
                    <a:pt x="2737" y="2260"/>
                  </a:lnTo>
                  <a:close/>
                  <a:moveTo>
                    <a:pt x="2783" y="2260"/>
                  </a:moveTo>
                  <a:lnTo>
                    <a:pt x="2783" y="2260"/>
                  </a:lnTo>
                  <a:close/>
                  <a:moveTo>
                    <a:pt x="2807" y="2260"/>
                  </a:moveTo>
                  <a:lnTo>
                    <a:pt x="2807" y="2260"/>
                  </a:lnTo>
                  <a:close/>
                  <a:moveTo>
                    <a:pt x="2828" y="2236"/>
                  </a:moveTo>
                  <a:lnTo>
                    <a:pt x="2828" y="2236"/>
                  </a:lnTo>
                  <a:close/>
                  <a:moveTo>
                    <a:pt x="2874" y="2236"/>
                  </a:moveTo>
                  <a:lnTo>
                    <a:pt x="2874" y="2236"/>
                  </a:lnTo>
                  <a:close/>
                  <a:moveTo>
                    <a:pt x="2898" y="2236"/>
                  </a:moveTo>
                  <a:lnTo>
                    <a:pt x="2898" y="2236"/>
                  </a:lnTo>
                  <a:close/>
                  <a:moveTo>
                    <a:pt x="2920" y="2236"/>
                  </a:moveTo>
                  <a:lnTo>
                    <a:pt x="2920" y="2236"/>
                  </a:lnTo>
                  <a:close/>
                  <a:moveTo>
                    <a:pt x="2965" y="2214"/>
                  </a:moveTo>
                  <a:lnTo>
                    <a:pt x="2965" y="2214"/>
                  </a:lnTo>
                  <a:close/>
                  <a:moveTo>
                    <a:pt x="2989" y="2214"/>
                  </a:moveTo>
                  <a:lnTo>
                    <a:pt x="2989" y="2214"/>
                  </a:lnTo>
                  <a:close/>
                  <a:moveTo>
                    <a:pt x="3011" y="2214"/>
                  </a:moveTo>
                  <a:lnTo>
                    <a:pt x="3011" y="2214"/>
                  </a:lnTo>
                  <a:close/>
                  <a:moveTo>
                    <a:pt x="3035" y="2214"/>
                  </a:moveTo>
                  <a:lnTo>
                    <a:pt x="3035" y="2214"/>
                  </a:lnTo>
                  <a:close/>
                  <a:moveTo>
                    <a:pt x="3080" y="2190"/>
                  </a:moveTo>
                  <a:lnTo>
                    <a:pt x="3080" y="2190"/>
                  </a:lnTo>
                  <a:close/>
                  <a:moveTo>
                    <a:pt x="3102" y="2190"/>
                  </a:moveTo>
                  <a:lnTo>
                    <a:pt x="3102" y="2190"/>
                  </a:lnTo>
                  <a:close/>
                  <a:moveTo>
                    <a:pt x="3126" y="2190"/>
                  </a:moveTo>
                  <a:lnTo>
                    <a:pt x="3126" y="2190"/>
                  </a:lnTo>
                  <a:close/>
                  <a:moveTo>
                    <a:pt x="3171" y="2190"/>
                  </a:moveTo>
                  <a:lnTo>
                    <a:pt x="3171" y="2190"/>
                  </a:lnTo>
                  <a:close/>
                  <a:moveTo>
                    <a:pt x="3193" y="2168"/>
                  </a:moveTo>
                  <a:lnTo>
                    <a:pt x="3193" y="2168"/>
                  </a:lnTo>
                  <a:close/>
                  <a:moveTo>
                    <a:pt x="3217" y="2168"/>
                  </a:moveTo>
                  <a:lnTo>
                    <a:pt x="3217" y="2168"/>
                  </a:lnTo>
                  <a:close/>
                  <a:moveTo>
                    <a:pt x="3263" y="2168"/>
                  </a:moveTo>
                  <a:lnTo>
                    <a:pt x="3263" y="2168"/>
                  </a:lnTo>
                  <a:close/>
                  <a:moveTo>
                    <a:pt x="3285" y="2168"/>
                  </a:moveTo>
                  <a:lnTo>
                    <a:pt x="3285" y="2168"/>
                  </a:lnTo>
                  <a:close/>
                  <a:moveTo>
                    <a:pt x="3308" y="2145"/>
                  </a:moveTo>
                  <a:lnTo>
                    <a:pt x="3308" y="2145"/>
                  </a:lnTo>
                  <a:close/>
                  <a:moveTo>
                    <a:pt x="3354" y="2145"/>
                  </a:moveTo>
                  <a:lnTo>
                    <a:pt x="3354" y="2145"/>
                  </a:lnTo>
                  <a:close/>
                  <a:moveTo>
                    <a:pt x="3376" y="2145"/>
                  </a:moveTo>
                  <a:lnTo>
                    <a:pt x="3376" y="2145"/>
                  </a:lnTo>
                  <a:close/>
                  <a:moveTo>
                    <a:pt x="3400" y="2145"/>
                  </a:moveTo>
                  <a:lnTo>
                    <a:pt x="3400" y="2145"/>
                  </a:lnTo>
                  <a:close/>
                  <a:moveTo>
                    <a:pt x="3445" y="2123"/>
                  </a:moveTo>
                  <a:lnTo>
                    <a:pt x="3445" y="2123"/>
                  </a:lnTo>
                  <a:close/>
                  <a:moveTo>
                    <a:pt x="3467" y="2123"/>
                  </a:moveTo>
                  <a:lnTo>
                    <a:pt x="3467" y="2123"/>
                  </a:lnTo>
                  <a:close/>
                  <a:moveTo>
                    <a:pt x="3491" y="2123"/>
                  </a:moveTo>
                  <a:lnTo>
                    <a:pt x="3491" y="2123"/>
                  </a:lnTo>
                  <a:close/>
                  <a:moveTo>
                    <a:pt x="3513" y="2123"/>
                  </a:moveTo>
                  <a:lnTo>
                    <a:pt x="3513" y="2123"/>
                  </a:lnTo>
                  <a:close/>
                  <a:moveTo>
                    <a:pt x="3558" y="2099"/>
                  </a:moveTo>
                  <a:lnTo>
                    <a:pt x="3558" y="2099"/>
                  </a:lnTo>
                  <a:close/>
                  <a:moveTo>
                    <a:pt x="3582" y="2099"/>
                  </a:moveTo>
                  <a:lnTo>
                    <a:pt x="3582" y="2099"/>
                  </a:lnTo>
                  <a:close/>
                  <a:moveTo>
                    <a:pt x="3604" y="2099"/>
                  </a:moveTo>
                  <a:lnTo>
                    <a:pt x="3604" y="2099"/>
                  </a:lnTo>
                  <a:close/>
                  <a:moveTo>
                    <a:pt x="3650" y="2099"/>
                  </a:moveTo>
                  <a:lnTo>
                    <a:pt x="3650" y="2099"/>
                  </a:lnTo>
                  <a:close/>
                  <a:moveTo>
                    <a:pt x="3673" y="2099"/>
                  </a:moveTo>
                  <a:lnTo>
                    <a:pt x="3673" y="2099"/>
                  </a:lnTo>
                  <a:close/>
                  <a:moveTo>
                    <a:pt x="3695" y="2077"/>
                  </a:moveTo>
                  <a:lnTo>
                    <a:pt x="3695" y="2077"/>
                  </a:lnTo>
                  <a:close/>
                  <a:moveTo>
                    <a:pt x="3741" y="2077"/>
                  </a:moveTo>
                  <a:lnTo>
                    <a:pt x="3741" y="2077"/>
                  </a:lnTo>
                  <a:close/>
                  <a:moveTo>
                    <a:pt x="3764" y="2077"/>
                  </a:moveTo>
                  <a:lnTo>
                    <a:pt x="3764" y="2077"/>
                  </a:lnTo>
                  <a:close/>
                  <a:moveTo>
                    <a:pt x="3786" y="2077"/>
                  </a:moveTo>
                  <a:lnTo>
                    <a:pt x="3786" y="2077"/>
                  </a:lnTo>
                  <a:close/>
                  <a:moveTo>
                    <a:pt x="3832" y="2054"/>
                  </a:moveTo>
                  <a:lnTo>
                    <a:pt x="3832" y="2054"/>
                  </a:lnTo>
                  <a:close/>
                  <a:moveTo>
                    <a:pt x="3856" y="2054"/>
                  </a:moveTo>
                  <a:lnTo>
                    <a:pt x="3856" y="2054"/>
                  </a:lnTo>
                  <a:close/>
                  <a:moveTo>
                    <a:pt x="3878" y="2054"/>
                  </a:moveTo>
                  <a:lnTo>
                    <a:pt x="3878" y="2054"/>
                  </a:lnTo>
                  <a:close/>
                  <a:moveTo>
                    <a:pt x="3901" y="2054"/>
                  </a:moveTo>
                  <a:lnTo>
                    <a:pt x="3901" y="2054"/>
                  </a:lnTo>
                  <a:close/>
                  <a:moveTo>
                    <a:pt x="3947" y="2032"/>
                  </a:moveTo>
                  <a:lnTo>
                    <a:pt x="3947" y="2032"/>
                  </a:lnTo>
                  <a:close/>
                  <a:moveTo>
                    <a:pt x="3969" y="2032"/>
                  </a:moveTo>
                  <a:lnTo>
                    <a:pt x="3969" y="2032"/>
                  </a:lnTo>
                  <a:close/>
                  <a:moveTo>
                    <a:pt x="3993" y="2032"/>
                  </a:moveTo>
                  <a:lnTo>
                    <a:pt x="3993" y="2032"/>
                  </a:lnTo>
                  <a:close/>
                  <a:moveTo>
                    <a:pt x="4038" y="2032"/>
                  </a:moveTo>
                  <a:lnTo>
                    <a:pt x="4038" y="2032"/>
                  </a:lnTo>
                  <a:close/>
                  <a:moveTo>
                    <a:pt x="4060" y="2008"/>
                  </a:moveTo>
                  <a:lnTo>
                    <a:pt x="4060" y="2008"/>
                  </a:lnTo>
                  <a:close/>
                  <a:moveTo>
                    <a:pt x="4084" y="2008"/>
                  </a:moveTo>
                  <a:lnTo>
                    <a:pt x="4084" y="2008"/>
                  </a:lnTo>
                  <a:close/>
                  <a:moveTo>
                    <a:pt x="4129" y="2008"/>
                  </a:moveTo>
                  <a:lnTo>
                    <a:pt x="4129" y="2008"/>
                  </a:lnTo>
                  <a:close/>
                  <a:moveTo>
                    <a:pt x="4151" y="2008"/>
                  </a:moveTo>
                  <a:lnTo>
                    <a:pt x="4151" y="2008"/>
                  </a:lnTo>
                  <a:close/>
                  <a:moveTo>
                    <a:pt x="4175" y="1986"/>
                  </a:moveTo>
                  <a:lnTo>
                    <a:pt x="4175" y="1986"/>
                  </a:lnTo>
                  <a:close/>
                  <a:moveTo>
                    <a:pt x="4221" y="1986"/>
                  </a:moveTo>
                  <a:lnTo>
                    <a:pt x="4221" y="1986"/>
                  </a:lnTo>
                  <a:close/>
                  <a:moveTo>
                    <a:pt x="4243" y="1986"/>
                  </a:moveTo>
                  <a:lnTo>
                    <a:pt x="4243" y="1986"/>
                  </a:lnTo>
                  <a:close/>
                  <a:moveTo>
                    <a:pt x="4266" y="1986"/>
                  </a:moveTo>
                  <a:lnTo>
                    <a:pt x="4266" y="1986"/>
                  </a:lnTo>
                  <a:close/>
                  <a:moveTo>
                    <a:pt x="4312" y="1962"/>
                  </a:moveTo>
                  <a:lnTo>
                    <a:pt x="4312" y="1962"/>
                  </a:lnTo>
                  <a:close/>
                  <a:moveTo>
                    <a:pt x="4334" y="1962"/>
                  </a:moveTo>
                  <a:lnTo>
                    <a:pt x="4334" y="1962"/>
                  </a:lnTo>
                  <a:close/>
                  <a:moveTo>
                    <a:pt x="4357" y="1962"/>
                  </a:moveTo>
                  <a:lnTo>
                    <a:pt x="4357" y="1962"/>
                  </a:lnTo>
                  <a:close/>
                  <a:moveTo>
                    <a:pt x="4379" y="1962"/>
                  </a:moveTo>
                  <a:lnTo>
                    <a:pt x="4379" y="1962"/>
                  </a:lnTo>
                  <a:close/>
                  <a:moveTo>
                    <a:pt x="4425" y="1940"/>
                  </a:moveTo>
                  <a:lnTo>
                    <a:pt x="4425" y="1940"/>
                  </a:lnTo>
                  <a:close/>
                  <a:moveTo>
                    <a:pt x="4449" y="1940"/>
                  </a:moveTo>
                  <a:lnTo>
                    <a:pt x="4449" y="1940"/>
                  </a:lnTo>
                  <a:close/>
                  <a:moveTo>
                    <a:pt x="4471" y="1940"/>
                  </a:moveTo>
                  <a:lnTo>
                    <a:pt x="4471" y="1940"/>
                  </a:lnTo>
                  <a:close/>
                  <a:moveTo>
                    <a:pt x="4516" y="1940"/>
                  </a:moveTo>
                  <a:lnTo>
                    <a:pt x="4516" y="1940"/>
                  </a:lnTo>
                  <a:close/>
                  <a:moveTo>
                    <a:pt x="4540" y="1917"/>
                  </a:moveTo>
                  <a:lnTo>
                    <a:pt x="4540" y="1917"/>
                  </a:lnTo>
                  <a:close/>
                  <a:moveTo>
                    <a:pt x="4562" y="1917"/>
                  </a:moveTo>
                  <a:lnTo>
                    <a:pt x="4562" y="1917"/>
                  </a:lnTo>
                  <a:close/>
                  <a:moveTo>
                    <a:pt x="4607" y="1917"/>
                  </a:moveTo>
                  <a:lnTo>
                    <a:pt x="4607" y="1917"/>
                  </a:lnTo>
                  <a:close/>
                  <a:moveTo>
                    <a:pt x="4631" y="1917"/>
                  </a:moveTo>
                  <a:lnTo>
                    <a:pt x="4631" y="1917"/>
                  </a:lnTo>
                  <a:close/>
                  <a:moveTo>
                    <a:pt x="4653" y="1895"/>
                  </a:moveTo>
                  <a:lnTo>
                    <a:pt x="4653" y="1895"/>
                  </a:lnTo>
                  <a:close/>
                  <a:moveTo>
                    <a:pt x="4699" y="1895"/>
                  </a:moveTo>
                  <a:lnTo>
                    <a:pt x="4699" y="1895"/>
                  </a:lnTo>
                  <a:close/>
                  <a:moveTo>
                    <a:pt x="4722" y="1895"/>
                  </a:moveTo>
                  <a:lnTo>
                    <a:pt x="4722" y="1895"/>
                  </a:lnTo>
                  <a:close/>
                  <a:moveTo>
                    <a:pt x="4744" y="1895"/>
                  </a:moveTo>
                  <a:lnTo>
                    <a:pt x="4744" y="1895"/>
                  </a:lnTo>
                  <a:close/>
                  <a:moveTo>
                    <a:pt x="4790" y="1895"/>
                  </a:moveTo>
                  <a:lnTo>
                    <a:pt x="4790" y="1895"/>
                  </a:lnTo>
                  <a:close/>
                  <a:moveTo>
                    <a:pt x="4814" y="1871"/>
                  </a:moveTo>
                  <a:lnTo>
                    <a:pt x="4814" y="1871"/>
                  </a:lnTo>
                  <a:close/>
                  <a:moveTo>
                    <a:pt x="4835" y="1871"/>
                  </a:moveTo>
                  <a:lnTo>
                    <a:pt x="4835" y="1871"/>
                  </a:lnTo>
                  <a:close/>
                  <a:moveTo>
                    <a:pt x="4859" y="1871"/>
                  </a:moveTo>
                  <a:lnTo>
                    <a:pt x="4859" y="1871"/>
                  </a:lnTo>
                  <a:close/>
                  <a:moveTo>
                    <a:pt x="4905" y="1871"/>
                  </a:moveTo>
                  <a:lnTo>
                    <a:pt x="4905" y="1871"/>
                  </a:lnTo>
                  <a:close/>
                  <a:moveTo>
                    <a:pt x="4927" y="1849"/>
                  </a:moveTo>
                  <a:lnTo>
                    <a:pt x="4927" y="1849"/>
                  </a:lnTo>
                  <a:close/>
                  <a:moveTo>
                    <a:pt x="4950" y="1849"/>
                  </a:moveTo>
                  <a:lnTo>
                    <a:pt x="4950" y="1849"/>
                  </a:lnTo>
                  <a:close/>
                  <a:moveTo>
                    <a:pt x="4996" y="1849"/>
                  </a:moveTo>
                  <a:lnTo>
                    <a:pt x="4996" y="1849"/>
                  </a:lnTo>
                  <a:close/>
                  <a:moveTo>
                    <a:pt x="5018" y="1849"/>
                  </a:moveTo>
                  <a:lnTo>
                    <a:pt x="5018" y="1849"/>
                  </a:lnTo>
                  <a:close/>
                  <a:moveTo>
                    <a:pt x="5042" y="1825"/>
                  </a:moveTo>
                  <a:lnTo>
                    <a:pt x="5042" y="1825"/>
                  </a:lnTo>
                  <a:close/>
                  <a:moveTo>
                    <a:pt x="5087" y="1825"/>
                  </a:moveTo>
                  <a:lnTo>
                    <a:pt x="5087" y="1825"/>
                  </a:lnTo>
                  <a:close/>
                  <a:moveTo>
                    <a:pt x="5109" y="1825"/>
                  </a:moveTo>
                  <a:lnTo>
                    <a:pt x="5109" y="1825"/>
                  </a:lnTo>
                  <a:close/>
                  <a:moveTo>
                    <a:pt x="5133" y="1825"/>
                  </a:moveTo>
                  <a:lnTo>
                    <a:pt x="5133" y="1825"/>
                  </a:lnTo>
                  <a:close/>
                  <a:moveTo>
                    <a:pt x="5179" y="1804"/>
                  </a:moveTo>
                  <a:lnTo>
                    <a:pt x="5179" y="1804"/>
                  </a:lnTo>
                  <a:close/>
                  <a:moveTo>
                    <a:pt x="5200" y="1804"/>
                  </a:moveTo>
                  <a:lnTo>
                    <a:pt x="5200" y="1804"/>
                  </a:lnTo>
                  <a:close/>
                  <a:moveTo>
                    <a:pt x="5224" y="1804"/>
                  </a:moveTo>
                  <a:lnTo>
                    <a:pt x="5224" y="1804"/>
                  </a:lnTo>
                  <a:close/>
                  <a:moveTo>
                    <a:pt x="5246" y="1804"/>
                  </a:moveTo>
                  <a:lnTo>
                    <a:pt x="5246" y="1804"/>
                  </a:lnTo>
                  <a:close/>
                  <a:moveTo>
                    <a:pt x="5292" y="1780"/>
                  </a:moveTo>
                  <a:lnTo>
                    <a:pt x="5292" y="1780"/>
                  </a:lnTo>
                  <a:close/>
                  <a:moveTo>
                    <a:pt x="5315" y="1780"/>
                  </a:moveTo>
                  <a:lnTo>
                    <a:pt x="5315" y="1780"/>
                  </a:lnTo>
                  <a:close/>
                  <a:moveTo>
                    <a:pt x="5337" y="1780"/>
                  </a:moveTo>
                  <a:lnTo>
                    <a:pt x="5337" y="1780"/>
                  </a:lnTo>
                  <a:close/>
                  <a:moveTo>
                    <a:pt x="5383" y="1780"/>
                  </a:moveTo>
                  <a:lnTo>
                    <a:pt x="5383" y="1780"/>
                  </a:lnTo>
                  <a:close/>
                  <a:moveTo>
                    <a:pt x="5407" y="1758"/>
                  </a:moveTo>
                  <a:lnTo>
                    <a:pt x="5407" y="1758"/>
                  </a:lnTo>
                  <a:close/>
                  <a:moveTo>
                    <a:pt x="5428" y="1758"/>
                  </a:moveTo>
                  <a:lnTo>
                    <a:pt x="5428" y="1758"/>
                  </a:lnTo>
                  <a:close/>
                  <a:moveTo>
                    <a:pt x="5474" y="1758"/>
                  </a:moveTo>
                  <a:lnTo>
                    <a:pt x="5474" y="1758"/>
                  </a:lnTo>
                  <a:close/>
                  <a:moveTo>
                    <a:pt x="5498" y="1758"/>
                  </a:moveTo>
                  <a:lnTo>
                    <a:pt x="5498" y="1758"/>
                  </a:lnTo>
                  <a:close/>
                  <a:moveTo>
                    <a:pt x="5520" y="1734"/>
                  </a:moveTo>
                  <a:lnTo>
                    <a:pt x="5520" y="1734"/>
                  </a:lnTo>
                  <a:close/>
                  <a:moveTo>
                    <a:pt x="5565" y="1734"/>
                  </a:moveTo>
                  <a:lnTo>
                    <a:pt x="5565" y="1734"/>
                  </a:lnTo>
                  <a:close/>
                  <a:moveTo>
                    <a:pt x="5589" y="1734"/>
                  </a:moveTo>
                  <a:lnTo>
                    <a:pt x="5589" y="1734"/>
                  </a:lnTo>
                  <a:close/>
                  <a:moveTo>
                    <a:pt x="5611" y="1734"/>
                  </a:moveTo>
                  <a:lnTo>
                    <a:pt x="5611" y="1734"/>
                  </a:lnTo>
                  <a:close/>
                  <a:moveTo>
                    <a:pt x="5657" y="1712"/>
                  </a:moveTo>
                  <a:lnTo>
                    <a:pt x="5657" y="1712"/>
                  </a:lnTo>
                  <a:close/>
                  <a:moveTo>
                    <a:pt x="5680" y="1712"/>
                  </a:moveTo>
                  <a:lnTo>
                    <a:pt x="5680" y="1712"/>
                  </a:lnTo>
                  <a:close/>
                  <a:moveTo>
                    <a:pt x="5702" y="1712"/>
                  </a:moveTo>
                  <a:lnTo>
                    <a:pt x="5702" y="1712"/>
                  </a:lnTo>
                  <a:close/>
                  <a:moveTo>
                    <a:pt x="5726" y="1712"/>
                  </a:moveTo>
                  <a:lnTo>
                    <a:pt x="5726" y="1712"/>
                  </a:lnTo>
                  <a:close/>
                  <a:moveTo>
                    <a:pt x="5771" y="1689"/>
                  </a:moveTo>
                  <a:lnTo>
                    <a:pt x="5771" y="1689"/>
                  </a:lnTo>
                  <a:close/>
                  <a:moveTo>
                    <a:pt x="5793" y="1689"/>
                  </a:moveTo>
                  <a:lnTo>
                    <a:pt x="5793" y="1689"/>
                  </a:lnTo>
                  <a:close/>
                  <a:moveTo>
                    <a:pt x="5817" y="1689"/>
                  </a:moveTo>
                  <a:lnTo>
                    <a:pt x="5817" y="1689"/>
                  </a:lnTo>
                  <a:close/>
                  <a:moveTo>
                    <a:pt x="5863" y="1689"/>
                  </a:moveTo>
                  <a:lnTo>
                    <a:pt x="5863" y="1689"/>
                  </a:lnTo>
                  <a:close/>
                  <a:moveTo>
                    <a:pt x="5885" y="1689"/>
                  </a:moveTo>
                  <a:lnTo>
                    <a:pt x="5885" y="1689"/>
                  </a:lnTo>
                  <a:close/>
                  <a:moveTo>
                    <a:pt x="5908" y="1667"/>
                  </a:moveTo>
                  <a:lnTo>
                    <a:pt x="5908" y="1667"/>
                  </a:lnTo>
                  <a:close/>
                  <a:moveTo>
                    <a:pt x="5954" y="1667"/>
                  </a:moveTo>
                  <a:lnTo>
                    <a:pt x="5954" y="1667"/>
                  </a:lnTo>
                  <a:close/>
                  <a:moveTo>
                    <a:pt x="5976" y="1667"/>
                  </a:moveTo>
                  <a:lnTo>
                    <a:pt x="5976" y="1667"/>
                  </a:lnTo>
                  <a:close/>
                  <a:moveTo>
                    <a:pt x="6000" y="1667"/>
                  </a:moveTo>
                  <a:lnTo>
                    <a:pt x="6000" y="1667"/>
                  </a:lnTo>
                  <a:close/>
                  <a:moveTo>
                    <a:pt x="6045" y="1643"/>
                  </a:moveTo>
                  <a:lnTo>
                    <a:pt x="6045" y="1643"/>
                  </a:lnTo>
                  <a:close/>
                  <a:moveTo>
                    <a:pt x="6067" y="1643"/>
                  </a:moveTo>
                  <a:lnTo>
                    <a:pt x="6067" y="1643"/>
                  </a:lnTo>
                  <a:close/>
                  <a:moveTo>
                    <a:pt x="6091" y="1643"/>
                  </a:moveTo>
                  <a:lnTo>
                    <a:pt x="6091" y="1643"/>
                  </a:lnTo>
                  <a:close/>
                  <a:moveTo>
                    <a:pt x="6136" y="1643"/>
                  </a:moveTo>
                  <a:lnTo>
                    <a:pt x="6136" y="1643"/>
                  </a:lnTo>
                  <a:close/>
                  <a:moveTo>
                    <a:pt x="6158" y="1621"/>
                  </a:moveTo>
                  <a:lnTo>
                    <a:pt x="6158" y="1621"/>
                  </a:lnTo>
                  <a:close/>
                  <a:moveTo>
                    <a:pt x="6182" y="1621"/>
                  </a:moveTo>
                  <a:lnTo>
                    <a:pt x="6182" y="1621"/>
                  </a:lnTo>
                  <a:close/>
                  <a:moveTo>
                    <a:pt x="6204" y="1621"/>
                  </a:moveTo>
                  <a:lnTo>
                    <a:pt x="6204" y="1621"/>
                  </a:lnTo>
                  <a:close/>
                  <a:moveTo>
                    <a:pt x="6250" y="1621"/>
                  </a:moveTo>
                  <a:lnTo>
                    <a:pt x="6250" y="1621"/>
                  </a:lnTo>
                  <a:close/>
                  <a:moveTo>
                    <a:pt x="6273" y="1597"/>
                  </a:moveTo>
                  <a:lnTo>
                    <a:pt x="6273" y="1597"/>
                  </a:lnTo>
                  <a:close/>
                  <a:moveTo>
                    <a:pt x="6295" y="1597"/>
                  </a:moveTo>
                  <a:lnTo>
                    <a:pt x="6295" y="1597"/>
                  </a:lnTo>
                  <a:close/>
                  <a:moveTo>
                    <a:pt x="6341" y="1597"/>
                  </a:moveTo>
                  <a:lnTo>
                    <a:pt x="6341" y="1597"/>
                  </a:lnTo>
                  <a:close/>
                  <a:moveTo>
                    <a:pt x="6364" y="1597"/>
                  </a:moveTo>
                  <a:lnTo>
                    <a:pt x="6364" y="1597"/>
                  </a:lnTo>
                  <a:close/>
                  <a:moveTo>
                    <a:pt x="6386" y="1576"/>
                  </a:moveTo>
                  <a:lnTo>
                    <a:pt x="6386" y="1576"/>
                  </a:lnTo>
                  <a:close/>
                  <a:moveTo>
                    <a:pt x="6432" y="1576"/>
                  </a:moveTo>
                  <a:lnTo>
                    <a:pt x="6432" y="1576"/>
                  </a:lnTo>
                  <a:close/>
                  <a:moveTo>
                    <a:pt x="6456" y="1576"/>
                  </a:moveTo>
                  <a:lnTo>
                    <a:pt x="6456" y="1576"/>
                  </a:lnTo>
                  <a:close/>
                  <a:moveTo>
                    <a:pt x="6478" y="1576"/>
                  </a:moveTo>
                  <a:lnTo>
                    <a:pt x="6478" y="1576"/>
                  </a:lnTo>
                  <a:close/>
                  <a:moveTo>
                    <a:pt x="6523" y="1552"/>
                  </a:moveTo>
                  <a:lnTo>
                    <a:pt x="6523" y="1552"/>
                  </a:lnTo>
                  <a:close/>
                  <a:moveTo>
                    <a:pt x="6547" y="1552"/>
                  </a:moveTo>
                  <a:lnTo>
                    <a:pt x="6547" y="1552"/>
                  </a:lnTo>
                  <a:close/>
                  <a:moveTo>
                    <a:pt x="6569" y="1552"/>
                  </a:moveTo>
                  <a:lnTo>
                    <a:pt x="6569" y="1552"/>
                  </a:lnTo>
                  <a:close/>
                  <a:moveTo>
                    <a:pt x="6593" y="1552"/>
                  </a:moveTo>
                  <a:lnTo>
                    <a:pt x="6593" y="1552"/>
                  </a:lnTo>
                  <a:close/>
                  <a:moveTo>
                    <a:pt x="6638" y="1530"/>
                  </a:moveTo>
                  <a:lnTo>
                    <a:pt x="6638" y="1530"/>
                  </a:lnTo>
                  <a:close/>
                  <a:moveTo>
                    <a:pt x="6660" y="1530"/>
                  </a:moveTo>
                  <a:lnTo>
                    <a:pt x="6660" y="1530"/>
                  </a:lnTo>
                  <a:close/>
                  <a:moveTo>
                    <a:pt x="6684" y="1530"/>
                  </a:moveTo>
                  <a:lnTo>
                    <a:pt x="6684" y="1530"/>
                  </a:lnTo>
                  <a:close/>
                  <a:moveTo>
                    <a:pt x="6729" y="1530"/>
                  </a:moveTo>
                  <a:lnTo>
                    <a:pt x="6729" y="1530"/>
                  </a:lnTo>
                  <a:close/>
                  <a:moveTo>
                    <a:pt x="6751" y="1506"/>
                  </a:moveTo>
                  <a:lnTo>
                    <a:pt x="6751" y="1506"/>
                  </a:lnTo>
                  <a:close/>
                  <a:moveTo>
                    <a:pt x="6775" y="1506"/>
                  </a:moveTo>
                  <a:lnTo>
                    <a:pt x="6775" y="1506"/>
                  </a:lnTo>
                  <a:close/>
                  <a:moveTo>
                    <a:pt x="6821" y="1506"/>
                  </a:moveTo>
                  <a:lnTo>
                    <a:pt x="6821" y="1506"/>
                  </a:lnTo>
                  <a:close/>
                  <a:moveTo>
                    <a:pt x="6843" y="1506"/>
                  </a:moveTo>
                  <a:lnTo>
                    <a:pt x="6843" y="1506"/>
                  </a:lnTo>
                  <a:close/>
                  <a:moveTo>
                    <a:pt x="6866" y="1484"/>
                  </a:moveTo>
                  <a:lnTo>
                    <a:pt x="6866" y="1484"/>
                  </a:lnTo>
                  <a:close/>
                  <a:moveTo>
                    <a:pt x="6912" y="1484"/>
                  </a:moveTo>
                  <a:lnTo>
                    <a:pt x="6912" y="1484"/>
                  </a:lnTo>
                  <a:close/>
                  <a:moveTo>
                    <a:pt x="6934" y="1484"/>
                  </a:moveTo>
                  <a:lnTo>
                    <a:pt x="6934" y="1484"/>
                  </a:lnTo>
                  <a:close/>
                  <a:moveTo>
                    <a:pt x="6957" y="1484"/>
                  </a:moveTo>
                  <a:lnTo>
                    <a:pt x="6957" y="1484"/>
                  </a:lnTo>
                  <a:close/>
                  <a:moveTo>
                    <a:pt x="7003" y="1484"/>
                  </a:moveTo>
                  <a:lnTo>
                    <a:pt x="7003" y="1484"/>
                  </a:lnTo>
                  <a:close/>
                  <a:moveTo>
                    <a:pt x="7025" y="1461"/>
                  </a:moveTo>
                  <a:lnTo>
                    <a:pt x="7025" y="1461"/>
                  </a:lnTo>
                  <a:close/>
                  <a:moveTo>
                    <a:pt x="7049" y="1461"/>
                  </a:moveTo>
                  <a:lnTo>
                    <a:pt x="7049" y="1461"/>
                  </a:lnTo>
                  <a:close/>
                  <a:moveTo>
                    <a:pt x="7071" y="1461"/>
                  </a:moveTo>
                  <a:lnTo>
                    <a:pt x="7071" y="1461"/>
                  </a:lnTo>
                  <a:close/>
                  <a:moveTo>
                    <a:pt x="7116" y="1461"/>
                  </a:moveTo>
                  <a:lnTo>
                    <a:pt x="7116" y="1461"/>
                  </a:lnTo>
                  <a:close/>
                  <a:moveTo>
                    <a:pt x="7140" y="1439"/>
                  </a:moveTo>
                  <a:lnTo>
                    <a:pt x="7140" y="1439"/>
                  </a:lnTo>
                  <a:close/>
                  <a:moveTo>
                    <a:pt x="7162" y="1439"/>
                  </a:moveTo>
                  <a:lnTo>
                    <a:pt x="7162" y="1439"/>
                  </a:lnTo>
                  <a:close/>
                  <a:moveTo>
                    <a:pt x="7207" y="1439"/>
                  </a:moveTo>
                  <a:lnTo>
                    <a:pt x="7207" y="1439"/>
                  </a:lnTo>
                  <a:close/>
                  <a:moveTo>
                    <a:pt x="7231" y="1439"/>
                  </a:moveTo>
                  <a:lnTo>
                    <a:pt x="7231" y="1439"/>
                  </a:lnTo>
                  <a:close/>
                  <a:moveTo>
                    <a:pt x="7253" y="1415"/>
                  </a:moveTo>
                  <a:lnTo>
                    <a:pt x="7253" y="1415"/>
                  </a:lnTo>
                  <a:close/>
                  <a:moveTo>
                    <a:pt x="7299" y="1415"/>
                  </a:moveTo>
                  <a:lnTo>
                    <a:pt x="7299" y="1415"/>
                  </a:lnTo>
                  <a:close/>
                  <a:moveTo>
                    <a:pt x="7322" y="1415"/>
                  </a:moveTo>
                  <a:lnTo>
                    <a:pt x="7322" y="1415"/>
                  </a:lnTo>
                  <a:close/>
                  <a:moveTo>
                    <a:pt x="7344" y="1415"/>
                  </a:moveTo>
                  <a:lnTo>
                    <a:pt x="7344" y="1415"/>
                  </a:lnTo>
                  <a:close/>
                  <a:moveTo>
                    <a:pt x="7390" y="1393"/>
                  </a:moveTo>
                  <a:lnTo>
                    <a:pt x="7390" y="1393"/>
                  </a:lnTo>
                  <a:close/>
                  <a:moveTo>
                    <a:pt x="7414" y="1393"/>
                  </a:moveTo>
                  <a:lnTo>
                    <a:pt x="7414" y="1393"/>
                  </a:lnTo>
                  <a:close/>
                  <a:moveTo>
                    <a:pt x="7435" y="1393"/>
                  </a:moveTo>
                  <a:lnTo>
                    <a:pt x="7435" y="1393"/>
                  </a:lnTo>
                  <a:close/>
                  <a:moveTo>
                    <a:pt x="7459" y="1393"/>
                  </a:moveTo>
                  <a:lnTo>
                    <a:pt x="7459" y="1393"/>
                  </a:lnTo>
                  <a:close/>
                  <a:moveTo>
                    <a:pt x="7505" y="1369"/>
                  </a:moveTo>
                  <a:lnTo>
                    <a:pt x="7505" y="1369"/>
                  </a:lnTo>
                  <a:close/>
                  <a:moveTo>
                    <a:pt x="7527" y="1369"/>
                  </a:moveTo>
                  <a:lnTo>
                    <a:pt x="7527" y="1369"/>
                  </a:lnTo>
                  <a:close/>
                  <a:moveTo>
                    <a:pt x="7550" y="1369"/>
                  </a:moveTo>
                  <a:lnTo>
                    <a:pt x="7550" y="1369"/>
                  </a:lnTo>
                  <a:close/>
                  <a:moveTo>
                    <a:pt x="7596" y="1369"/>
                  </a:moveTo>
                  <a:lnTo>
                    <a:pt x="7596" y="1369"/>
                  </a:lnTo>
                  <a:close/>
                  <a:moveTo>
                    <a:pt x="7618" y="1347"/>
                  </a:moveTo>
                  <a:lnTo>
                    <a:pt x="7618" y="1347"/>
                  </a:lnTo>
                  <a:close/>
                  <a:moveTo>
                    <a:pt x="7642" y="1347"/>
                  </a:moveTo>
                  <a:lnTo>
                    <a:pt x="7642" y="1347"/>
                  </a:lnTo>
                  <a:close/>
                  <a:moveTo>
                    <a:pt x="7687" y="1347"/>
                  </a:moveTo>
                  <a:lnTo>
                    <a:pt x="7687" y="1347"/>
                  </a:lnTo>
                  <a:close/>
                  <a:moveTo>
                    <a:pt x="7709" y="1347"/>
                  </a:moveTo>
                  <a:lnTo>
                    <a:pt x="7709" y="1347"/>
                  </a:lnTo>
                  <a:close/>
                  <a:moveTo>
                    <a:pt x="7733" y="1324"/>
                  </a:moveTo>
                  <a:lnTo>
                    <a:pt x="7733" y="1324"/>
                  </a:lnTo>
                  <a:close/>
                  <a:moveTo>
                    <a:pt x="7779" y="1324"/>
                  </a:moveTo>
                  <a:lnTo>
                    <a:pt x="7779" y="1324"/>
                  </a:lnTo>
                  <a:close/>
                  <a:moveTo>
                    <a:pt x="7800" y="1324"/>
                  </a:moveTo>
                  <a:lnTo>
                    <a:pt x="7800" y="1324"/>
                  </a:lnTo>
                  <a:close/>
                  <a:moveTo>
                    <a:pt x="7824" y="1324"/>
                  </a:moveTo>
                  <a:lnTo>
                    <a:pt x="7824" y="1324"/>
                  </a:lnTo>
                  <a:close/>
                  <a:moveTo>
                    <a:pt x="7870" y="1302"/>
                  </a:moveTo>
                  <a:lnTo>
                    <a:pt x="7870" y="1302"/>
                  </a:lnTo>
                  <a:close/>
                  <a:moveTo>
                    <a:pt x="7892" y="1302"/>
                  </a:moveTo>
                  <a:lnTo>
                    <a:pt x="7892" y="1302"/>
                  </a:lnTo>
                  <a:close/>
                  <a:moveTo>
                    <a:pt x="7915" y="1302"/>
                  </a:moveTo>
                  <a:lnTo>
                    <a:pt x="7915" y="1302"/>
                  </a:lnTo>
                  <a:close/>
                  <a:moveTo>
                    <a:pt x="7937" y="1302"/>
                  </a:moveTo>
                  <a:lnTo>
                    <a:pt x="7937" y="1302"/>
                  </a:lnTo>
                  <a:close/>
                  <a:moveTo>
                    <a:pt x="7983" y="1278"/>
                  </a:moveTo>
                  <a:lnTo>
                    <a:pt x="7983" y="1278"/>
                  </a:lnTo>
                  <a:close/>
                  <a:moveTo>
                    <a:pt x="8007" y="1278"/>
                  </a:moveTo>
                  <a:lnTo>
                    <a:pt x="8007" y="1278"/>
                  </a:lnTo>
                  <a:close/>
                  <a:moveTo>
                    <a:pt x="8028" y="1278"/>
                  </a:moveTo>
                  <a:lnTo>
                    <a:pt x="8028" y="1278"/>
                  </a:lnTo>
                  <a:close/>
                  <a:moveTo>
                    <a:pt x="8074" y="1278"/>
                  </a:moveTo>
                  <a:lnTo>
                    <a:pt x="8074" y="1278"/>
                  </a:lnTo>
                  <a:close/>
                  <a:moveTo>
                    <a:pt x="8098" y="1278"/>
                  </a:moveTo>
                  <a:lnTo>
                    <a:pt x="8098" y="1278"/>
                  </a:lnTo>
                  <a:close/>
                  <a:moveTo>
                    <a:pt x="8120" y="1256"/>
                  </a:moveTo>
                  <a:lnTo>
                    <a:pt x="8120" y="1256"/>
                  </a:lnTo>
                  <a:close/>
                  <a:moveTo>
                    <a:pt x="8165" y="1256"/>
                  </a:moveTo>
                  <a:lnTo>
                    <a:pt x="8165" y="1256"/>
                  </a:lnTo>
                  <a:close/>
                  <a:moveTo>
                    <a:pt x="8189" y="1256"/>
                  </a:moveTo>
                  <a:lnTo>
                    <a:pt x="8189" y="1256"/>
                  </a:lnTo>
                  <a:close/>
                  <a:moveTo>
                    <a:pt x="8211" y="1256"/>
                  </a:moveTo>
                  <a:lnTo>
                    <a:pt x="8211" y="1256"/>
                  </a:lnTo>
                  <a:close/>
                  <a:moveTo>
                    <a:pt x="8257" y="1232"/>
                  </a:moveTo>
                  <a:lnTo>
                    <a:pt x="8257" y="1232"/>
                  </a:lnTo>
                  <a:close/>
                  <a:moveTo>
                    <a:pt x="8280" y="1232"/>
                  </a:moveTo>
                  <a:lnTo>
                    <a:pt x="8280" y="1232"/>
                  </a:lnTo>
                  <a:close/>
                  <a:moveTo>
                    <a:pt x="8302" y="1232"/>
                  </a:moveTo>
                  <a:lnTo>
                    <a:pt x="8302" y="1232"/>
                  </a:lnTo>
                  <a:close/>
                  <a:moveTo>
                    <a:pt x="8348" y="1232"/>
                  </a:moveTo>
                  <a:lnTo>
                    <a:pt x="8348" y="1232"/>
                  </a:lnTo>
                  <a:close/>
                  <a:moveTo>
                    <a:pt x="8371" y="1211"/>
                  </a:moveTo>
                  <a:lnTo>
                    <a:pt x="8371" y="1211"/>
                  </a:lnTo>
                  <a:close/>
                  <a:moveTo>
                    <a:pt x="8393" y="1211"/>
                  </a:moveTo>
                  <a:lnTo>
                    <a:pt x="8393" y="1211"/>
                  </a:lnTo>
                  <a:close/>
                  <a:moveTo>
                    <a:pt x="8417" y="1211"/>
                  </a:moveTo>
                  <a:lnTo>
                    <a:pt x="8417" y="1211"/>
                  </a:lnTo>
                  <a:close/>
                  <a:moveTo>
                    <a:pt x="8463" y="1211"/>
                  </a:moveTo>
                  <a:lnTo>
                    <a:pt x="8463" y="1211"/>
                  </a:lnTo>
                  <a:close/>
                  <a:moveTo>
                    <a:pt x="8485" y="1187"/>
                  </a:moveTo>
                  <a:lnTo>
                    <a:pt x="8485" y="1187"/>
                  </a:lnTo>
                  <a:close/>
                  <a:moveTo>
                    <a:pt x="8508" y="1187"/>
                  </a:moveTo>
                  <a:lnTo>
                    <a:pt x="8508" y="1187"/>
                  </a:lnTo>
                  <a:close/>
                  <a:moveTo>
                    <a:pt x="8554" y="1187"/>
                  </a:moveTo>
                  <a:lnTo>
                    <a:pt x="8554" y="1187"/>
                  </a:lnTo>
                  <a:close/>
                  <a:moveTo>
                    <a:pt x="8576" y="1187"/>
                  </a:moveTo>
                  <a:lnTo>
                    <a:pt x="8576" y="1187"/>
                  </a:lnTo>
                  <a:close/>
                  <a:moveTo>
                    <a:pt x="8600" y="1165"/>
                  </a:moveTo>
                  <a:lnTo>
                    <a:pt x="8600" y="1165"/>
                  </a:lnTo>
                  <a:close/>
                  <a:moveTo>
                    <a:pt x="8645" y="1165"/>
                  </a:moveTo>
                  <a:lnTo>
                    <a:pt x="8645" y="1165"/>
                  </a:lnTo>
                  <a:close/>
                  <a:moveTo>
                    <a:pt x="8667" y="1165"/>
                  </a:moveTo>
                  <a:lnTo>
                    <a:pt x="8667" y="1165"/>
                  </a:lnTo>
                  <a:close/>
                  <a:moveTo>
                    <a:pt x="8691" y="1165"/>
                  </a:moveTo>
                  <a:lnTo>
                    <a:pt x="8691" y="1165"/>
                  </a:lnTo>
                  <a:close/>
                  <a:moveTo>
                    <a:pt x="8736" y="1141"/>
                  </a:moveTo>
                  <a:lnTo>
                    <a:pt x="8736" y="1141"/>
                  </a:lnTo>
                  <a:close/>
                  <a:moveTo>
                    <a:pt x="8758" y="1141"/>
                  </a:moveTo>
                  <a:lnTo>
                    <a:pt x="8758" y="1141"/>
                  </a:lnTo>
                  <a:close/>
                  <a:moveTo>
                    <a:pt x="8782" y="1141"/>
                  </a:moveTo>
                  <a:lnTo>
                    <a:pt x="8782" y="1141"/>
                  </a:lnTo>
                  <a:close/>
                  <a:moveTo>
                    <a:pt x="8804" y="1141"/>
                  </a:moveTo>
                  <a:lnTo>
                    <a:pt x="8804" y="1141"/>
                  </a:lnTo>
                  <a:close/>
                  <a:moveTo>
                    <a:pt x="8850" y="1119"/>
                  </a:moveTo>
                  <a:lnTo>
                    <a:pt x="8850" y="1119"/>
                  </a:lnTo>
                  <a:close/>
                  <a:moveTo>
                    <a:pt x="8873" y="1119"/>
                  </a:moveTo>
                  <a:lnTo>
                    <a:pt x="8873" y="1119"/>
                  </a:lnTo>
                  <a:close/>
                  <a:moveTo>
                    <a:pt x="8895" y="1119"/>
                  </a:moveTo>
                  <a:lnTo>
                    <a:pt x="8895" y="1119"/>
                  </a:lnTo>
                  <a:close/>
                  <a:moveTo>
                    <a:pt x="8941" y="1119"/>
                  </a:moveTo>
                  <a:lnTo>
                    <a:pt x="8941" y="1119"/>
                  </a:lnTo>
                  <a:close/>
                  <a:moveTo>
                    <a:pt x="8964" y="1096"/>
                  </a:moveTo>
                  <a:lnTo>
                    <a:pt x="8964" y="1096"/>
                  </a:lnTo>
                  <a:close/>
                  <a:moveTo>
                    <a:pt x="8986" y="1096"/>
                  </a:moveTo>
                  <a:lnTo>
                    <a:pt x="8986" y="1096"/>
                  </a:lnTo>
                  <a:close/>
                  <a:moveTo>
                    <a:pt x="9032" y="1096"/>
                  </a:moveTo>
                  <a:lnTo>
                    <a:pt x="9032" y="1096"/>
                  </a:lnTo>
                  <a:close/>
                  <a:moveTo>
                    <a:pt x="9056" y="1096"/>
                  </a:moveTo>
                  <a:lnTo>
                    <a:pt x="9056" y="1096"/>
                  </a:lnTo>
                  <a:close/>
                  <a:moveTo>
                    <a:pt x="9078" y="1074"/>
                  </a:moveTo>
                  <a:lnTo>
                    <a:pt x="9078" y="1074"/>
                  </a:lnTo>
                  <a:close/>
                  <a:moveTo>
                    <a:pt x="9123" y="1074"/>
                  </a:moveTo>
                  <a:lnTo>
                    <a:pt x="9123" y="1074"/>
                  </a:lnTo>
                  <a:close/>
                  <a:moveTo>
                    <a:pt x="9147" y="1074"/>
                  </a:moveTo>
                  <a:lnTo>
                    <a:pt x="9147" y="1074"/>
                  </a:lnTo>
                  <a:close/>
                  <a:moveTo>
                    <a:pt x="9169" y="1074"/>
                  </a:moveTo>
                  <a:lnTo>
                    <a:pt x="9169" y="1074"/>
                  </a:lnTo>
                  <a:close/>
                  <a:moveTo>
                    <a:pt x="9214" y="1074"/>
                  </a:moveTo>
                  <a:lnTo>
                    <a:pt x="9214" y="1074"/>
                  </a:lnTo>
                  <a:close/>
                  <a:moveTo>
                    <a:pt x="9238" y="1050"/>
                  </a:moveTo>
                  <a:lnTo>
                    <a:pt x="9238" y="1050"/>
                  </a:lnTo>
                  <a:close/>
                  <a:moveTo>
                    <a:pt x="9260" y="1050"/>
                  </a:moveTo>
                  <a:lnTo>
                    <a:pt x="9260" y="1050"/>
                  </a:lnTo>
                  <a:close/>
                  <a:moveTo>
                    <a:pt x="9284" y="1050"/>
                  </a:moveTo>
                  <a:lnTo>
                    <a:pt x="9284" y="1050"/>
                  </a:lnTo>
                  <a:close/>
                  <a:moveTo>
                    <a:pt x="9329" y="1050"/>
                  </a:moveTo>
                  <a:lnTo>
                    <a:pt x="9329" y="1050"/>
                  </a:lnTo>
                  <a:close/>
                  <a:moveTo>
                    <a:pt x="9351" y="1028"/>
                  </a:moveTo>
                  <a:lnTo>
                    <a:pt x="9351" y="1028"/>
                  </a:lnTo>
                  <a:close/>
                  <a:moveTo>
                    <a:pt x="9375" y="1028"/>
                  </a:moveTo>
                  <a:lnTo>
                    <a:pt x="9375" y="1028"/>
                  </a:lnTo>
                  <a:close/>
                  <a:moveTo>
                    <a:pt x="9421" y="1028"/>
                  </a:moveTo>
                  <a:lnTo>
                    <a:pt x="9421" y="1028"/>
                  </a:lnTo>
                  <a:close/>
                  <a:moveTo>
                    <a:pt x="9443" y="1028"/>
                  </a:moveTo>
                  <a:lnTo>
                    <a:pt x="9443" y="1028"/>
                  </a:lnTo>
                  <a:close/>
                  <a:moveTo>
                    <a:pt x="9466" y="1004"/>
                  </a:moveTo>
                  <a:lnTo>
                    <a:pt x="9466" y="1004"/>
                  </a:lnTo>
                  <a:close/>
                  <a:moveTo>
                    <a:pt x="9512" y="1004"/>
                  </a:moveTo>
                  <a:lnTo>
                    <a:pt x="9512" y="1004"/>
                  </a:lnTo>
                  <a:close/>
                  <a:moveTo>
                    <a:pt x="9534" y="1004"/>
                  </a:moveTo>
                  <a:lnTo>
                    <a:pt x="9534" y="1004"/>
                  </a:lnTo>
                  <a:close/>
                  <a:moveTo>
                    <a:pt x="9557" y="1004"/>
                  </a:moveTo>
                  <a:lnTo>
                    <a:pt x="9557" y="1004"/>
                  </a:lnTo>
                  <a:close/>
                  <a:moveTo>
                    <a:pt x="9603" y="983"/>
                  </a:moveTo>
                  <a:lnTo>
                    <a:pt x="9603" y="983"/>
                  </a:lnTo>
                  <a:close/>
                  <a:moveTo>
                    <a:pt x="9625" y="983"/>
                  </a:moveTo>
                  <a:lnTo>
                    <a:pt x="9625" y="983"/>
                  </a:lnTo>
                  <a:close/>
                  <a:moveTo>
                    <a:pt x="9649" y="983"/>
                  </a:moveTo>
                  <a:lnTo>
                    <a:pt x="9649" y="983"/>
                  </a:lnTo>
                  <a:close/>
                  <a:moveTo>
                    <a:pt x="9694" y="983"/>
                  </a:moveTo>
                  <a:lnTo>
                    <a:pt x="9694" y="983"/>
                  </a:lnTo>
                  <a:close/>
                  <a:moveTo>
                    <a:pt x="9716" y="959"/>
                  </a:moveTo>
                  <a:lnTo>
                    <a:pt x="9716" y="959"/>
                  </a:lnTo>
                  <a:close/>
                  <a:moveTo>
                    <a:pt x="9740" y="959"/>
                  </a:moveTo>
                  <a:lnTo>
                    <a:pt x="9740" y="959"/>
                  </a:lnTo>
                  <a:close/>
                  <a:moveTo>
                    <a:pt x="9762" y="959"/>
                  </a:moveTo>
                  <a:lnTo>
                    <a:pt x="9762" y="959"/>
                  </a:lnTo>
                  <a:close/>
                  <a:moveTo>
                    <a:pt x="9807" y="959"/>
                  </a:moveTo>
                  <a:lnTo>
                    <a:pt x="9807" y="959"/>
                  </a:lnTo>
                  <a:close/>
                  <a:moveTo>
                    <a:pt x="9831" y="937"/>
                  </a:moveTo>
                  <a:lnTo>
                    <a:pt x="9831" y="937"/>
                  </a:lnTo>
                  <a:close/>
                  <a:moveTo>
                    <a:pt x="9853" y="937"/>
                  </a:moveTo>
                  <a:lnTo>
                    <a:pt x="9853" y="937"/>
                  </a:lnTo>
                  <a:close/>
                  <a:moveTo>
                    <a:pt x="9899" y="937"/>
                  </a:moveTo>
                  <a:lnTo>
                    <a:pt x="9899" y="937"/>
                  </a:lnTo>
                  <a:close/>
                  <a:moveTo>
                    <a:pt x="9922" y="937"/>
                  </a:moveTo>
                  <a:lnTo>
                    <a:pt x="9922" y="937"/>
                  </a:lnTo>
                  <a:close/>
                  <a:moveTo>
                    <a:pt x="9944" y="913"/>
                  </a:moveTo>
                  <a:lnTo>
                    <a:pt x="9944" y="913"/>
                  </a:lnTo>
                  <a:close/>
                  <a:moveTo>
                    <a:pt x="9990" y="913"/>
                  </a:moveTo>
                  <a:lnTo>
                    <a:pt x="9990" y="913"/>
                  </a:lnTo>
                  <a:close/>
                  <a:moveTo>
                    <a:pt x="10014" y="913"/>
                  </a:moveTo>
                  <a:lnTo>
                    <a:pt x="10014" y="913"/>
                  </a:lnTo>
                  <a:close/>
                  <a:moveTo>
                    <a:pt x="10035" y="913"/>
                  </a:moveTo>
                  <a:lnTo>
                    <a:pt x="10035" y="913"/>
                  </a:lnTo>
                  <a:close/>
                  <a:moveTo>
                    <a:pt x="10081" y="891"/>
                  </a:moveTo>
                  <a:lnTo>
                    <a:pt x="10081" y="891"/>
                  </a:lnTo>
                  <a:close/>
                  <a:moveTo>
                    <a:pt x="10105" y="891"/>
                  </a:moveTo>
                  <a:lnTo>
                    <a:pt x="10105" y="891"/>
                  </a:lnTo>
                  <a:close/>
                  <a:moveTo>
                    <a:pt x="10127" y="891"/>
                  </a:moveTo>
                  <a:lnTo>
                    <a:pt x="10127" y="891"/>
                  </a:lnTo>
                  <a:close/>
                  <a:moveTo>
                    <a:pt x="10150" y="891"/>
                  </a:moveTo>
                  <a:lnTo>
                    <a:pt x="10150" y="891"/>
                  </a:lnTo>
                  <a:close/>
                  <a:moveTo>
                    <a:pt x="10196" y="868"/>
                  </a:moveTo>
                  <a:lnTo>
                    <a:pt x="10196" y="868"/>
                  </a:lnTo>
                  <a:close/>
                  <a:moveTo>
                    <a:pt x="10218" y="868"/>
                  </a:moveTo>
                  <a:lnTo>
                    <a:pt x="10218" y="868"/>
                  </a:lnTo>
                  <a:close/>
                  <a:moveTo>
                    <a:pt x="10242" y="868"/>
                  </a:moveTo>
                  <a:lnTo>
                    <a:pt x="10242" y="868"/>
                  </a:lnTo>
                  <a:close/>
                  <a:moveTo>
                    <a:pt x="10287" y="868"/>
                  </a:moveTo>
                  <a:lnTo>
                    <a:pt x="10287" y="868"/>
                  </a:lnTo>
                  <a:close/>
                  <a:moveTo>
                    <a:pt x="10309" y="868"/>
                  </a:moveTo>
                  <a:lnTo>
                    <a:pt x="10309" y="868"/>
                  </a:lnTo>
                  <a:close/>
                  <a:moveTo>
                    <a:pt x="10333" y="846"/>
                  </a:moveTo>
                  <a:lnTo>
                    <a:pt x="10333" y="846"/>
                  </a:lnTo>
                  <a:close/>
                  <a:moveTo>
                    <a:pt x="10379" y="846"/>
                  </a:moveTo>
                  <a:lnTo>
                    <a:pt x="10379" y="846"/>
                  </a:lnTo>
                  <a:close/>
                  <a:moveTo>
                    <a:pt x="10400" y="846"/>
                  </a:moveTo>
                  <a:lnTo>
                    <a:pt x="10400" y="846"/>
                  </a:lnTo>
                  <a:close/>
                  <a:moveTo>
                    <a:pt x="10424" y="846"/>
                  </a:moveTo>
                  <a:lnTo>
                    <a:pt x="10424" y="846"/>
                  </a:lnTo>
                  <a:close/>
                  <a:moveTo>
                    <a:pt x="10470" y="822"/>
                  </a:moveTo>
                  <a:lnTo>
                    <a:pt x="10470" y="822"/>
                  </a:lnTo>
                  <a:close/>
                  <a:moveTo>
                    <a:pt x="10492" y="822"/>
                  </a:moveTo>
                  <a:lnTo>
                    <a:pt x="10492" y="822"/>
                  </a:lnTo>
                  <a:close/>
                  <a:moveTo>
                    <a:pt x="10515" y="822"/>
                  </a:moveTo>
                  <a:lnTo>
                    <a:pt x="10515" y="822"/>
                  </a:lnTo>
                  <a:close/>
                  <a:moveTo>
                    <a:pt x="10561" y="822"/>
                  </a:moveTo>
                  <a:lnTo>
                    <a:pt x="10561" y="822"/>
                  </a:lnTo>
                  <a:close/>
                  <a:moveTo>
                    <a:pt x="10583" y="800"/>
                  </a:moveTo>
                  <a:lnTo>
                    <a:pt x="10583" y="800"/>
                  </a:lnTo>
                  <a:close/>
                  <a:moveTo>
                    <a:pt x="10607" y="800"/>
                  </a:moveTo>
                  <a:lnTo>
                    <a:pt x="10607" y="800"/>
                  </a:lnTo>
                  <a:close/>
                  <a:moveTo>
                    <a:pt x="10628" y="800"/>
                  </a:moveTo>
                  <a:lnTo>
                    <a:pt x="10628" y="800"/>
                  </a:lnTo>
                  <a:close/>
                  <a:moveTo>
                    <a:pt x="10674" y="800"/>
                  </a:moveTo>
                  <a:lnTo>
                    <a:pt x="10674" y="800"/>
                  </a:lnTo>
                  <a:close/>
                  <a:moveTo>
                    <a:pt x="10698" y="776"/>
                  </a:moveTo>
                  <a:lnTo>
                    <a:pt x="10698" y="776"/>
                  </a:lnTo>
                  <a:close/>
                  <a:moveTo>
                    <a:pt x="10720" y="776"/>
                  </a:moveTo>
                  <a:lnTo>
                    <a:pt x="10720" y="776"/>
                  </a:lnTo>
                  <a:close/>
                  <a:moveTo>
                    <a:pt x="10765" y="776"/>
                  </a:moveTo>
                  <a:lnTo>
                    <a:pt x="10765" y="776"/>
                  </a:lnTo>
                  <a:close/>
                  <a:moveTo>
                    <a:pt x="10789" y="776"/>
                  </a:moveTo>
                  <a:lnTo>
                    <a:pt x="10789" y="776"/>
                  </a:lnTo>
                  <a:close/>
                  <a:moveTo>
                    <a:pt x="10811" y="754"/>
                  </a:moveTo>
                  <a:lnTo>
                    <a:pt x="10811" y="754"/>
                  </a:lnTo>
                  <a:close/>
                  <a:moveTo>
                    <a:pt x="10857" y="754"/>
                  </a:moveTo>
                  <a:lnTo>
                    <a:pt x="10857" y="754"/>
                  </a:lnTo>
                  <a:close/>
                  <a:moveTo>
                    <a:pt x="10880" y="754"/>
                  </a:moveTo>
                  <a:lnTo>
                    <a:pt x="10880" y="754"/>
                  </a:lnTo>
                  <a:close/>
                  <a:moveTo>
                    <a:pt x="10902" y="754"/>
                  </a:moveTo>
                  <a:lnTo>
                    <a:pt x="10902" y="754"/>
                  </a:lnTo>
                  <a:close/>
                  <a:moveTo>
                    <a:pt x="10948" y="731"/>
                  </a:moveTo>
                  <a:lnTo>
                    <a:pt x="10948" y="731"/>
                  </a:lnTo>
                  <a:close/>
                  <a:moveTo>
                    <a:pt x="10971" y="731"/>
                  </a:moveTo>
                  <a:lnTo>
                    <a:pt x="10971" y="731"/>
                  </a:lnTo>
                  <a:close/>
                  <a:moveTo>
                    <a:pt x="10993" y="731"/>
                  </a:moveTo>
                  <a:lnTo>
                    <a:pt x="10993" y="731"/>
                  </a:lnTo>
                  <a:close/>
                  <a:moveTo>
                    <a:pt x="11017" y="731"/>
                  </a:moveTo>
                  <a:lnTo>
                    <a:pt x="11017" y="731"/>
                  </a:lnTo>
                  <a:close/>
                  <a:moveTo>
                    <a:pt x="11063" y="709"/>
                  </a:moveTo>
                  <a:lnTo>
                    <a:pt x="11063" y="709"/>
                  </a:lnTo>
                  <a:close/>
                  <a:moveTo>
                    <a:pt x="11085" y="709"/>
                  </a:moveTo>
                  <a:lnTo>
                    <a:pt x="11085" y="709"/>
                  </a:lnTo>
                  <a:close/>
                  <a:moveTo>
                    <a:pt x="11108" y="709"/>
                  </a:moveTo>
                  <a:lnTo>
                    <a:pt x="11108" y="709"/>
                  </a:lnTo>
                  <a:close/>
                  <a:moveTo>
                    <a:pt x="11154" y="709"/>
                  </a:moveTo>
                  <a:lnTo>
                    <a:pt x="11154" y="709"/>
                  </a:lnTo>
                  <a:close/>
                  <a:moveTo>
                    <a:pt x="11176" y="685"/>
                  </a:moveTo>
                  <a:lnTo>
                    <a:pt x="11176" y="685"/>
                  </a:lnTo>
                  <a:close/>
                  <a:moveTo>
                    <a:pt x="11200" y="685"/>
                  </a:moveTo>
                  <a:lnTo>
                    <a:pt x="11200" y="685"/>
                  </a:lnTo>
                  <a:close/>
                  <a:moveTo>
                    <a:pt x="11245" y="685"/>
                  </a:moveTo>
                  <a:lnTo>
                    <a:pt x="11245" y="685"/>
                  </a:lnTo>
                  <a:close/>
                  <a:moveTo>
                    <a:pt x="11267" y="685"/>
                  </a:moveTo>
                  <a:lnTo>
                    <a:pt x="11267" y="685"/>
                  </a:lnTo>
                  <a:close/>
                  <a:moveTo>
                    <a:pt x="11291" y="663"/>
                  </a:moveTo>
                  <a:lnTo>
                    <a:pt x="11291" y="663"/>
                  </a:lnTo>
                  <a:close/>
                  <a:moveTo>
                    <a:pt x="11336" y="663"/>
                  </a:moveTo>
                  <a:lnTo>
                    <a:pt x="11336" y="663"/>
                  </a:lnTo>
                  <a:close/>
                  <a:moveTo>
                    <a:pt x="11358" y="663"/>
                  </a:moveTo>
                  <a:lnTo>
                    <a:pt x="11358" y="663"/>
                  </a:lnTo>
                  <a:close/>
                  <a:moveTo>
                    <a:pt x="11382" y="663"/>
                  </a:moveTo>
                  <a:lnTo>
                    <a:pt x="11382" y="663"/>
                  </a:lnTo>
                  <a:close/>
                  <a:moveTo>
                    <a:pt x="11428" y="663"/>
                  </a:moveTo>
                  <a:lnTo>
                    <a:pt x="11428" y="663"/>
                  </a:lnTo>
                  <a:close/>
                  <a:moveTo>
                    <a:pt x="11450" y="640"/>
                  </a:moveTo>
                  <a:lnTo>
                    <a:pt x="11450" y="640"/>
                  </a:lnTo>
                  <a:close/>
                  <a:moveTo>
                    <a:pt x="11473" y="640"/>
                  </a:moveTo>
                  <a:lnTo>
                    <a:pt x="11473" y="640"/>
                  </a:lnTo>
                  <a:close/>
                  <a:moveTo>
                    <a:pt x="11495" y="640"/>
                  </a:moveTo>
                  <a:lnTo>
                    <a:pt x="11495" y="640"/>
                  </a:lnTo>
                  <a:close/>
                  <a:moveTo>
                    <a:pt x="11541" y="640"/>
                  </a:moveTo>
                  <a:lnTo>
                    <a:pt x="11541" y="640"/>
                  </a:lnTo>
                  <a:close/>
                  <a:moveTo>
                    <a:pt x="11564" y="618"/>
                  </a:moveTo>
                  <a:lnTo>
                    <a:pt x="11564" y="618"/>
                  </a:lnTo>
                  <a:close/>
                  <a:moveTo>
                    <a:pt x="11586" y="618"/>
                  </a:moveTo>
                  <a:lnTo>
                    <a:pt x="11586" y="618"/>
                  </a:lnTo>
                  <a:close/>
                  <a:moveTo>
                    <a:pt x="11632" y="618"/>
                  </a:moveTo>
                  <a:lnTo>
                    <a:pt x="11632" y="618"/>
                  </a:lnTo>
                  <a:close/>
                  <a:moveTo>
                    <a:pt x="11656" y="618"/>
                  </a:moveTo>
                  <a:lnTo>
                    <a:pt x="11656" y="618"/>
                  </a:lnTo>
                  <a:close/>
                  <a:moveTo>
                    <a:pt x="11678" y="594"/>
                  </a:moveTo>
                  <a:lnTo>
                    <a:pt x="11678" y="594"/>
                  </a:lnTo>
                  <a:close/>
                  <a:moveTo>
                    <a:pt x="11723" y="594"/>
                  </a:moveTo>
                  <a:lnTo>
                    <a:pt x="11723" y="594"/>
                  </a:lnTo>
                  <a:close/>
                  <a:moveTo>
                    <a:pt x="11747" y="594"/>
                  </a:moveTo>
                  <a:lnTo>
                    <a:pt x="11747" y="594"/>
                  </a:lnTo>
                  <a:close/>
                  <a:moveTo>
                    <a:pt x="11769" y="594"/>
                  </a:moveTo>
                  <a:lnTo>
                    <a:pt x="11769" y="594"/>
                  </a:lnTo>
                  <a:close/>
                  <a:moveTo>
                    <a:pt x="11814" y="572"/>
                  </a:moveTo>
                  <a:lnTo>
                    <a:pt x="11814" y="572"/>
                  </a:lnTo>
                  <a:close/>
                  <a:moveTo>
                    <a:pt x="11838" y="572"/>
                  </a:moveTo>
                  <a:lnTo>
                    <a:pt x="11838" y="572"/>
                  </a:lnTo>
                  <a:close/>
                  <a:moveTo>
                    <a:pt x="11860" y="572"/>
                  </a:moveTo>
                  <a:lnTo>
                    <a:pt x="11860" y="572"/>
                  </a:lnTo>
                  <a:close/>
                  <a:moveTo>
                    <a:pt x="11906" y="572"/>
                  </a:moveTo>
                  <a:lnTo>
                    <a:pt x="11906" y="572"/>
                  </a:lnTo>
                  <a:close/>
                  <a:moveTo>
                    <a:pt x="11929" y="548"/>
                  </a:moveTo>
                  <a:lnTo>
                    <a:pt x="11929" y="548"/>
                  </a:lnTo>
                  <a:close/>
                  <a:moveTo>
                    <a:pt x="11951" y="548"/>
                  </a:moveTo>
                  <a:lnTo>
                    <a:pt x="11951" y="548"/>
                  </a:lnTo>
                  <a:close/>
                  <a:moveTo>
                    <a:pt x="11975" y="548"/>
                  </a:moveTo>
                  <a:lnTo>
                    <a:pt x="11975" y="548"/>
                  </a:lnTo>
                  <a:close/>
                  <a:moveTo>
                    <a:pt x="12021" y="548"/>
                  </a:moveTo>
                  <a:lnTo>
                    <a:pt x="12021" y="548"/>
                  </a:lnTo>
                  <a:close/>
                  <a:moveTo>
                    <a:pt x="12043" y="526"/>
                  </a:moveTo>
                  <a:lnTo>
                    <a:pt x="12043" y="526"/>
                  </a:lnTo>
                  <a:close/>
                  <a:moveTo>
                    <a:pt x="12066" y="526"/>
                  </a:moveTo>
                  <a:lnTo>
                    <a:pt x="12066" y="526"/>
                  </a:lnTo>
                  <a:close/>
                  <a:moveTo>
                    <a:pt x="12112" y="526"/>
                  </a:moveTo>
                  <a:lnTo>
                    <a:pt x="12112" y="526"/>
                  </a:lnTo>
                  <a:close/>
                  <a:moveTo>
                    <a:pt x="12134" y="526"/>
                  </a:moveTo>
                  <a:lnTo>
                    <a:pt x="12134" y="526"/>
                  </a:lnTo>
                  <a:close/>
                  <a:moveTo>
                    <a:pt x="12157" y="503"/>
                  </a:moveTo>
                  <a:lnTo>
                    <a:pt x="12157" y="503"/>
                  </a:lnTo>
                  <a:close/>
                  <a:moveTo>
                    <a:pt x="12203" y="503"/>
                  </a:moveTo>
                  <a:lnTo>
                    <a:pt x="12203" y="503"/>
                  </a:lnTo>
                  <a:close/>
                  <a:moveTo>
                    <a:pt x="12225" y="503"/>
                  </a:moveTo>
                  <a:lnTo>
                    <a:pt x="12225" y="503"/>
                  </a:lnTo>
                  <a:close/>
                  <a:moveTo>
                    <a:pt x="12249" y="503"/>
                  </a:moveTo>
                  <a:lnTo>
                    <a:pt x="12249" y="503"/>
                  </a:lnTo>
                  <a:close/>
                  <a:moveTo>
                    <a:pt x="12294" y="481"/>
                  </a:moveTo>
                  <a:lnTo>
                    <a:pt x="12294" y="481"/>
                  </a:lnTo>
                  <a:close/>
                  <a:moveTo>
                    <a:pt x="12316" y="481"/>
                  </a:moveTo>
                  <a:lnTo>
                    <a:pt x="12316" y="481"/>
                  </a:lnTo>
                  <a:close/>
                  <a:moveTo>
                    <a:pt x="12340" y="481"/>
                  </a:moveTo>
                  <a:lnTo>
                    <a:pt x="12340" y="481"/>
                  </a:lnTo>
                  <a:close/>
                  <a:moveTo>
                    <a:pt x="12362" y="481"/>
                  </a:moveTo>
                  <a:lnTo>
                    <a:pt x="12362" y="481"/>
                  </a:lnTo>
                  <a:close/>
                  <a:moveTo>
                    <a:pt x="12407" y="457"/>
                  </a:moveTo>
                  <a:lnTo>
                    <a:pt x="12407" y="457"/>
                  </a:lnTo>
                  <a:close/>
                  <a:moveTo>
                    <a:pt x="12431" y="457"/>
                  </a:moveTo>
                  <a:lnTo>
                    <a:pt x="12431" y="457"/>
                  </a:lnTo>
                  <a:close/>
                  <a:moveTo>
                    <a:pt x="12453" y="457"/>
                  </a:moveTo>
                  <a:lnTo>
                    <a:pt x="12453" y="457"/>
                  </a:lnTo>
                  <a:close/>
                  <a:moveTo>
                    <a:pt x="12499" y="457"/>
                  </a:moveTo>
                  <a:lnTo>
                    <a:pt x="12499" y="457"/>
                  </a:lnTo>
                  <a:close/>
                  <a:moveTo>
                    <a:pt x="12522" y="457"/>
                  </a:moveTo>
                  <a:lnTo>
                    <a:pt x="12522" y="457"/>
                  </a:lnTo>
                  <a:close/>
                  <a:moveTo>
                    <a:pt x="12544" y="435"/>
                  </a:moveTo>
                  <a:lnTo>
                    <a:pt x="12544" y="435"/>
                  </a:lnTo>
                  <a:close/>
                  <a:moveTo>
                    <a:pt x="12590" y="435"/>
                  </a:moveTo>
                  <a:lnTo>
                    <a:pt x="12590" y="435"/>
                  </a:lnTo>
                  <a:close/>
                  <a:moveTo>
                    <a:pt x="12614" y="435"/>
                  </a:moveTo>
                  <a:lnTo>
                    <a:pt x="12614" y="435"/>
                  </a:lnTo>
                  <a:close/>
                  <a:moveTo>
                    <a:pt x="12635" y="435"/>
                  </a:moveTo>
                  <a:lnTo>
                    <a:pt x="12635" y="435"/>
                  </a:lnTo>
                  <a:close/>
                  <a:moveTo>
                    <a:pt x="12681" y="411"/>
                  </a:moveTo>
                  <a:lnTo>
                    <a:pt x="12681" y="411"/>
                  </a:lnTo>
                  <a:close/>
                  <a:moveTo>
                    <a:pt x="12705" y="411"/>
                  </a:moveTo>
                  <a:lnTo>
                    <a:pt x="12705" y="411"/>
                  </a:lnTo>
                  <a:close/>
                  <a:moveTo>
                    <a:pt x="12727" y="411"/>
                  </a:moveTo>
                  <a:lnTo>
                    <a:pt x="12727" y="411"/>
                  </a:lnTo>
                  <a:close/>
                  <a:moveTo>
                    <a:pt x="12772" y="411"/>
                  </a:moveTo>
                  <a:lnTo>
                    <a:pt x="12772" y="411"/>
                  </a:lnTo>
                  <a:close/>
                  <a:moveTo>
                    <a:pt x="12796" y="390"/>
                  </a:moveTo>
                  <a:lnTo>
                    <a:pt x="12796" y="390"/>
                  </a:lnTo>
                  <a:close/>
                  <a:moveTo>
                    <a:pt x="12818" y="390"/>
                  </a:moveTo>
                  <a:lnTo>
                    <a:pt x="12818" y="390"/>
                  </a:lnTo>
                  <a:close/>
                  <a:moveTo>
                    <a:pt x="12842" y="390"/>
                  </a:moveTo>
                  <a:lnTo>
                    <a:pt x="12842" y="390"/>
                  </a:lnTo>
                  <a:close/>
                  <a:moveTo>
                    <a:pt x="12887" y="390"/>
                  </a:moveTo>
                  <a:lnTo>
                    <a:pt x="12887" y="390"/>
                  </a:lnTo>
                  <a:close/>
                  <a:moveTo>
                    <a:pt x="12909" y="366"/>
                  </a:moveTo>
                  <a:lnTo>
                    <a:pt x="12909" y="366"/>
                  </a:lnTo>
                  <a:close/>
                  <a:moveTo>
                    <a:pt x="12933" y="366"/>
                  </a:moveTo>
                  <a:lnTo>
                    <a:pt x="12933" y="366"/>
                  </a:lnTo>
                  <a:close/>
                  <a:moveTo>
                    <a:pt x="12979" y="366"/>
                  </a:moveTo>
                  <a:lnTo>
                    <a:pt x="12979" y="366"/>
                  </a:lnTo>
                  <a:close/>
                  <a:moveTo>
                    <a:pt x="13000" y="366"/>
                  </a:moveTo>
                  <a:lnTo>
                    <a:pt x="13000" y="366"/>
                  </a:lnTo>
                  <a:close/>
                  <a:moveTo>
                    <a:pt x="13024" y="344"/>
                  </a:moveTo>
                  <a:lnTo>
                    <a:pt x="13024" y="344"/>
                  </a:lnTo>
                  <a:close/>
                  <a:moveTo>
                    <a:pt x="13070" y="344"/>
                  </a:moveTo>
                  <a:lnTo>
                    <a:pt x="13070" y="344"/>
                  </a:lnTo>
                  <a:close/>
                  <a:moveTo>
                    <a:pt x="13092" y="344"/>
                  </a:moveTo>
                  <a:lnTo>
                    <a:pt x="13092" y="344"/>
                  </a:lnTo>
                  <a:close/>
                  <a:moveTo>
                    <a:pt x="13115" y="344"/>
                  </a:moveTo>
                  <a:lnTo>
                    <a:pt x="13115" y="344"/>
                  </a:lnTo>
                  <a:close/>
                  <a:moveTo>
                    <a:pt x="13161" y="320"/>
                  </a:moveTo>
                  <a:lnTo>
                    <a:pt x="13161" y="320"/>
                  </a:lnTo>
                  <a:close/>
                  <a:moveTo>
                    <a:pt x="13183" y="320"/>
                  </a:moveTo>
                  <a:lnTo>
                    <a:pt x="13183" y="320"/>
                  </a:lnTo>
                  <a:close/>
                  <a:moveTo>
                    <a:pt x="13207" y="320"/>
                  </a:moveTo>
                  <a:lnTo>
                    <a:pt x="13207" y="320"/>
                  </a:lnTo>
                  <a:close/>
                  <a:moveTo>
                    <a:pt x="13252" y="320"/>
                  </a:moveTo>
                  <a:lnTo>
                    <a:pt x="13252" y="320"/>
                  </a:lnTo>
                  <a:close/>
                  <a:moveTo>
                    <a:pt x="13274" y="298"/>
                  </a:moveTo>
                  <a:lnTo>
                    <a:pt x="13274" y="298"/>
                  </a:lnTo>
                  <a:close/>
                  <a:moveTo>
                    <a:pt x="13298" y="298"/>
                  </a:moveTo>
                  <a:lnTo>
                    <a:pt x="13298" y="298"/>
                  </a:lnTo>
                  <a:close/>
                  <a:moveTo>
                    <a:pt x="13320" y="298"/>
                  </a:moveTo>
                  <a:lnTo>
                    <a:pt x="13320" y="298"/>
                  </a:lnTo>
                  <a:close/>
                  <a:moveTo>
                    <a:pt x="13365" y="298"/>
                  </a:moveTo>
                  <a:lnTo>
                    <a:pt x="13365" y="298"/>
                  </a:lnTo>
                  <a:close/>
                  <a:moveTo>
                    <a:pt x="13389" y="275"/>
                  </a:moveTo>
                  <a:lnTo>
                    <a:pt x="13389" y="275"/>
                  </a:lnTo>
                  <a:close/>
                  <a:moveTo>
                    <a:pt x="13411" y="275"/>
                  </a:moveTo>
                  <a:lnTo>
                    <a:pt x="13411" y="275"/>
                  </a:lnTo>
                  <a:close/>
                  <a:moveTo>
                    <a:pt x="13457" y="275"/>
                  </a:moveTo>
                  <a:lnTo>
                    <a:pt x="13457" y="275"/>
                  </a:lnTo>
                  <a:close/>
                  <a:moveTo>
                    <a:pt x="13480" y="275"/>
                  </a:moveTo>
                  <a:lnTo>
                    <a:pt x="13480" y="275"/>
                  </a:lnTo>
                  <a:close/>
                  <a:moveTo>
                    <a:pt x="13502" y="253"/>
                  </a:moveTo>
                  <a:lnTo>
                    <a:pt x="13502" y="253"/>
                  </a:lnTo>
                  <a:close/>
                  <a:moveTo>
                    <a:pt x="13548" y="253"/>
                  </a:moveTo>
                  <a:lnTo>
                    <a:pt x="13548" y="253"/>
                  </a:lnTo>
                  <a:close/>
                  <a:moveTo>
                    <a:pt x="13572" y="253"/>
                  </a:moveTo>
                  <a:lnTo>
                    <a:pt x="13572" y="253"/>
                  </a:lnTo>
                  <a:close/>
                  <a:moveTo>
                    <a:pt x="13593" y="253"/>
                  </a:moveTo>
                  <a:lnTo>
                    <a:pt x="13593" y="253"/>
                  </a:lnTo>
                  <a:close/>
                  <a:moveTo>
                    <a:pt x="13639" y="253"/>
                  </a:moveTo>
                  <a:lnTo>
                    <a:pt x="13639" y="253"/>
                  </a:lnTo>
                  <a:close/>
                  <a:moveTo>
                    <a:pt x="13663" y="229"/>
                  </a:moveTo>
                  <a:lnTo>
                    <a:pt x="13663" y="229"/>
                  </a:lnTo>
                  <a:close/>
                  <a:moveTo>
                    <a:pt x="13685" y="229"/>
                  </a:moveTo>
                  <a:lnTo>
                    <a:pt x="13685" y="229"/>
                  </a:lnTo>
                  <a:close/>
                  <a:moveTo>
                    <a:pt x="13708" y="229"/>
                  </a:moveTo>
                  <a:lnTo>
                    <a:pt x="13708" y="229"/>
                  </a:lnTo>
                  <a:close/>
                  <a:moveTo>
                    <a:pt x="13754" y="229"/>
                  </a:moveTo>
                  <a:lnTo>
                    <a:pt x="13754" y="229"/>
                  </a:lnTo>
                  <a:close/>
                  <a:moveTo>
                    <a:pt x="13776" y="207"/>
                  </a:moveTo>
                  <a:lnTo>
                    <a:pt x="13776" y="207"/>
                  </a:lnTo>
                  <a:close/>
                  <a:moveTo>
                    <a:pt x="13800" y="207"/>
                  </a:moveTo>
                  <a:lnTo>
                    <a:pt x="13800" y="207"/>
                  </a:lnTo>
                  <a:close/>
                  <a:moveTo>
                    <a:pt x="13845" y="207"/>
                  </a:moveTo>
                  <a:lnTo>
                    <a:pt x="13845" y="207"/>
                  </a:lnTo>
                  <a:close/>
                  <a:moveTo>
                    <a:pt x="13867" y="207"/>
                  </a:moveTo>
                  <a:lnTo>
                    <a:pt x="13867" y="207"/>
                  </a:lnTo>
                  <a:close/>
                  <a:moveTo>
                    <a:pt x="13891" y="183"/>
                  </a:moveTo>
                  <a:lnTo>
                    <a:pt x="13891" y="183"/>
                  </a:lnTo>
                  <a:close/>
                  <a:moveTo>
                    <a:pt x="13936" y="183"/>
                  </a:moveTo>
                  <a:lnTo>
                    <a:pt x="13936" y="183"/>
                  </a:lnTo>
                  <a:close/>
                  <a:moveTo>
                    <a:pt x="13958" y="183"/>
                  </a:moveTo>
                  <a:lnTo>
                    <a:pt x="13958" y="183"/>
                  </a:lnTo>
                  <a:close/>
                  <a:moveTo>
                    <a:pt x="13982" y="183"/>
                  </a:moveTo>
                  <a:lnTo>
                    <a:pt x="13982" y="183"/>
                  </a:lnTo>
                  <a:close/>
                  <a:moveTo>
                    <a:pt x="14028" y="161"/>
                  </a:moveTo>
                  <a:lnTo>
                    <a:pt x="14028" y="161"/>
                  </a:lnTo>
                  <a:close/>
                  <a:moveTo>
                    <a:pt x="14050" y="161"/>
                  </a:moveTo>
                  <a:lnTo>
                    <a:pt x="14050" y="161"/>
                  </a:lnTo>
                  <a:close/>
                  <a:moveTo>
                    <a:pt x="14073" y="161"/>
                  </a:moveTo>
                  <a:lnTo>
                    <a:pt x="14073" y="161"/>
                  </a:lnTo>
                  <a:close/>
                  <a:moveTo>
                    <a:pt x="14119" y="161"/>
                  </a:moveTo>
                  <a:lnTo>
                    <a:pt x="14119" y="161"/>
                  </a:lnTo>
                  <a:close/>
                  <a:moveTo>
                    <a:pt x="14141" y="138"/>
                  </a:moveTo>
                  <a:lnTo>
                    <a:pt x="14141" y="138"/>
                  </a:lnTo>
                  <a:close/>
                  <a:moveTo>
                    <a:pt x="14164" y="138"/>
                  </a:moveTo>
                  <a:lnTo>
                    <a:pt x="14164" y="138"/>
                  </a:lnTo>
                  <a:close/>
                  <a:moveTo>
                    <a:pt x="14186" y="138"/>
                  </a:moveTo>
                  <a:lnTo>
                    <a:pt x="14186" y="138"/>
                  </a:lnTo>
                  <a:close/>
                  <a:moveTo>
                    <a:pt x="14232" y="138"/>
                  </a:moveTo>
                  <a:lnTo>
                    <a:pt x="14232" y="138"/>
                  </a:lnTo>
                  <a:close/>
                  <a:moveTo>
                    <a:pt x="14256" y="116"/>
                  </a:moveTo>
                  <a:lnTo>
                    <a:pt x="14256" y="116"/>
                  </a:lnTo>
                  <a:close/>
                  <a:moveTo>
                    <a:pt x="14278" y="116"/>
                  </a:moveTo>
                  <a:lnTo>
                    <a:pt x="14278" y="116"/>
                  </a:lnTo>
                  <a:close/>
                  <a:moveTo>
                    <a:pt x="14323" y="116"/>
                  </a:moveTo>
                  <a:lnTo>
                    <a:pt x="14323" y="116"/>
                  </a:lnTo>
                  <a:close/>
                  <a:moveTo>
                    <a:pt x="14347" y="116"/>
                  </a:moveTo>
                  <a:lnTo>
                    <a:pt x="14347" y="116"/>
                  </a:lnTo>
                  <a:close/>
                  <a:moveTo>
                    <a:pt x="14369" y="92"/>
                  </a:moveTo>
                  <a:lnTo>
                    <a:pt x="14369" y="92"/>
                  </a:lnTo>
                  <a:close/>
                  <a:moveTo>
                    <a:pt x="14414" y="92"/>
                  </a:moveTo>
                  <a:lnTo>
                    <a:pt x="14414" y="92"/>
                  </a:lnTo>
                  <a:close/>
                  <a:moveTo>
                    <a:pt x="14438" y="92"/>
                  </a:moveTo>
                  <a:lnTo>
                    <a:pt x="14438" y="92"/>
                  </a:lnTo>
                  <a:close/>
                  <a:moveTo>
                    <a:pt x="14460" y="92"/>
                  </a:moveTo>
                  <a:lnTo>
                    <a:pt x="14460" y="92"/>
                  </a:lnTo>
                  <a:close/>
                  <a:moveTo>
                    <a:pt x="14506" y="70"/>
                  </a:moveTo>
                  <a:lnTo>
                    <a:pt x="14506" y="70"/>
                  </a:lnTo>
                  <a:close/>
                  <a:moveTo>
                    <a:pt x="14529" y="70"/>
                  </a:moveTo>
                  <a:lnTo>
                    <a:pt x="14529" y="70"/>
                  </a:lnTo>
                  <a:close/>
                  <a:moveTo>
                    <a:pt x="14551" y="70"/>
                  </a:moveTo>
                  <a:lnTo>
                    <a:pt x="14551" y="70"/>
                  </a:lnTo>
                  <a:close/>
                  <a:moveTo>
                    <a:pt x="14597" y="70"/>
                  </a:moveTo>
                  <a:lnTo>
                    <a:pt x="14597" y="70"/>
                  </a:lnTo>
                  <a:close/>
                  <a:moveTo>
                    <a:pt x="14621" y="47"/>
                  </a:moveTo>
                  <a:lnTo>
                    <a:pt x="14621" y="47"/>
                  </a:lnTo>
                  <a:close/>
                  <a:moveTo>
                    <a:pt x="14643" y="47"/>
                  </a:moveTo>
                  <a:lnTo>
                    <a:pt x="14643" y="47"/>
                  </a:lnTo>
                  <a:close/>
                  <a:moveTo>
                    <a:pt x="14666" y="47"/>
                  </a:moveTo>
                  <a:lnTo>
                    <a:pt x="14666" y="47"/>
                  </a:lnTo>
                  <a:close/>
                  <a:moveTo>
                    <a:pt x="14712" y="47"/>
                  </a:moveTo>
                  <a:lnTo>
                    <a:pt x="14712" y="47"/>
                  </a:lnTo>
                  <a:close/>
                  <a:moveTo>
                    <a:pt x="14734" y="47"/>
                  </a:moveTo>
                  <a:lnTo>
                    <a:pt x="14734" y="47"/>
                  </a:lnTo>
                  <a:close/>
                  <a:moveTo>
                    <a:pt x="14757" y="25"/>
                  </a:moveTo>
                  <a:lnTo>
                    <a:pt x="14757" y="25"/>
                  </a:lnTo>
                  <a:close/>
                  <a:moveTo>
                    <a:pt x="14803" y="25"/>
                  </a:moveTo>
                  <a:lnTo>
                    <a:pt x="14803" y="25"/>
                  </a:lnTo>
                  <a:close/>
                  <a:moveTo>
                    <a:pt x="14825" y="25"/>
                  </a:moveTo>
                  <a:lnTo>
                    <a:pt x="14825" y="25"/>
                  </a:lnTo>
                  <a:close/>
                  <a:moveTo>
                    <a:pt x="14849" y="25"/>
                  </a:moveTo>
                  <a:lnTo>
                    <a:pt x="14849" y="25"/>
                  </a:lnTo>
                  <a:close/>
                  <a:moveTo>
                    <a:pt x="14894" y="1"/>
                  </a:moveTo>
                  <a:lnTo>
                    <a:pt x="14894" y="1"/>
                  </a:lnTo>
                  <a:close/>
                  <a:moveTo>
                    <a:pt x="14916" y="1"/>
                  </a:moveTo>
                  <a:lnTo>
                    <a:pt x="14916" y="1"/>
                  </a:lnTo>
                  <a:close/>
                  <a:moveTo>
                    <a:pt x="14940" y="1"/>
                  </a:moveTo>
                  <a:lnTo>
                    <a:pt x="14940" y="1"/>
                  </a:lnTo>
                  <a:close/>
                  <a:moveTo>
                    <a:pt x="14986" y="1"/>
                  </a:moveTo>
                  <a:lnTo>
                    <a:pt x="14986" y="1"/>
                  </a:lnTo>
                  <a:close/>
                </a:path>
              </a:pathLst>
            </a:custGeom>
            <a:noFill/>
            <a:ln cap="flat" cmpd="sng" w="600">
              <a:solidFill>
                <a:srgbClr val="5C5C5C"/>
              </a:solidFill>
              <a:prstDash val="solid"/>
              <a:miter lim="18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899753" y="3444100"/>
              <a:ext cx="338550" cy="593175"/>
            </a:xfrm>
            <a:custGeom>
              <a:rect b="b" l="l" r="r" t="t"/>
              <a:pathLst>
                <a:path extrusionOk="0" h="38443" w="21941">
                  <a:moveTo>
                    <a:pt x="8200" y="1"/>
                  </a:moveTo>
                  <a:cubicBezTo>
                    <a:pt x="7770" y="1"/>
                    <a:pt x="7354" y="427"/>
                    <a:pt x="7231" y="999"/>
                  </a:cubicBezTo>
                  <a:lnTo>
                    <a:pt x="137" y="34343"/>
                  </a:lnTo>
                  <a:cubicBezTo>
                    <a:pt x="0" y="35004"/>
                    <a:pt x="274" y="35597"/>
                    <a:pt x="754" y="35712"/>
                  </a:cubicBezTo>
                  <a:lnTo>
                    <a:pt x="13617" y="38425"/>
                  </a:lnTo>
                  <a:cubicBezTo>
                    <a:pt x="13667" y="38437"/>
                    <a:pt x="13717" y="38443"/>
                    <a:pt x="13766" y="38443"/>
                  </a:cubicBezTo>
                  <a:cubicBezTo>
                    <a:pt x="14191" y="38443"/>
                    <a:pt x="14589" y="38017"/>
                    <a:pt x="14712" y="37445"/>
                  </a:cubicBezTo>
                  <a:lnTo>
                    <a:pt x="21804" y="4101"/>
                  </a:lnTo>
                  <a:cubicBezTo>
                    <a:pt x="21941" y="3439"/>
                    <a:pt x="21667" y="2846"/>
                    <a:pt x="21189" y="2755"/>
                  </a:cubicBezTo>
                  <a:lnTo>
                    <a:pt x="8348" y="18"/>
                  </a:lnTo>
                  <a:cubicBezTo>
                    <a:pt x="8298" y="6"/>
                    <a:pt x="8249" y="1"/>
                    <a:pt x="8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929674" y="3586512"/>
              <a:ext cx="258653" cy="421717"/>
            </a:xfrm>
            <a:custGeom>
              <a:rect b="b" l="l" r="r" t="t"/>
              <a:pathLst>
                <a:path extrusionOk="0" h="27331" w="16763">
                  <a:moveTo>
                    <a:pt x="6178" y="0"/>
                  </a:moveTo>
                  <a:cubicBezTo>
                    <a:pt x="5619" y="0"/>
                    <a:pt x="5137" y="386"/>
                    <a:pt x="5018" y="961"/>
                  </a:cubicBezTo>
                  <a:lnTo>
                    <a:pt x="138" y="23928"/>
                  </a:lnTo>
                  <a:cubicBezTo>
                    <a:pt x="1" y="24567"/>
                    <a:pt x="411" y="25206"/>
                    <a:pt x="1050" y="25342"/>
                  </a:cubicBezTo>
                  <a:lnTo>
                    <a:pt x="10331" y="27304"/>
                  </a:lnTo>
                  <a:cubicBezTo>
                    <a:pt x="10414" y="27322"/>
                    <a:pt x="10497" y="27330"/>
                    <a:pt x="10579" y="27330"/>
                  </a:cubicBezTo>
                  <a:cubicBezTo>
                    <a:pt x="11127" y="27330"/>
                    <a:pt x="11626" y="26947"/>
                    <a:pt x="11745" y="26392"/>
                  </a:cubicBezTo>
                  <a:lnTo>
                    <a:pt x="16626" y="3424"/>
                  </a:lnTo>
                  <a:cubicBezTo>
                    <a:pt x="16763" y="2785"/>
                    <a:pt x="16352" y="2147"/>
                    <a:pt x="15714" y="2010"/>
                  </a:cubicBezTo>
                  <a:lnTo>
                    <a:pt x="6432" y="27"/>
                  </a:lnTo>
                  <a:cubicBezTo>
                    <a:pt x="6346" y="9"/>
                    <a:pt x="6261" y="0"/>
                    <a:pt x="6178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992323" y="3547842"/>
              <a:ext cx="230169" cy="48574"/>
            </a:xfrm>
            <a:custGeom>
              <a:rect b="b" l="l" r="r" t="t"/>
              <a:pathLst>
                <a:path extrusionOk="0" fill="none" h="3148" w="14917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46" y="0"/>
                  </a:moveTo>
                  <a:lnTo>
                    <a:pt x="46" y="0"/>
                  </a:lnTo>
                  <a:close/>
                  <a:moveTo>
                    <a:pt x="68" y="0"/>
                  </a:moveTo>
                  <a:lnTo>
                    <a:pt x="68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  <a:moveTo>
                    <a:pt x="137" y="24"/>
                  </a:moveTo>
                  <a:lnTo>
                    <a:pt x="137" y="24"/>
                  </a:lnTo>
                  <a:close/>
                  <a:moveTo>
                    <a:pt x="159" y="24"/>
                  </a:moveTo>
                  <a:lnTo>
                    <a:pt x="159" y="24"/>
                  </a:lnTo>
                  <a:close/>
                  <a:moveTo>
                    <a:pt x="183" y="24"/>
                  </a:moveTo>
                  <a:lnTo>
                    <a:pt x="183" y="24"/>
                  </a:lnTo>
                  <a:close/>
                  <a:moveTo>
                    <a:pt x="205" y="24"/>
                  </a:moveTo>
                  <a:lnTo>
                    <a:pt x="205" y="24"/>
                  </a:lnTo>
                  <a:close/>
                  <a:moveTo>
                    <a:pt x="250" y="46"/>
                  </a:moveTo>
                  <a:lnTo>
                    <a:pt x="250" y="46"/>
                  </a:lnTo>
                  <a:close/>
                  <a:moveTo>
                    <a:pt x="274" y="46"/>
                  </a:moveTo>
                  <a:lnTo>
                    <a:pt x="274" y="46"/>
                  </a:lnTo>
                  <a:close/>
                  <a:moveTo>
                    <a:pt x="296" y="46"/>
                  </a:moveTo>
                  <a:lnTo>
                    <a:pt x="296" y="46"/>
                  </a:lnTo>
                  <a:close/>
                  <a:moveTo>
                    <a:pt x="342" y="69"/>
                  </a:moveTo>
                  <a:lnTo>
                    <a:pt x="342" y="69"/>
                  </a:lnTo>
                  <a:close/>
                  <a:moveTo>
                    <a:pt x="365" y="69"/>
                  </a:moveTo>
                  <a:lnTo>
                    <a:pt x="365" y="69"/>
                  </a:lnTo>
                  <a:close/>
                  <a:moveTo>
                    <a:pt x="387" y="69"/>
                  </a:moveTo>
                  <a:lnTo>
                    <a:pt x="387" y="69"/>
                  </a:lnTo>
                  <a:close/>
                  <a:moveTo>
                    <a:pt x="433" y="69"/>
                  </a:moveTo>
                  <a:lnTo>
                    <a:pt x="433" y="69"/>
                  </a:lnTo>
                  <a:close/>
                  <a:moveTo>
                    <a:pt x="456" y="91"/>
                  </a:moveTo>
                  <a:lnTo>
                    <a:pt x="456" y="91"/>
                  </a:lnTo>
                  <a:close/>
                  <a:moveTo>
                    <a:pt x="478" y="91"/>
                  </a:moveTo>
                  <a:lnTo>
                    <a:pt x="478" y="91"/>
                  </a:lnTo>
                  <a:close/>
                  <a:moveTo>
                    <a:pt x="524" y="91"/>
                  </a:moveTo>
                  <a:lnTo>
                    <a:pt x="524" y="91"/>
                  </a:lnTo>
                  <a:close/>
                  <a:moveTo>
                    <a:pt x="548" y="91"/>
                  </a:moveTo>
                  <a:lnTo>
                    <a:pt x="548" y="91"/>
                  </a:lnTo>
                  <a:close/>
                  <a:moveTo>
                    <a:pt x="570" y="115"/>
                  </a:moveTo>
                  <a:lnTo>
                    <a:pt x="570" y="115"/>
                  </a:lnTo>
                  <a:close/>
                  <a:moveTo>
                    <a:pt x="593" y="115"/>
                  </a:moveTo>
                  <a:lnTo>
                    <a:pt x="593" y="115"/>
                  </a:lnTo>
                  <a:close/>
                  <a:moveTo>
                    <a:pt x="639" y="115"/>
                  </a:moveTo>
                  <a:lnTo>
                    <a:pt x="639" y="115"/>
                  </a:lnTo>
                  <a:close/>
                  <a:moveTo>
                    <a:pt x="661" y="137"/>
                  </a:moveTo>
                  <a:lnTo>
                    <a:pt x="661" y="137"/>
                  </a:lnTo>
                  <a:close/>
                  <a:moveTo>
                    <a:pt x="685" y="137"/>
                  </a:moveTo>
                  <a:lnTo>
                    <a:pt x="685" y="137"/>
                  </a:lnTo>
                  <a:close/>
                  <a:moveTo>
                    <a:pt x="730" y="137"/>
                  </a:moveTo>
                  <a:lnTo>
                    <a:pt x="730" y="137"/>
                  </a:lnTo>
                  <a:close/>
                  <a:moveTo>
                    <a:pt x="752" y="137"/>
                  </a:moveTo>
                  <a:lnTo>
                    <a:pt x="752" y="137"/>
                  </a:lnTo>
                  <a:close/>
                  <a:moveTo>
                    <a:pt x="776" y="161"/>
                  </a:moveTo>
                  <a:lnTo>
                    <a:pt x="776" y="161"/>
                  </a:lnTo>
                  <a:close/>
                  <a:moveTo>
                    <a:pt x="821" y="161"/>
                  </a:moveTo>
                  <a:lnTo>
                    <a:pt x="821" y="161"/>
                  </a:lnTo>
                  <a:close/>
                  <a:moveTo>
                    <a:pt x="843" y="161"/>
                  </a:moveTo>
                  <a:lnTo>
                    <a:pt x="843" y="161"/>
                  </a:lnTo>
                  <a:close/>
                  <a:moveTo>
                    <a:pt x="867" y="183"/>
                  </a:moveTo>
                  <a:lnTo>
                    <a:pt x="867" y="183"/>
                  </a:lnTo>
                  <a:close/>
                  <a:moveTo>
                    <a:pt x="889" y="183"/>
                  </a:moveTo>
                  <a:lnTo>
                    <a:pt x="889" y="183"/>
                  </a:lnTo>
                  <a:close/>
                  <a:moveTo>
                    <a:pt x="935" y="183"/>
                  </a:moveTo>
                  <a:lnTo>
                    <a:pt x="935" y="183"/>
                  </a:lnTo>
                  <a:close/>
                  <a:moveTo>
                    <a:pt x="958" y="183"/>
                  </a:moveTo>
                  <a:lnTo>
                    <a:pt x="958" y="183"/>
                  </a:lnTo>
                  <a:close/>
                  <a:moveTo>
                    <a:pt x="980" y="206"/>
                  </a:moveTo>
                  <a:lnTo>
                    <a:pt x="980" y="206"/>
                  </a:lnTo>
                  <a:close/>
                  <a:moveTo>
                    <a:pt x="1026" y="206"/>
                  </a:moveTo>
                  <a:lnTo>
                    <a:pt x="1026" y="206"/>
                  </a:lnTo>
                  <a:close/>
                  <a:moveTo>
                    <a:pt x="1049" y="206"/>
                  </a:moveTo>
                  <a:lnTo>
                    <a:pt x="1049" y="206"/>
                  </a:lnTo>
                  <a:close/>
                  <a:moveTo>
                    <a:pt x="1071" y="206"/>
                  </a:moveTo>
                  <a:lnTo>
                    <a:pt x="1071" y="206"/>
                  </a:lnTo>
                  <a:close/>
                  <a:moveTo>
                    <a:pt x="1117" y="228"/>
                  </a:moveTo>
                  <a:lnTo>
                    <a:pt x="1117" y="228"/>
                  </a:lnTo>
                  <a:close/>
                  <a:moveTo>
                    <a:pt x="1141" y="228"/>
                  </a:moveTo>
                  <a:lnTo>
                    <a:pt x="1141" y="228"/>
                  </a:lnTo>
                  <a:close/>
                  <a:moveTo>
                    <a:pt x="1163" y="228"/>
                  </a:moveTo>
                  <a:lnTo>
                    <a:pt x="1163" y="228"/>
                  </a:lnTo>
                  <a:close/>
                  <a:moveTo>
                    <a:pt x="1208" y="252"/>
                  </a:moveTo>
                  <a:lnTo>
                    <a:pt x="1208" y="252"/>
                  </a:lnTo>
                  <a:close/>
                  <a:moveTo>
                    <a:pt x="1232" y="252"/>
                  </a:moveTo>
                  <a:lnTo>
                    <a:pt x="1232" y="252"/>
                  </a:lnTo>
                  <a:close/>
                  <a:moveTo>
                    <a:pt x="1254" y="252"/>
                  </a:moveTo>
                  <a:lnTo>
                    <a:pt x="1254" y="252"/>
                  </a:lnTo>
                  <a:close/>
                  <a:moveTo>
                    <a:pt x="1278" y="252"/>
                  </a:moveTo>
                  <a:lnTo>
                    <a:pt x="1278" y="252"/>
                  </a:lnTo>
                  <a:close/>
                  <a:moveTo>
                    <a:pt x="1323" y="274"/>
                  </a:moveTo>
                  <a:lnTo>
                    <a:pt x="1323" y="274"/>
                  </a:lnTo>
                  <a:close/>
                  <a:moveTo>
                    <a:pt x="1345" y="274"/>
                  </a:moveTo>
                  <a:lnTo>
                    <a:pt x="1345" y="274"/>
                  </a:lnTo>
                  <a:close/>
                  <a:moveTo>
                    <a:pt x="1369" y="274"/>
                  </a:moveTo>
                  <a:lnTo>
                    <a:pt x="1369" y="274"/>
                  </a:lnTo>
                  <a:close/>
                  <a:moveTo>
                    <a:pt x="1414" y="297"/>
                  </a:moveTo>
                  <a:lnTo>
                    <a:pt x="1414" y="297"/>
                  </a:lnTo>
                  <a:close/>
                  <a:moveTo>
                    <a:pt x="1436" y="297"/>
                  </a:moveTo>
                  <a:lnTo>
                    <a:pt x="1436" y="297"/>
                  </a:lnTo>
                  <a:close/>
                  <a:moveTo>
                    <a:pt x="1460" y="297"/>
                  </a:moveTo>
                  <a:lnTo>
                    <a:pt x="1460" y="297"/>
                  </a:lnTo>
                  <a:close/>
                  <a:moveTo>
                    <a:pt x="1506" y="297"/>
                  </a:moveTo>
                  <a:lnTo>
                    <a:pt x="1506" y="297"/>
                  </a:lnTo>
                  <a:close/>
                  <a:moveTo>
                    <a:pt x="1527" y="319"/>
                  </a:moveTo>
                  <a:lnTo>
                    <a:pt x="1527" y="319"/>
                  </a:lnTo>
                  <a:close/>
                  <a:moveTo>
                    <a:pt x="1551" y="319"/>
                  </a:moveTo>
                  <a:lnTo>
                    <a:pt x="1551" y="319"/>
                  </a:lnTo>
                  <a:close/>
                  <a:moveTo>
                    <a:pt x="1573" y="319"/>
                  </a:moveTo>
                  <a:lnTo>
                    <a:pt x="1573" y="319"/>
                  </a:lnTo>
                  <a:close/>
                  <a:moveTo>
                    <a:pt x="1619" y="319"/>
                  </a:moveTo>
                  <a:lnTo>
                    <a:pt x="1619" y="319"/>
                  </a:lnTo>
                  <a:close/>
                  <a:moveTo>
                    <a:pt x="1642" y="343"/>
                  </a:moveTo>
                  <a:lnTo>
                    <a:pt x="1642" y="343"/>
                  </a:lnTo>
                  <a:close/>
                  <a:moveTo>
                    <a:pt x="1664" y="343"/>
                  </a:moveTo>
                  <a:lnTo>
                    <a:pt x="1664" y="343"/>
                  </a:lnTo>
                  <a:close/>
                  <a:moveTo>
                    <a:pt x="1710" y="343"/>
                  </a:moveTo>
                  <a:lnTo>
                    <a:pt x="1710" y="343"/>
                  </a:lnTo>
                  <a:close/>
                  <a:moveTo>
                    <a:pt x="1734" y="365"/>
                  </a:moveTo>
                  <a:lnTo>
                    <a:pt x="1734" y="365"/>
                  </a:lnTo>
                  <a:close/>
                  <a:moveTo>
                    <a:pt x="1756" y="365"/>
                  </a:moveTo>
                  <a:lnTo>
                    <a:pt x="1756" y="365"/>
                  </a:lnTo>
                  <a:close/>
                  <a:moveTo>
                    <a:pt x="1801" y="365"/>
                  </a:moveTo>
                  <a:lnTo>
                    <a:pt x="1801" y="365"/>
                  </a:lnTo>
                  <a:close/>
                  <a:moveTo>
                    <a:pt x="1825" y="365"/>
                  </a:moveTo>
                  <a:lnTo>
                    <a:pt x="1825" y="365"/>
                  </a:lnTo>
                  <a:close/>
                  <a:moveTo>
                    <a:pt x="1847" y="389"/>
                  </a:moveTo>
                  <a:lnTo>
                    <a:pt x="1847" y="389"/>
                  </a:lnTo>
                  <a:close/>
                  <a:moveTo>
                    <a:pt x="1892" y="389"/>
                  </a:moveTo>
                  <a:lnTo>
                    <a:pt x="1892" y="389"/>
                  </a:lnTo>
                  <a:close/>
                  <a:moveTo>
                    <a:pt x="1916" y="389"/>
                  </a:moveTo>
                  <a:lnTo>
                    <a:pt x="1916" y="389"/>
                  </a:lnTo>
                  <a:close/>
                  <a:moveTo>
                    <a:pt x="1938" y="411"/>
                  </a:moveTo>
                  <a:lnTo>
                    <a:pt x="1938" y="411"/>
                  </a:lnTo>
                  <a:close/>
                  <a:moveTo>
                    <a:pt x="1962" y="411"/>
                  </a:moveTo>
                  <a:lnTo>
                    <a:pt x="1962" y="411"/>
                  </a:lnTo>
                  <a:close/>
                  <a:moveTo>
                    <a:pt x="2007" y="411"/>
                  </a:moveTo>
                  <a:lnTo>
                    <a:pt x="2007" y="411"/>
                  </a:lnTo>
                  <a:close/>
                  <a:moveTo>
                    <a:pt x="2029" y="411"/>
                  </a:moveTo>
                  <a:lnTo>
                    <a:pt x="2029" y="411"/>
                  </a:lnTo>
                  <a:close/>
                  <a:moveTo>
                    <a:pt x="2053" y="434"/>
                  </a:moveTo>
                  <a:lnTo>
                    <a:pt x="2053" y="434"/>
                  </a:lnTo>
                  <a:close/>
                  <a:moveTo>
                    <a:pt x="2099" y="434"/>
                  </a:moveTo>
                  <a:lnTo>
                    <a:pt x="2099" y="434"/>
                  </a:lnTo>
                  <a:close/>
                  <a:moveTo>
                    <a:pt x="2120" y="434"/>
                  </a:moveTo>
                  <a:lnTo>
                    <a:pt x="2120" y="434"/>
                  </a:lnTo>
                  <a:close/>
                  <a:moveTo>
                    <a:pt x="2144" y="434"/>
                  </a:moveTo>
                  <a:lnTo>
                    <a:pt x="2144" y="434"/>
                  </a:lnTo>
                  <a:close/>
                  <a:moveTo>
                    <a:pt x="2190" y="456"/>
                  </a:moveTo>
                  <a:lnTo>
                    <a:pt x="2190" y="456"/>
                  </a:lnTo>
                  <a:close/>
                  <a:moveTo>
                    <a:pt x="2212" y="456"/>
                  </a:moveTo>
                  <a:lnTo>
                    <a:pt x="2212" y="456"/>
                  </a:lnTo>
                  <a:close/>
                  <a:moveTo>
                    <a:pt x="2235" y="456"/>
                  </a:moveTo>
                  <a:lnTo>
                    <a:pt x="2235" y="456"/>
                  </a:lnTo>
                  <a:close/>
                  <a:moveTo>
                    <a:pt x="2257" y="480"/>
                  </a:moveTo>
                  <a:lnTo>
                    <a:pt x="2257" y="480"/>
                  </a:lnTo>
                  <a:close/>
                  <a:moveTo>
                    <a:pt x="2303" y="480"/>
                  </a:moveTo>
                  <a:lnTo>
                    <a:pt x="2303" y="480"/>
                  </a:lnTo>
                  <a:close/>
                  <a:moveTo>
                    <a:pt x="2327" y="480"/>
                  </a:moveTo>
                  <a:lnTo>
                    <a:pt x="2327" y="480"/>
                  </a:lnTo>
                  <a:close/>
                  <a:moveTo>
                    <a:pt x="2349" y="480"/>
                  </a:moveTo>
                  <a:lnTo>
                    <a:pt x="2349" y="480"/>
                  </a:lnTo>
                  <a:close/>
                  <a:moveTo>
                    <a:pt x="2394" y="502"/>
                  </a:moveTo>
                  <a:lnTo>
                    <a:pt x="2394" y="502"/>
                  </a:lnTo>
                  <a:close/>
                  <a:moveTo>
                    <a:pt x="2418" y="502"/>
                  </a:moveTo>
                  <a:lnTo>
                    <a:pt x="2418" y="502"/>
                  </a:lnTo>
                  <a:close/>
                  <a:moveTo>
                    <a:pt x="2440" y="502"/>
                  </a:moveTo>
                  <a:lnTo>
                    <a:pt x="2440" y="502"/>
                  </a:lnTo>
                  <a:close/>
                  <a:moveTo>
                    <a:pt x="2485" y="526"/>
                  </a:moveTo>
                  <a:lnTo>
                    <a:pt x="2485" y="526"/>
                  </a:lnTo>
                  <a:close/>
                  <a:moveTo>
                    <a:pt x="2509" y="526"/>
                  </a:moveTo>
                  <a:lnTo>
                    <a:pt x="2509" y="526"/>
                  </a:lnTo>
                  <a:close/>
                  <a:moveTo>
                    <a:pt x="2531" y="526"/>
                  </a:moveTo>
                  <a:lnTo>
                    <a:pt x="2531" y="526"/>
                  </a:lnTo>
                  <a:close/>
                  <a:moveTo>
                    <a:pt x="2577" y="526"/>
                  </a:moveTo>
                  <a:lnTo>
                    <a:pt x="2577" y="526"/>
                  </a:lnTo>
                  <a:close/>
                  <a:moveTo>
                    <a:pt x="2600" y="547"/>
                  </a:moveTo>
                  <a:lnTo>
                    <a:pt x="2600" y="547"/>
                  </a:lnTo>
                  <a:close/>
                  <a:moveTo>
                    <a:pt x="2622" y="547"/>
                  </a:moveTo>
                  <a:lnTo>
                    <a:pt x="2622" y="547"/>
                  </a:lnTo>
                  <a:close/>
                  <a:moveTo>
                    <a:pt x="2646" y="547"/>
                  </a:moveTo>
                  <a:lnTo>
                    <a:pt x="2646" y="547"/>
                  </a:lnTo>
                  <a:close/>
                  <a:moveTo>
                    <a:pt x="2692" y="547"/>
                  </a:moveTo>
                  <a:lnTo>
                    <a:pt x="2692" y="547"/>
                  </a:lnTo>
                  <a:close/>
                  <a:moveTo>
                    <a:pt x="2713" y="571"/>
                  </a:moveTo>
                  <a:lnTo>
                    <a:pt x="2713" y="571"/>
                  </a:lnTo>
                  <a:close/>
                  <a:moveTo>
                    <a:pt x="2737" y="571"/>
                  </a:moveTo>
                  <a:lnTo>
                    <a:pt x="2737" y="571"/>
                  </a:lnTo>
                  <a:close/>
                  <a:moveTo>
                    <a:pt x="2783" y="571"/>
                  </a:moveTo>
                  <a:lnTo>
                    <a:pt x="2783" y="571"/>
                  </a:lnTo>
                  <a:close/>
                  <a:moveTo>
                    <a:pt x="2805" y="593"/>
                  </a:moveTo>
                  <a:lnTo>
                    <a:pt x="2805" y="593"/>
                  </a:lnTo>
                  <a:close/>
                  <a:moveTo>
                    <a:pt x="2828" y="593"/>
                  </a:moveTo>
                  <a:lnTo>
                    <a:pt x="2828" y="593"/>
                  </a:lnTo>
                  <a:close/>
                  <a:moveTo>
                    <a:pt x="2874" y="593"/>
                  </a:moveTo>
                  <a:lnTo>
                    <a:pt x="2874" y="593"/>
                  </a:lnTo>
                  <a:close/>
                  <a:moveTo>
                    <a:pt x="2896" y="593"/>
                  </a:moveTo>
                  <a:lnTo>
                    <a:pt x="2896" y="593"/>
                  </a:lnTo>
                  <a:close/>
                  <a:moveTo>
                    <a:pt x="2920" y="617"/>
                  </a:moveTo>
                  <a:lnTo>
                    <a:pt x="2920" y="617"/>
                  </a:lnTo>
                  <a:close/>
                  <a:moveTo>
                    <a:pt x="2942" y="617"/>
                  </a:moveTo>
                  <a:lnTo>
                    <a:pt x="2942" y="617"/>
                  </a:lnTo>
                  <a:close/>
                  <a:moveTo>
                    <a:pt x="2987" y="617"/>
                  </a:moveTo>
                  <a:lnTo>
                    <a:pt x="2987" y="617"/>
                  </a:lnTo>
                  <a:close/>
                  <a:moveTo>
                    <a:pt x="3011" y="617"/>
                  </a:moveTo>
                  <a:lnTo>
                    <a:pt x="3011" y="617"/>
                  </a:lnTo>
                  <a:close/>
                  <a:moveTo>
                    <a:pt x="3033" y="639"/>
                  </a:moveTo>
                  <a:lnTo>
                    <a:pt x="3033" y="639"/>
                  </a:lnTo>
                  <a:close/>
                  <a:moveTo>
                    <a:pt x="3078" y="639"/>
                  </a:moveTo>
                  <a:lnTo>
                    <a:pt x="3078" y="639"/>
                  </a:lnTo>
                  <a:close/>
                  <a:moveTo>
                    <a:pt x="3102" y="639"/>
                  </a:moveTo>
                  <a:lnTo>
                    <a:pt x="3102" y="639"/>
                  </a:lnTo>
                  <a:close/>
                  <a:moveTo>
                    <a:pt x="3124" y="662"/>
                  </a:moveTo>
                  <a:lnTo>
                    <a:pt x="3124" y="662"/>
                  </a:lnTo>
                  <a:close/>
                  <a:moveTo>
                    <a:pt x="3170" y="662"/>
                  </a:moveTo>
                  <a:lnTo>
                    <a:pt x="3170" y="662"/>
                  </a:lnTo>
                  <a:close/>
                  <a:moveTo>
                    <a:pt x="3193" y="662"/>
                  </a:moveTo>
                  <a:lnTo>
                    <a:pt x="3193" y="662"/>
                  </a:lnTo>
                  <a:close/>
                  <a:moveTo>
                    <a:pt x="3215" y="662"/>
                  </a:moveTo>
                  <a:lnTo>
                    <a:pt x="3215" y="662"/>
                  </a:lnTo>
                  <a:close/>
                  <a:moveTo>
                    <a:pt x="3261" y="684"/>
                  </a:moveTo>
                  <a:lnTo>
                    <a:pt x="3261" y="684"/>
                  </a:lnTo>
                  <a:close/>
                  <a:moveTo>
                    <a:pt x="3285" y="684"/>
                  </a:moveTo>
                  <a:lnTo>
                    <a:pt x="3285" y="684"/>
                  </a:lnTo>
                  <a:close/>
                  <a:moveTo>
                    <a:pt x="3306" y="684"/>
                  </a:moveTo>
                  <a:lnTo>
                    <a:pt x="3306" y="684"/>
                  </a:lnTo>
                  <a:close/>
                  <a:moveTo>
                    <a:pt x="3330" y="708"/>
                  </a:moveTo>
                  <a:lnTo>
                    <a:pt x="3330" y="708"/>
                  </a:lnTo>
                  <a:close/>
                  <a:moveTo>
                    <a:pt x="3376" y="708"/>
                  </a:moveTo>
                  <a:lnTo>
                    <a:pt x="3376" y="708"/>
                  </a:lnTo>
                  <a:close/>
                  <a:moveTo>
                    <a:pt x="3398" y="708"/>
                  </a:moveTo>
                  <a:lnTo>
                    <a:pt x="3398" y="708"/>
                  </a:lnTo>
                  <a:close/>
                  <a:moveTo>
                    <a:pt x="3421" y="708"/>
                  </a:moveTo>
                  <a:lnTo>
                    <a:pt x="3421" y="708"/>
                  </a:lnTo>
                  <a:close/>
                  <a:moveTo>
                    <a:pt x="3467" y="730"/>
                  </a:moveTo>
                  <a:lnTo>
                    <a:pt x="3467" y="730"/>
                  </a:lnTo>
                  <a:close/>
                  <a:moveTo>
                    <a:pt x="3489" y="730"/>
                  </a:moveTo>
                  <a:lnTo>
                    <a:pt x="3489" y="730"/>
                  </a:lnTo>
                  <a:close/>
                  <a:moveTo>
                    <a:pt x="3513" y="730"/>
                  </a:moveTo>
                  <a:lnTo>
                    <a:pt x="3513" y="730"/>
                  </a:lnTo>
                  <a:close/>
                  <a:moveTo>
                    <a:pt x="3558" y="730"/>
                  </a:moveTo>
                  <a:lnTo>
                    <a:pt x="3558" y="730"/>
                  </a:lnTo>
                  <a:close/>
                  <a:moveTo>
                    <a:pt x="3580" y="754"/>
                  </a:moveTo>
                  <a:lnTo>
                    <a:pt x="3580" y="754"/>
                  </a:lnTo>
                  <a:close/>
                  <a:moveTo>
                    <a:pt x="3604" y="754"/>
                  </a:moveTo>
                  <a:lnTo>
                    <a:pt x="3604" y="754"/>
                  </a:lnTo>
                  <a:close/>
                  <a:moveTo>
                    <a:pt x="3626" y="754"/>
                  </a:moveTo>
                  <a:lnTo>
                    <a:pt x="3626" y="754"/>
                  </a:lnTo>
                  <a:close/>
                  <a:moveTo>
                    <a:pt x="3671" y="776"/>
                  </a:moveTo>
                  <a:lnTo>
                    <a:pt x="3671" y="776"/>
                  </a:lnTo>
                  <a:close/>
                  <a:moveTo>
                    <a:pt x="3695" y="776"/>
                  </a:moveTo>
                  <a:lnTo>
                    <a:pt x="3695" y="776"/>
                  </a:lnTo>
                  <a:close/>
                  <a:moveTo>
                    <a:pt x="3717" y="776"/>
                  </a:moveTo>
                  <a:lnTo>
                    <a:pt x="3717" y="776"/>
                  </a:lnTo>
                  <a:close/>
                  <a:moveTo>
                    <a:pt x="3763" y="776"/>
                  </a:moveTo>
                  <a:lnTo>
                    <a:pt x="3763" y="776"/>
                  </a:lnTo>
                  <a:close/>
                  <a:moveTo>
                    <a:pt x="3786" y="799"/>
                  </a:moveTo>
                  <a:lnTo>
                    <a:pt x="3786" y="799"/>
                  </a:lnTo>
                  <a:close/>
                  <a:moveTo>
                    <a:pt x="3808" y="799"/>
                  </a:moveTo>
                  <a:lnTo>
                    <a:pt x="3808" y="799"/>
                  </a:lnTo>
                  <a:close/>
                  <a:moveTo>
                    <a:pt x="3854" y="799"/>
                  </a:moveTo>
                  <a:lnTo>
                    <a:pt x="3854" y="799"/>
                  </a:lnTo>
                  <a:close/>
                  <a:moveTo>
                    <a:pt x="3878" y="821"/>
                  </a:moveTo>
                  <a:lnTo>
                    <a:pt x="3878" y="821"/>
                  </a:lnTo>
                  <a:close/>
                  <a:moveTo>
                    <a:pt x="3899" y="821"/>
                  </a:moveTo>
                  <a:lnTo>
                    <a:pt x="3899" y="821"/>
                  </a:lnTo>
                  <a:close/>
                  <a:moveTo>
                    <a:pt x="3945" y="821"/>
                  </a:moveTo>
                  <a:lnTo>
                    <a:pt x="3945" y="821"/>
                  </a:lnTo>
                  <a:close/>
                  <a:moveTo>
                    <a:pt x="3969" y="821"/>
                  </a:moveTo>
                  <a:lnTo>
                    <a:pt x="3969" y="821"/>
                  </a:lnTo>
                  <a:close/>
                  <a:moveTo>
                    <a:pt x="3991" y="845"/>
                  </a:moveTo>
                  <a:lnTo>
                    <a:pt x="3991" y="845"/>
                  </a:lnTo>
                  <a:close/>
                  <a:moveTo>
                    <a:pt x="4014" y="845"/>
                  </a:moveTo>
                  <a:lnTo>
                    <a:pt x="4014" y="845"/>
                  </a:lnTo>
                  <a:close/>
                  <a:moveTo>
                    <a:pt x="4060" y="845"/>
                  </a:moveTo>
                  <a:lnTo>
                    <a:pt x="4060" y="845"/>
                  </a:lnTo>
                  <a:close/>
                  <a:moveTo>
                    <a:pt x="4082" y="845"/>
                  </a:moveTo>
                  <a:lnTo>
                    <a:pt x="4082" y="845"/>
                  </a:lnTo>
                  <a:close/>
                  <a:moveTo>
                    <a:pt x="4106" y="867"/>
                  </a:moveTo>
                  <a:lnTo>
                    <a:pt x="4106" y="867"/>
                  </a:lnTo>
                  <a:close/>
                  <a:moveTo>
                    <a:pt x="4151" y="867"/>
                  </a:moveTo>
                  <a:lnTo>
                    <a:pt x="4151" y="867"/>
                  </a:lnTo>
                  <a:close/>
                  <a:moveTo>
                    <a:pt x="4173" y="867"/>
                  </a:moveTo>
                  <a:lnTo>
                    <a:pt x="4173" y="867"/>
                  </a:lnTo>
                  <a:close/>
                  <a:moveTo>
                    <a:pt x="4197" y="890"/>
                  </a:moveTo>
                  <a:lnTo>
                    <a:pt x="4197" y="890"/>
                  </a:lnTo>
                  <a:close/>
                  <a:moveTo>
                    <a:pt x="4242" y="890"/>
                  </a:moveTo>
                  <a:lnTo>
                    <a:pt x="4242" y="890"/>
                  </a:lnTo>
                  <a:close/>
                  <a:moveTo>
                    <a:pt x="4264" y="890"/>
                  </a:moveTo>
                  <a:lnTo>
                    <a:pt x="4264" y="890"/>
                  </a:lnTo>
                  <a:close/>
                  <a:moveTo>
                    <a:pt x="4288" y="890"/>
                  </a:moveTo>
                  <a:lnTo>
                    <a:pt x="4288" y="890"/>
                  </a:lnTo>
                  <a:close/>
                  <a:moveTo>
                    <a:pt x="4310" y="912"/>
                  </a:moveTo>
                  <a:lnTo>
                    <a:pt x="4310" y="912"/>
                  </a:lnTo>
                  <a:close/>
                  <a:moveTo>
                    <a:pt x="4356" y="912"/>
                  </a:moveTo>
                  <a:lnTo>
                    <a:pt x="4356" y="912"/>
                  </a:lnTo>
                  <a:close/>
                  <a:moveTo>
                    <a:pt x="4379" y="912"/>
                  </a:moveTo>
                  <a:lnTo>
                    <a:pt x="4379" y="912"/>
                  </a:lnTo>
                  <a:close/>
                  <a:moveTo>
                    <a:pt x="4401" y="936"/>
                  </a:moveTo>
                  <a:lnTo>
                    <a:pt x="4401" y="936"/>
                  </a:lnTo>
                  <a:close/>
                  <a:moveTo>
                    <a:pt x="4447" y="936"/>
                  </a:moveTo>
                  <a:lnTo>
                    <a:pt x="4447" y="936"/>
                  </a:lnTo>
                  <a:close/>
                  <a:moveTo>
                    <a:pt x="4471" y="936"/>
                  </a:moveTo>
                  <a:lnTo>
                    <a:pt x="4471" y="936"/>
                  </a:lnTo>
                  <a:close/>
                  <a:moveTo>
                    <a:pt x="4492" y="936"/>
                  </a:moveTo>
                  <a:lnTo>
                    <a:pt x="4492" y="936"/>
                  </a:lnTo>
                  <a:close/>
                  <a:moveTo>
                    <a:pt x="4538" y="958"/>
                  </a:moveTo>
                  <a:lnTo>
                    <a:pt x="4538" y="958"/>
                  </a:lnTo>
                  <a:close/>
                  <a:moveTo>
                    <a:pt x="4562" y="958"/>
                  </a:moveTo>
                  <a:lnTo>
                    <a:pt x="4562" y="958"/>
                  </a:lnTo>
                  <a:close/>
                  <a:moveTo>
                    <a:pt x="4584" y="958"/>
                  </a:moveTo>
                  <a:lnTo>
                    <a:pt x="4584" y="958"/>
                  </a:lnTo>
                  <a:close/>
                  <a:moveTo>
                    <a:pt x="4629" y="958"/>
                  </a:moveTo>
                  <a:lnTo>
                    <a:pt x="4629" y="958"/>
                  </a:lnTo>
                  <a:close/>
                  <a:moveTo>
                    <a:pt x="4653" y="982"/>
                  </a:moveTo>
                  <a:lnTo>
                    <a:pt x="4653" y="982"/>
                  </a:lnTo>
                  <a:close/>
                  <a:moveTo>
                    <a:pt x="4675" y="982"/>
                  </a:moveTo>
                  <a:lnTo>
                    <a:pt x="4675" y="982"/>
                  </a:lnTo>
                  <a:close/>
                  <a:moveTo>
                    <a:pt x="4699" y="982"/>
                  </a:moveTo>
                  <a:lnTo>
                    <a:pt x="4699" y="982"/>
                  </a:lnTo>
                  <a:close/>
                  <a:moveTo>
                    <a:pt x="4744" y="1004"/>
                  </a:moveTo>
                  <a:lnTo>
                    <a:pt x="4744" y="1004"/>
                  </a:lnTo>
                  <a:close/>
                  <a:moveTo>
                    <a:pt x="4766" y="1004"/>
                  </a:moveTo>
                  <a:lnTo>
                    <a:pt x="4766" y="1004"/>
                  </a:lnTo>
                  <a:close/>
                  <a:moveTo>
                    <a:pt x="4790" y="1004"/>
                  </a:moveTo>
                  <a:lnTo>
                    <a:pt x="4790" y="1004"/>
                  </a:lnTo>
                  <a:close/>
                  <a:moveTo>
                    <a:pt x="4835" y="1004"/>
                  </a:moveTo>
                  <a:lnTo>
                    <a:pt x="4835" y="1004"/>
                  </a:lnTo>
                  <a:close/>
                  <a:moveTo>
                    <a:pt x="4857" y="1027"/>
                  </a:moveTo>
                  <a:lnTo>
                    <a:pt x="4857" y="1027"/>
                  </a:lnTo>
                  <a:close/>
                  <a:moveTo>
                    <a:pt x="4881" y="1027"/>
                  </a:moveTo>
                  <a:lnTo>
                    <a:pt x="4881" y="1027"/>
                  </a:lnTo>
                  <a:close/>
                  <a:moveTo>
                    <a:pt x="4927" y="1027"/>
                  </a:moveTo>
                  <a:lnTo>
                    <a:pt x="4927" y="1027"/>
                  </a:lnTo>
                  <a:close/>
                  <a:moveTo>
                    <a:pt x="4949" y="1049"/>
                  </a:moveTo>
                  <a:lnTo>
                    <a:pt x="4949" y="1049"/>
                  </a:lnTo>
                  <a:close/>
                  <a:moveTo>
                    <a:pt x="4972" y="1049"/>
                  </a:moveTo>
                  <a:lnTo>
                    <a:pt x="4972" y="1049"/>
                  </a:lnTo>
                  <a:close/>
                  <a:moveTo>
                    <a:pt x="4994" y="1049"/>
                  </a:moveTo>
                  <a:lnTo>
                    <a:pt x="4994" y="1049"/>
                  </a:lnTo>
                  <a:close/>
                  <a:moveTo>
                    <a:pt x="5040" y="1049"/>
                  </a:moveTo>
                  <a:lnTo>
                    <a:pt x="5040" y="1049"/>
                  </a:lnTo>
                  <a:close/>
                  <a:moveTo>
                    <a:pt x="5063" y="1073"/>
                  </a:moveTo>
                  <a:lnTo>
                    <a:pt x="5063" y="1073"/>
                  </a:lnTo>
                  <a:close/>
                  <a:moveTo>
                    <a:pt x="5085" y="1073"/>
                  </a:moveTo>
                  <a:lnTo>
                    <a:pt x="5085" y="1073"/>
                  </a:lnTo>
                  <a:close/>
                  <a:moveTo>
                    <a:pt x="5131" y="1073"/>
                  </a:moveTo>
                  <a:lnTo>
                    <a:pt x="5131" y="1073"/>
                  </a:lnTo>
                  <a:close/>
                  <a:moveTo>
                    <a:pt x="5155" y="1073"/>
                  </a:moveTo>
                  <a:lnTo>
                    <a:pt x="5155" y="1073"/>
                  </a:lnTo>
                  <a:close/>
                  <a:moveTo>
                    <a:pt x="5177" y="1095"/>
                  </a:moveTo>
                  <a:lnTo>
                    <a:pt x="5177" y="1095"/>
                  </a:lnTo>
                  <a:close/>
                  <a:moveTo>
                    <a:pt x="5222" y="1095"/>
                  </a:moveTo>
                  <a:lnTo>
                    <a:pt x="5222" y="1095"/>
                  </a:lnTo>
                  <a:close/>
                  <a:moveTo>
                    <a:pt x="5246" y="1095"/>
                  </a:moveTo>
                  <a:lnTo>
                    <a:pt x="5246" y="1095"/>
                  </a:lnTo>
                  <a:close/>
                  <a:moveTo>
                    <a:pt x="5268" y="1119"/>
                  </a:moveTo>
                  <a:lnTo>
                    <a:pt x="5268" y="1119"/>
                  </a:lnTo>
                  <a:close/>
                  <a:moveTo>
                    <a:pt x="5292" y="1119"/>
                  </a:moveTo>
                  <a:lnTo>
                    <a:pt x="5292" y="1119"/>
                  </a:lnTo>
                  <a:close/>
                  <a:moveTo>
                    <a:pt x="5337" y="1119"/>
                  </a:moveTo>
                  <a:lnTo>
                    <a:pt x="5337" y="1119"/>
                  </a:lnTo>
                  <a:close/>
                  <a:moveTo>
                    <a:pt x="5359" y="1119"/>
                  </a:moveTo>
                  <a:lnTo>
                    <a:pt x="5359" y="1119"/>
                  </a:lnTo>
                  <a:close/>
                  <a:moveTo>
                    <a:pt x="5383" y="1140"/>
                  </a:moveTo>
                  <a:lnTo>
                    <a:pt x="5383" y="1140"/>
                  </a:lnTo>
                  <a:close/>
                  <a:moveTo>
                    <a:pt x="5428" y="1140"/>
                  </a:moveTo>
                  <a:lnTo>
                    <a:pt x="5428" y="1140"/>
                  </a:lnTo>
                  <a:close/>
                  <a:moveTo>
                    <a:pt x="5450" y="1140"/>
                  </a:moveTo>
                  <a:lnTo>
                    <a:pt x="5450" y="1140"/>
                  </a:lnTo>
                  <a:close/>
                  <a:moveTo>
                    <a:pt x="5474" y="1140"/>
                  </a:moveTo>
                  <a:lnTo>
                    <a:pt x="5474" y="1140"/>
                  </a:lnTo>
                  <a:close/>
                  <a:moveTo>
                    <a:pt x="5520" y="1164"/>
                  </a:moveTo>
                  <a:lnTo>
                    <a:pt x="5520" y="1164"/>
                  </a:lnTo>
                  <a:close/>
                  <a:moveTo>
                    <a:pt x="5542" y="1164"/>
                  </a:moveTo>
                  <a:lnTo>
                    <a:pt x="5542" y="1164"/>
                  </a:lnTo>
                  <a:close/>
                  <a:moveTo>
                    <a:pt x="5565" y="1164"/>
                  </a:moveTo>
                  <a:lnTo>
                    <a:pt x="5565" y="1164"/>
                  </a:lnTo>
                  <a:close/>
                  <a:moveTo>
                    <a:pt x="5611" y="1186"/>
                  </a:moveTo>
                  <a:lnTo>
                    <a:pt x="5611" y="1186"/>
                  </a:lnTo>
                  <a:close/>
                  <a:moveTo>
                    <a:pt x="5633" y="1186"/>
                  </a:moveTo>
                  <a:lnTo>
                    <a:pt x="5633" y="1186"/>
                  </a:lnTo>
                  <a:close/>
                  <a:moveTo>
                    <a:pt x="5656" y="1186"/>
                  </a:moveTo>
                  <a:lnTo>
                    <a:pt x="5656" y="1186"/>
                  </a:lnTo>
                  <a:close/>
                  <a:moveTo>
                    <a:pt x="5678" y="1186"/>
                  </a:moveTo>
                  <a:lnTo>
                    <a:pt x="5678" y="1186"/>
                  </a:lnTo>
                  <a:close/>
                  <a:moveTo>
                    <a:pt x="5724" y="1210"/>
                  </a:moveTo>
                  <a:lnTo>
                    <a:pt x="5724" y="1210"/>
                  </a:lnTo>
                  <a:close/>
                  <a:moveTo>
                    <a:pt x="5748" y="1210"/>
                  </a:moveTo>
                  <a:lnTo>
                    <a:pt x="5748" y="1210"/>
                  </a:lnTo>
                  <a:close/>
                  <a:moveTo>
                    <a:pt x="5770" y="1210"/>
                  </a:moveTo>
                  <a:lnTo>
                    <a:pt x="5770" y="1210"/>
                  </a:lnTo>
                  <a:close/>
                  <a:moveTo>
                    <a:pt x="5815" y="1232"/>
                  </a:moveTo>
                  <a:lnTo>
                    <a:pt x="5815" y="1232"/>
                  </a:lnTo>
                  <a:close/>
                  <a:moveTo>
                    <a:pt x="5839" y="1232"/>
                  </a:moveTo>
                  <a:lnTo>
                    <a:pt x="5839" y="1232"/>
                  </a:lnTo>
                  <a:close/>
                  <a:moveTo>
                    <a:pt x="5861" y="1232"/>
                  </a:moveTo>
                  <a:lnTo>
                    <a:pt x="5861" y="1232"/>
                  </a:lnTo>
                  <a:close/>
                  <a:moveTo>
                    <a:pt x="5906" y="1232"/>
                  </a:moveTo>
                  <a:lnTo>
                    <a:pt x="5906" y="1232"/>
                  </a:lnTo>
                  <a:close/>
                  <a:moveTo>
                    <a:pt x="5930" y="1255"/>
                  </a:moveTo>
                  <a:lnTo>
                    <a:pt x="5930" y="1255"/>
                  </a:lnTo>
                  <a:close/>
                  <a:moveTo>
                    <a:pt x="5952" y="1255"/>
                  </a:moveTo>
                  <a:lnTo>
                    <a:pt x="5952" y="1255"/>
                  </a:lnTo>
                  <a:close/>
                  <a:moveTo>
                    <a:pt x="5976" y="1255"/>
                  </a:moveTo>
                  <a:lnTo>
                    <a:pt x="5976" y="1255"/>
                  </a:lnTo>
                  <a:close/>
                  <a:moveTo>
                    <a:pt x="6021" y="1255"/>
                  </a:moveTo>
                  <a:lnTo>
                    <a:pt x="6021" y="1255"/>
                  </a:lnTo>
                  <a:close/>
                  <a:moveTo>
                    <a:pt x="6043" y="1277"/>
                  </a:moveTo>
                  <a:lnTo>
                    <a:pt x="6043" y="1277"/>
                  </a:lnTo>
                  <a:close/>
                  <a:moveTo>
                    <a:pt x="6067" y="1277"/>
                  </a:moveTo>
                  <a:lnTo>
                    <a:pt x="6067" y="1277"/>
                  </a:lnTo>
                  <a:close/>
                  <a:moveTo>
                    <a:pt x="6113" y="1277"/>
                  </a:moveTo>
                  <a:lnTo>
                    <a:pt x="6113" y="1277"/>
                  </a:lnTo>
                  <a:close/>
                  <a:moveTo>
                    <a:pt x="6135" y="1301"/>
                  </a:moveTo>
                  <a:lnTo>
                    <a:pt x="6135" y="1301"/>
                  </a:lnTo>
                  <a:close/>
                  <a:moveTo>
                    <a:pt x="6158" y="1301"/>
                  </a:moveTo>
                  <a:lnTo>
                    <a:pt x="6158" y="1301"/>
                  </a:lnTo>
                  <a:close/>
                  <a:moveTo>
                    <a:pt x="6204" y="1301"/>
                  </a:moveTo>
                  <a:lnTo>
                    <a:pt x="6204" y="1301"/>
                  </a:lnTo>
                  <a:close/>
                  <a:moveTo>
                    <a:pt x="6226" y="1301"/>
                  </a:moveTo>
                  <a:lnTo>
                    <a:pt x="6226" y="1301"/>
                  </a:lnTo>
                  <a:close/>
                  <a:moveTo>
                    <a:pt x="6249" y="1323"/>
                  </a:moveTo>
                  <a:lnTo>
                    <a:pt x="6249" y="1323"/>
                  </a:lnTo>
                  <a:close/>
                  <a:moveTo>
                    <a:pt x="6295" y="1323"/>
                  </a:moveTo>
                  <a:lnTo>
                    <a:pt x="6295" y="1323"/>
                  </a:lnTo>
                  <a:close/>
                  <a:moveTo>
                    <a:pt x="6317" y="1323"/>
                  </a:moveTo>
                  <a:lnTo>
                    <a:pt x="6317" y="1323"/>
                  </a:lnTo>
                  <a:close/>
                  <a:moveTo>
                    <a:pt x="6341" y="1347"/>
                  </a:moveTo>
                  <a:lnTo>
                    <a:pt x="6341" y="1347"/>
                  </a:lnTo>
                  <a:close/>
                  <a:moveTo>
                    <a:pt x="6363" y="1347"/>
                  </a:moveTo>
                  <a:lnTo>
                    <a:pt x="6363" y="1347"/>
                  </a:lnTo>
                  <a:close/>
                  <a:moveTo>
                    <a:pt x="6408" y="1347"/>
                  </a:moveTo>
                  <a:lnTo>
                    <a:pt x="6408" y="1347"/>
                  </a:lnTo>
                  <a:close/>
                  <a:moveTo>
                    <a:pt x="6432" y="1347"/>
                  </a:moveTo>
                  <a:lnTo>
                    <a:pt x="6432" y="1347"/>
                  </a:lnTo>
                  <a:close/>
                  <a:moveTo>
                    <a:pt x="6454" y="1368"/>
                  </a:moveTo>
                  <a:lnTo>
                    <a:pt x="6454" y="1368"/>
                  </a:lnTo>
                  <a:close/>
                  <a:moveTo>
                    <a:pt x="6499" y="1368"/>
                  </a:moveTo>
                  <a:lnTo>
                    <a:pt x="6499" y="1368"/>
                  </a:lnTo>
                  <a:close/>
                  <a:moveTo>
                    <a:pt x="6523" y="1368"/>
                  </a:moveTo>
                  <a:lnTo>
                    <a:pt x="6523" y="1368"/>
                  </a:lnTo>
                  <a:close/>
                  <a:moveTo>
                    <a:pt x="6545" y="1368"/>
                  </a:moveTo>
                  <a:lnTo>
                    <a:pt x="6545" y="1368"/>
                  </a:lnTo>
                  <a:close/>
                  <a:moveTo>
                    <a:pt x="6591" y="1392"/>
                  </a:moveTo>
                  <a:lnTo>
                    <a:pt x="6591" y="1392"/>
                  </a:lnTo>
                  <a:close/>
                  <a:moveTo>
                    <a:pt x="6614" y="1392"/>
                  </a:moveTo>
                  <a:lnTo>
                    <a:pt x="6614" y="1392"/>
                  </a:lnTo>
                  <a:close/>
                  <a:moveTo>
                    <a:pt x="6636" y="1392"/>
                  </a:moveTo>
                  <a:lnTo>
                    <a:pt x="6636" y="1392"/>
                  </a:lnTo>
                  <a:close/>
                  <a:moveTo>
                    <a:pt x="6660" y="1414"/>
                  </a:moveTo>
                  <a:lnTo>
                    <a:pt x="6660" y="1414"/>
                  </a:lnTo>
                  <a:close/>
                  <a:moveTo>
                    <a:pt x="6706" y="1414"/>
                  </a:moveTo>
                  <a:lnTo>
                    <a:pt x="6706" y="1414"/>
                  </a:lnTo>
                  <a:close/>
                  <a:moveTo>
                    <a:pt x="6728" y="1414"/>
                  </a:moveTo>
                  <a:lnTo>
                    <a:pt x="6728" y="1414"/>
                  </a:lnTo>
                  <a:close/>
                  <a:moveTo>
                    <a:pt x="6751" y="1414"/>
                  </a:moveTo>
                  <a:lnTo>
                    <a:pt x="6751" y="1414"/>
                  </a:lnTo>
                  <a:close/>
                  <a:moveTo>
                    <a:pt x="6797" y="1438"/>
                  </a:moveTo>
                  <a:lnTo>
                    <a:pt x="6797" y="1438"/>
                  </a:lnTo>
                  <a:close/>
                  <a:moveTo>
                    <a:pt x="6819" y="1438"/>
                  </a:moveTo>
                  <a:lnTo>
                    <a:pt x="6819" y="1438"/>
                  </a:lnTo>
                  <a:close/>
                  <a:moveTo>
                    <a:pt x="6842" y="1438"/>
                  </a:moveTo>
                  <a:lnTo>
                    <a:pt x="6842" y="1438"/>
                  </a:lnTo>
                  <a:close/>
                  <a:moveTo>
                    <a:pt x="6888" y="1460"/>
                  </a:moveTo>
                  <a:lnTo>
                    <a:pt x="6888" y="1460"/>
                  </a:lnTo>
                  <a:close/>
                  <a:moveTo>
                    <a:pt x="6910" y="1460"/>
                  </a:moveTo>
                  <a:lnTo>
                    <a:pt x="6910" y="1460"/>
                  </a:lnTo>
                  <a:close/>
                  <a:moveTo>
                    <a:pt x="6934" y="1460"/>
                  </a:moveTo>
                  <a:lnTo>
                    <a:pt x="6934" y="1460"/>
                  </a:lnTo>
                  <a:close/>
                  <a:moveTo>
                    <a:pt x="6979" y="1460"/>
                  </a:moveTo>
                  <a:lnTo>
                    <a:pt x="6979" y="1460"/>
                  </a:lnTo>
                  <a:close/>
                  <a:moveTo>
                    <a:pt x="7001" y="1483"/>
                  </a:moveTo>
                  <a:lnTo>
                    <a:pt x="7001" y="1483"/>
                  </a:lnTo>
                  <a:close/>
                  <a:moveTo>
                    <a:pt x="7025" y="1483"/>
                  </a:moveTo>
                  <a:lnTo>
                    <a:pt x="7025" y="1483"/>
                  </a:lnTo>
                  <a:close/>
                  <a:moveTo>
                    <a:pt x="7047" y="1483"/>
                  </a:moveTo>
                  <a:lnTo>
                    <a:pt x="7047" y="1483"/>
                  </a:lnTo>
                  <a:close/>
                  <a:moveTo>
                    <a:pt x="7092" y="1483"/>
                  </a:moveTo>
                  <a:lnTo>
                    <a:pt x="7092" y="1483"/>
                  </a:lnTo>
                  <a:close/>
                  <a:moveTo>
                    <a:pt x="7116" y="1505"/>
                  </a:moveTo>
                  <a:lnTo>
                    <a:pt x="7116" y="1505"/>
                  </a:lnTo>
                  <a:close/>
                  <a:moveTo>
                    <a:pt x="7138" y="1505"/>
                  </a:moveTo>
                  <a:lnTo>
                    <a:pt x="7138" y="1505"/>
                  </a:lnTo>
                  <a:close/>
                  <a:moveTo>
                    <a:pt x="7184" y="1505"/>
                  </a:moveTo>
                  <a:lnTo>
                    <a:pt x="7184" y="1505"/>
                  </a:lnTo>
                  <a:close/>
                  <a:moveTo>
                    <a:pt x="7207" y="1529"/>
                  </a:moveTo>
                  <a:lnTo>
                    <a:pt x="7207" y="1529"/>
                  </a:lnTo>
                  <a:close/>
                  <a:moveTo>
                    <a:pt x="7229" y="1529"/>
                  </a:moveTo>
                  <a:lnTo>
                    <a:pt x="7229" y="1529"/>
                  </a:lnTo>
                  <a:close/>
                  <a:moveTo>
                    <a:pt x="7275" y="1529"/>
                  </a:moveTo>
                  <a:lnTo>
                    <a:pt x="7275" y="1529"/>
                  </a:lnTo>
                  <a:close/>
                  <a:moveTo>
                    <a:pt x="7299" y="1529"/>
                  </a:moveTo>
                  <a:lnTo>
                    <a:pt x="7299" y="1529"/>
                  </a:lnTo>
                  <a:close/>
                  <a:moveTo>
                    <a:pt x="7320" y="1551"/>
                  </a:moveTo>
                  <a:lnTo>
                    <a:pt x="7320" y="1551"/>
                  </a:lnTo>
                  <a:close/>
                  <a:moveTo>
                    <a:pt x="7344" y="1551"/>
                  </a:moveTo>
                  <a:lnTo>
                    <a:pt x="7344" y="1551"/>
                  </a:lnTo>
                  <a:close/>
                  <a:moveTo>
                    <a:pt x="7390" y="1551"/>
                  </a:moveTo>
                  <a:lnTo>
                    <a:pt x="7390" y="1551"/>
                  </a:lnTo>
                  <a:close/>
                  <a:moveTo>
                    <a:pt x="7412" y="1551"/>
                  </a:moveTo>
                  <a:lnTo>
                    <a:pt x="7412" y="1551"/>
                  </a:lnTo>
                  <a:close/>
                  <a:moveTo>
                    <a:pt x="7435" y="1575"/>
                  </a:moveTo>
                  <a:lnTo>
                    <a:pt x="7435" y="1575"/>
                  </a:lnTo>
                  <a:close/>
                  <a:moveTo>
                    <a:pt x="7481" y="1575"/>
                  </a:moveTo>
                  <a:lnTo>
                    <a:pt x="7481" y="1575"/>
                  </a:lnTo>
                  <a:close/>
                  <a:moveTo>
                    <a:pt x="7503" y="1575"/>
                  </a:moveTo>
                  <a:lnTo>
                    <a:pt x="7503" y="1575"/>
                  </a:lnTo>
                  <a:close/>
                  <a:moveTo>
                    <a:pt x="7527" y="1597"/>
                  </a:moveTo>
                  <a:lnTo>
                    <a:pt x="7527" y="1597"/>
                  </a:lnTo>
                  <a:close/>
                  <a:moveTo>
                    <a:pt x="7572" y="1597"/>
                  </a:moveTo>
                  <a:lnTo>
                    <a:pt x="7572" y="1597"/>
                  </a:lnTo>
                  <a:close/>
                  <a:moveTo>
                    <a:pt x="7594" y="1597"/>
                  </a:moveTo>
                  <a:lnTo>
                    <a:pt x="7594" y="1597"/>
                  </a:lnTo>
                  <a:close/>
                  <a:moveTo>
                    <a:pt x="7618" y="1597"/>
                  </a:moveTo>
                  <a:lnTo>
                    <a:pt x="7618" y="1597"/>
                  </a:lnTo>
                  <a:close/>
                  <a:moveTo>
                    <a:pt x="7664" y="1620"/>
                  </a:moveTo>
                  <a:lnTo>
                    <a:pt x="7664" y="1620"/>
                  </a:lnTo>
                  <a:close/>
                  <a:moveTo>
                    <a:pt x="7685" y="1620"/>
                  </a:moveTo>
                  <a:lnTo>
                    <a:pt x="7685" y="1620"/>
                  </a:lnTo>
                  <a:close/>
                  <a:moveTo>
                    <a:pt x="7709" y="1620"/>
                  </a:moveTo>
                  <a:lnTo>
                    <a:pt x="7709" y="1620"/>
                  </a:lnTo>
                  <a:close/>
                  <a:moveTo>
                    <a:pt x="7731" y="1642"/>
                  </a:moveTo>
                  <a:lnTo>
                    <a:pt x="7731" y="1642"/>
                  </a:lnTo>
                  <a:close/>
                  <a:moveTo>
                    <a:pt x="7777" y="1642"/>
                  </a:moveTo>
                  <a:lnTo>
                    <a:pt x="7777" y="1642"/>
                  </a:lnTo>
                  <a:close/>
                  <a:moveTo>
                    <a:pt x="7800" y="1642"/>
                  </a:moveTo>
                  <a:lnTo>
                    <a:pt x="7800" y="1642"/>
                  </a:lnTo>
                  <a:close/>
                  <a:moveTo>
                    <a:pt x="7822" y="1642"/>
                  </a:moveTo>
                  <a:lnTo>
                    <a:pt x="7822" y="1642"/>
                  </a:lnTo>
                  <a:close/>
                  <a:moveTo>
                    <a:pt x="7868" y="1666"/>
                  </a:moveTo>
                  <a:lnTo>
                    <a:pt x="7868" y="1666"/>
                  </a:lnTo>
                  <a:close/>
                  <a:moveTo>
                    <a:pt x="7892" y="1666"/>
                  </a:moveTo>
                  <a:lnTo>
                    <a:pt x="7892" y="1666"/>
                  </a:lnTo>
                  <a:close/>
                  <a:moveTo>
                    <a:pt x="7913" y="1666"/>
                  </a:moveTo>
                  <a:lnTo>
                    <a:pt x="7913" y="1666"/>
                  </a:lnTo>
                  <a:close/>
                  <a:moveTo>
                    <a:pt x="7959" y="1666"/>
                  </a:moveTo>
                  <a:lnTo>
                    <a:pt x="7959" y="1666"/>
                  </a:lnTo>
                  <a:close/>
                  <a:moveTo>
                    <a:pt x="7983" y="1688"/>
                  </a:moveTo>
                  <a:lnTo>
                    <a:pt x="7983" y="1688"/>
                  </a:lnTo>
                  <a:close/>
                  <a:moveTo>
                    <a:pt x="8005" y="1688"/>
                  </a:moveTo>
                  <a:lnTo>
                    <a:pt x="8005" y="1688"/>
                  </a:lnTo>
                  <a:close/>
                  <a:moveTo>
                    <a:pt x="8028" y="1688"/>
                  </a:moveTo>
                  <a:lnTo>
                    <a:pt x="8028" y="1688"/>
                  </a:lnTo>
                  <a:close/>
                  <a:moveTo>
                    <a:pt x="8074" y="1712"/>
                  </a:moveTo>
                  <a:lnTo>
                    <a:pt x="8074" y="1712"/>
                  </a:lnTo>
                  <a:close/>
                  <a:moveTo>
                    <a:pt x="8096" y="1712"/>
                  </a:moveTo>
                  <a:lnTo>
                    <a:pt x="8096" y="1712"/>
                  </a:lnTo>
                  <a:close/>
                  <a:moveTo>
                    <a:pt x="8120" y="1712"/>
                  </a:moveTo>
                  <a:lnTo>
                    <a:pt x="8120" y="1712"/>
                  </a:lnTo>
                  <a:close/>
                  <a:moveTo>
                    <a:pt x="8165" y="1712"/>
                  </a:moveTo>
                  <a:lnTo>
                    <a:pt x="8165" y="1712"/>
                  </a:lnTo>
                  <a:close/>
                  <a:moveTo>
                    <a:pt x="8187" y="1733"/>
                  </a:moveTo>
                  <a:lnTo>
                    <a:pt x="8187" y="1733"/>
                  </a:lnTo>
                  <a:close/>
                  <a:moveTo>
                    <a:pt x="8211" y="1733"/>
                  </a:moveTo>
                  <a:lnTo>
                    <a:pt x="8211" y="1733"/>
                  </a:lnTo>
                  <a:close/>
                  <a:moveTo>
                    <a:pt x="8256" y="1733"/>
                  </a:moveTo>
                  <a:lnTo>
                    <a:pt x="8256" y="1733"/>
                  </a:lnTo>
                  <a:close/>
                  <a:moveTo>
                    <a:pt x="8278" y="1757"/>
                  </a:moveTo>
                  <a:lnTo>
                    <a:pt x="8278" y="1757"/>
                  </a:lnTo>
                  <a:close/>
                  <a:moveTo>
                    <a:pt x="8302" y="1757"/>
                  </a:moveTo>
                  <a:lnTo>
                    <a:pt x="8302" y="1757"/>
                  </a:lnTo>
                  <a:close/>
                  <a:moveTo>
                    <a:pt x="8348" y="1757"/>
                  </a:moveTo>
                  <a:lnTo>
                    <a:pt x="8348" y="1757"/>
                  </a:lnTo>
                  <a:close/>
                  <a:moveTo>
                    <a:pt x="8370" y="1757"/>
                  </a:moveTo>
                  <a:lnTo>
                    <a:pt x="8370" y="1757"/>
                  </a:lnTo>
                  <a:close/>
                  <a:moveTo>
                    <a:pt x="8393" y="1779"/>
                  </a:moveTo>
                  <a:lnTo>
                    <a:pt x="8393" y="1779"/>
                  </a:lnTo>
                  <a:close/>
                  <a:moveTo>
                    <a:pt x="8415" y="1779"/>
                  </a:moveTo>
                  <a:lnTo>
                    <a:pt x="8415" y="1779"/>
                  </a:lnTo>
                  <a:close/>
                  <a:moveTo>
                    <a:pt x="8461" y="1779"/>
                  </a:moveTo>
                  <a:lnTo>
                    <a:pt x="8461" y="1779"/>
                  </a:lnTo>
                  <a:close/>
                  <a:moveTo>
                    <a:pt x="8485" y="1779"/>
                  </a:moveTo>
                  <a:lnTo>
                    <a:pt x="8485" y="1779"/>
                  </a:lnTo>
                  <a:close/>
                  <a:moveTo>
                    <a:pt x="8506" y="1803"/>
                  </a:moveTo>
                  <a:lnTo>
                    <a:pt x="8506" y="1803"/>
                  </a:lnTo>
                  <a:close/>
                  <a:moveTo>
                    <a:pt x="8552" y="1803"/>
                  </a:moveTo>
                  <a:lnTo>
                    <a:pt x="8552" y="1803"/>
                  </a:lnTo>
                  <a:close/>
                  <a:moveTo>
                    <a:pt x="8576" y="1803"/>
                  </a:moveTo>
                  <a:lnTo>
                    <a:pt x="8576" y="1803"/>
                  </a:lnTo>
                  <a:close/>
                  <a:moveTo>
                    <a:pt x="8598" y="1825"/>
                  </a:moveTo>
                  <a:lnTo>
                    <a:pt x="8598" y="1825"/>
                  </a:lnTo>
                  <a:close/>
                  <a:moveTo>
                    <a:pt x="8643" y="1825"/>
                  </a:moveTo>
                  <a:lnTo>
                    <a:pt x="8643" y="1825"/>
                  </a:lnTo>
                  <a:close/>
                  <a:moveTo>
                    <a:pt x="8667" y="1825"/>
                  </a:moveTo>
                  <a:lnTo>
                    <a:pt x="8667" y="1825"/>
                  </a:lnTo>
                  <a:close/>
                  <a:moveTo>
                    <a:pt x="8689" y="1825"/>
                  </a:moveTo>
                  <a:lnTo>
                    <a:pt x="8689" y="1825"/>
                  </a:lnTo>
                  <a:close/>
                  <a:moveTo>
                    <a:pt x="8713" y="1848"/>
                  </a:moveTo>
                  <a:lnTo>
                    <a:pt x="8713" y="1848"/>
                  </a:lnTo>
                  <a:close/>
                  <a:moveTo>
                    <a:pt x="8758" y="1848"/>
                  </a:moveTo>
                  <a:lnTo>
                    <a:pt x="8758" y="1848"/>
                  </a:lnTo>
                  <a:close/>
                  <a:moveTo>
                    <a:pt x="8780" y="1848"/>
                  </a:moveTo>
                  <a:lnTo>
                    <a:pt x="8780" y="1848"/>
                  </a:lnTo>
                  <a:close/>
                  <a:moveTo>
                    <a:pt x="8804" y="1870"/>
                  </a:moveTo>
                  <a:lnTo>
                    <a:pt x="8804" y="1870"/>
                  </a:lnTo>
                  <a:close/>
                  <a:moveTo>
                    <a:pt x="8849" y="1870"/>
                  </a:moveTo>
                  <a:lnTo>
                    <a:pt x="8849" y="1870"/>
                  </a:lnTo>
                  <a:close/>
                  <a:moveTo>
                    <a:pt x="8871" y="1870"/>
                  </a:moveTo>
                  <a:lnTo>
                    <a:pt x="8871" y="1870"/>
                  </a:lnTo>
                  <a:close/>
                  <a:moveTo>
                    <a:pt x="8895" y="1870"/>
                  </a:moveTo>
                  <a:lnTo>
                    <a:pt x="8895" y="1870"/>
                  </a:lnTo>
                  <a:close/>
                  <a:moveTo>
                    <a:pt x="8941" y="1894"/>
                  </a:moveTo>
                  <a:lnTo>
                    <a:pt x="8941" y="1894"/>
                  </a:lnTo>
                  <a:close/>
                  <a:moveTo>
                    <a:pt x="8963" y="1894"/>
                  </a:moveTo>
                  <a:lnTo>
                    <a:pt x="8963" y="1894"/>
                  </a:lnTo>
                  <a:close/>
                  <a:moveTo>
                    <a:pt x="8986" y="1894"/>
                  </a:moveTo>
                  <a:lnTo>
                    <a:pt x="8986" y="1894"/>
                  </a:lnTo>
                  <a:close/>
                  <a:moveTo>
                    <a:pt x="9032" y="1894"/>
                  </a:moveTo>
                  <a:lnTo>
                    <a:pt x="9032" y="1894"/>
                  </a:lnTo>
                  <a:close/>
                  <a:moveTo>
                    <a:pt x="9054" y="1916"/>
                  </a:moveTo>
                  <a:lnTo>
                    <a:pt x="9054" y="1916"/>
                  </a:lnTo>
                  <a:close/>
                  <a:moveTo>
                    <a:pt x="9078" y="1916"/>
                  </a:moveTo>
                  <a:lnTo>
                    <a:pt x="9078" y="1916"/>
                  </a:lnTo>
                  <a:close/>
                  <a:moveTo>
                    <a:pt x="9099" y="1916"/>
                  </a:moveTo>
                  <a:lnTo>
                    <a:pt x="9099" y="1916"/>
                  </a:lnTo>
                  <a:close/>
                  <a:moveTo>
                    <a:pt x="9145" y="1940"/>
                  </a:moveTo>
                  <a:lnTo>
                    <a:pt x="9145" y="1940"/>
                  </a:lnTo>
                  <a:close/>
                  <a:moveTo>
                    <a:pt x="9169" y="1940"/>
                  </a:moveTo>
                  <a:lnTo>
                    <a:pt x="9169" y="1940"/>
                  </a:lnTo>
                  <a:close/>
                  <a:moveTo>
                    <a:pt x="9191" y="1940"/>
                  </a:moveTo>
                  <a:lnTo>
                    <a:pt x="9191" y="1940"/>
                  </a:lnTo>
                  <a:close/>
                  <a:moveTo>
                    <a:pt x="9236" y="1940"/>
                  </a:moveTo>
                  <a:lnTo>
                    <a:pt x="9236" y="1940"/>
                  </a:lnTo>
                  <a:close/>
                  <a:moveTo>
                    <a:pt x="9260" y="1961"/>
                  </a:moveTo>
                  <a:lnTo>
                    <a:pt x="9260" y="1961"/>
                  </a:lnTo>
                  <a:close/>
                  <a:moveTo>
                    <a:pt x="9282" y="1961"/>
                  </a:moveTo>
                  <a:lnTo>
                    <a:pt x="9282" y="1961"/>
                  </a:lnTo>
                  <a:close/>
                  <a:moveTo>
                    <a:pt x="9328" y="1961"/>
                  </a:moveTo>
                  <a:lnTo>
                    <a:pt x="9328" y="1961"/>
                  </a:lnTo>
                  <a:close/>
                  <a:moveTo>
                    <a:pt x="9351" y="1985"/>
                  </a:moveTo>
                  <a:lnTo>
                    <a:pt x="9351" y="1985"/>
                  </a:lnTo>
                  <a:close/>
                  <a:moveTo>
                    <a:pt x="9373" y="1985"/>
                  </a:moveTo>
                  <a:lnTo>
                    <a:pt x="9373" y="1985"/>
                  </a:lnTo>
                  <a:close/>
                  <a:moveTo>
                    <a:pt x="9397" y="1985"/>
                  </a:moveTo>
                  <a:lnTo>
                    <a:pt x="9397" y="1985"/>
                  </a:lnTo>
                  <a:close/>
                  <a:moveTo>
                    <a:pt x="9442" y="1985"/>
                  </a:moveTo>
                  <a:lnTo>
                    <a:pt x="9442" y="1985"/>
                  </a:lnTo>
                  <a:close/>
                  <a:moveTo>
                    <a:pt x="9464" y="2007"/>
                  </a:moveTo>
                  <a:lnTo>
                    <a:pt x="9464" y="2007"/>
                  </a:lnTo>
                  <a:close/>
                  <a:moveTo>
                    <a:pt x="9488" y="2007"/>
                  </a:moveTo>
                  <a:lnTo>
                    <a:pt x="9488" y="2007"/>
                  </a:lnTo>
                  <a:close/>
                  <a:moveTo>
                    <a:pt x="9534" y="2007"/>
                  </a:moveTo>
                  <a:lnTo>
                    <a:pt x="9534" y="2007"/>
                  </a:lnTo>
                  <a:close/>
                  <a:moveTo>
                    <a:pt x="9556" y="2007"/>
                  </a:moveTo>
                  <a:lnTo>
                    <a:pt x="9556" y="2007"/>
                  </a:lnTo>
                  <a:close/>
                  <a:moveTo>
                    <a:pt x="9579" y="2031"/>
                  </a:moveTo>
                  <a:lnTo>
                    <a:pt x="9579" y="2031"/>
                  </a:lnTo>
                  <a:close/>
                  <a:moveTo>
                    <a:pt x="9625" y="2031"/>
                  </a:moveTo>
                  <a:lnTo>
                    <a:pt x="9625" y="2031"/>
                  </a:lnTo>
                  <a:close/>
                  <a:moveTo>
                    <a:pt x="9647" y="2031"/>
                  </a:moveTo>
                  <a:lnTo>
                    <a:pt x="9647" y="2031"/>
                  </a:lnTo>
                  <a:close/>
                  <a:moveTo>
                    <a:pt x="9671" y="2053"/>
                  </a:moveTo>
                  <a:lnTo>
                    <a:pt x="9671" y="2053"/>
                  </a:lnTo>
                  <a:close/>
                  <a:moveTo>
                    <a:pt x="9716" y="2053"/>
                  </a:moveTo>
                  <a:lnTo>
                    <a:pt x="9716" y="2053"/>
                  </a:lnTo>
                  <a:close/>
                  <a:moveTo>
                    <a:pt x="9738" y="2053"/>
                  </a:moveTo>
                  <a:lnTo>
                    <a:pt x="9738" y="2053"/>
                  </a:lnTo>
                  <a:close/>
                  <a:moveTo>
                    <a:pt x="9762" y="2053"/>
                  </a:moveTo>
                  <a:lnTo>
                    <a:pt x="9762" y="2053"/>
                  </a:lnTo>
                  <a:close/>
                  <a:moveTo>
                    <a:pt x="9784" y="2076"/>
                  </a:moveTo>
                  <a:lnTo>
                    <a:pt x="9784" y="2076"/>
                  </a:lnTo>
                  <a:close/>
                  <a:moveTo>
                    <a:pt x="9829" y="2076"/>
                  </a:moveTo>
                  <a:lnTo>
                    <a:pt x="9829" y="2076"/>
                  </a:lnTo>
                  <a:close/>
                  <a:moveTo>
                    <a:pt x="9853" y="2076"/>
                  </a:moveTo>
                  <a:lnTo>
                    <a:pt x="9853" y="2076"/>
                  </a:lnTo>
                  <a:close/>
                  <a:moveTo>
                    <a:pt x="9875" y="2076"/>
                  </a:moveTo>
                  <a:lnTo>
                    <a:pt x="9875" y="2076"/>
                  </a:lnTo>
                  <a:close/>
                  <a:moveTo>
                    <a:pt x="9920" y="2098"/>
                  </a:moveTo>
                  <a:lnTo>
                    <a:pt x="9920" y="2098"/>
                  </a:lnTo>
                  <a:close/>
                  <a:moveTo>
                    <a:pt x="9944" y="2098"/>
                  </a:moveTo>
                  <a:lnTo>
                    <a:pt x="9944" y="2098"/>
                  </a:lnTo>
                  <a:close/>
                  <a:moveTo>
                    <a:pt x="9966" y="2098"/>
                  </a:moveTo>
                  <a:lnTo>
                    <a:pt x="9966" y="2098"/>
                  </a:lnTo>
                  <a:close/>
                  <a:moveTo>
                    <a:pt x="10012" y="2122"/>
                  </a:moveTo>
                  <a:lnTo>
                    <a:pt x="10012" y="2122"/>
                  </a:lnTo>
                  <a:close/>
                  <a:moveTo>
                    <a:pt x="10035" y="2122"/>
                  </a:moveTo>
                  <a:lnTo>
                    <a:pt x="10035" y="2122"/>
                  </a:lnTo>
                  <a:close/>
                  <a:moveTo>
                    <a:pt x="10057" y="2122"/>
                  </a:moveTo>
                  <a:lnTo>
                    <a:pt x="10057" y="2122"/>
                  </a:lnTo>
                  <a:close/>
                  <a:moveTo>
                    <a:pt x="10081" y="2122"/>
                  </a:moveTo>
                  <a:lnTo>
                    <a:pt x="10081" y="2122"/>
                  </a:lnTo>
                  <a:close/>
                  <a:moveTo>
                    <a:pt x="10127" y="2144"/>
                  </a:moveTo>
                  <a:lnTo>
                    <a:pt x="10127" y="2144"/>
                  </a:lnTo>
                  <a:close/>
                  <a:moveTo>
                    <a:pt x="10149" y="2144"/>
                  </a:moveTo>
                  <a:lnTo>
                    <a:pt x="10149" y="2144"/>
                  </a:lnTo>
                  <a:close/>
                  <a:moveTo>
                    <a:pt x="10172" y="2144"/>
                  </a:moveTo>
                  <a:lnTo>
                    <a:pt x="10172" y="2144"/>
                  </a:lnTo>
                  <a:close/>
                  <a:moveTo>
                    <a:pt x="10218" y="2168"/>
                  </a:moveTo>
                  <a:lnTo>
                    <a:pt x="10218" y="2168"/>
                  </a:lnTo>
                  <a:close/>
                  <a:moveTo>
                    <a:pt x="10240" y="2168"/>
                  </a:moveTo>
                  <a:lnTo>
                    <a:pt x="10240" y="2168"/>
                  </a:lnTo>
                  <a:close/>
                  <a:moveTo>
                    <a:pt x="10264" y="2168"/>
                  </a:moveTo>
                  <a:lnTo>
                    <a:pt x="10264" y="2168"/>
                  </a:lnTo>
                  <a:close/>
                  <a:moveTo>
                    <a:pt x="10309" y="2168"/>
                  </a:moveTo>
                  <a:lnTo>
                    <a:pt x="10309" y="2168"/>
                  </a:lnTo>
                  <a:close/>
                  <a:moveTo>
                    <a:pt x="10331" y="2190"/>
                  </a:moveTo>
                  <a:lnTo>
                    <a:pt x="10331" y="2190"/>
                  </a:lnTo>
                  <a:close/>
                  <a:moveTo>
                    <a:pt x="10355" y="2190"/>
                  </a:moveTo>
                  <a:lnTo>
                    <a:pt x="10355" y="2190"/>
                  </a:lnTo>
                  <a:close/>
                  <a:moveTo>
                    <a:pt x="10400" y="2190"/>
                  </a:moveTo>
                  <a:lnTo>
                    <a:pt x="10400" y="2190"/>
                  </a:lnTo>
                  <a:close/>
                  <a:moveTo>
                    <a:pt x="10422" y="2190"/>
                  </a:moveTo>
                  <a:lnTo>
                    <a:pt x="10422" y="2190"/>
                  </a:lnTo>
                  <a:close/>
                  <a:moveTo>
                    <a:pt x="10446" y="2213"/>
                  </a:moveTo>
                  <a:lnTo>
                    <a:pt x="10446" y="2213"/>
                  </a:lnTo>
                  <a:close/>
                  <a:moveTo>
                    <a:pt x="10468" y="2213"/>
                  </a:moveTo>
                  <a:lnTo>
                    <a:pt x="10468" y="2213"/>
                  </a:lnTo>
                  <a:close/>
                  <a:moveTo>
                    <a:pt x="10513" y="2213"/>
                  </a:moveTo>
                  <a:lnTo>
                    <a:pt x="10513" y="2213"/>
                  </a:lnTo>
                  <a:close/>
                  <a:moveTo>
                    <a:pt x="10537" y="2235"/>
                  </a:moveTo>
                  <a:lnTo>
                    <a:pt x="10537" y="2235"/>
                  </a:lnTo>
                  <a:close/>
                  <a:moveTo>
                    <a:pt x="10559" y="2235"/>
                  </a:moveTo>
                  <a:lnTo>
                    <a:pt x="10559" y="2235"/>
                  </a:lnTo>
                  <a:close/>
                  <a:moveTo>
                    <a:pt x="10605" y="2235"/>
                  </a:moveTo>
                  <a:lnTo>
                    <a:pt x="10605" y="2235"/>
                  </a:lnTo>
                  <a:close/>
                  <a:moveTo>
                    <a:pt x="10628" y="2235"/>
                  </a:moveTo>
                  <a:lnTo>
                    <a:pt x="10628" y="2235"/>
                  </a:lnTo>
                  <a:close/>
                  <a:moveTo>
                    <a:pt x="10650" y="2259"/>
                  </a:moveTo>
                  <a:lnTo>
                    <a:pt x="10650" y="2259"/>
                  </a:lnTo>
                  <a:close/>
                  <a:moveTo>
                    <a:pt x="10696" y="2259"/>
                  </a:moveTo>
                  <a:lnTo>
                    <a:pt x="10696" y="2259"/>
                  </a:lnTo>
                  <a:close/>
                  <a:moveTo>
                    <a:pt x="10720" y="2259"/>
                  </a:moveTo>
                  <a:lnTo>
                    <a:pt x="10720" y="2259"/>
                  </a:lnTo>
                  <a:close/>
                  <a:moveTo>
                    <a:pt x="10742" y="2281"/>
                  </a:moveTo>
                  <a:lnTo>
                    <a:pt x="10742" y="2281"/>
                  </a:lnTo>
                  <a:close/>
                  <a:moveTo>
                    <a:pt x="10765" y="2281"/>
                  </a:moveTo>
                  <a:lnTo>
                    <a:pt x="10765" y="2281"/>
                  </a:lnTo>
                  <a:close/>
                  <a:moveTo>
                    <a:pt x="10811" y="2281"/>
                  </a:moveTo>
                  <a:lnTo>
                    <a:pt x="10811" y="2281"/>
                  </a:lnTo>
                  <a:close/>
                  <a:moveTo>
                    <a:pt x="10833" y="2281"/>
                  </a:moveTo>
                  <a:lnTo>
                    <a:pt x="10833" y="2281"/>
                  </a:lnTo>
                  <a:close/>
                  <a:moveTo>
                    <a:pt x="10856" y="2304"/>
                  </a:moveTo>
                  <a:lnTo>
                    <a:pt x="10856" y="2304"/>
                  </a:lnTo>
                  <a:close/>
                  <a:moveTo>
                    <a:pt x="10902" y="2304"/>
                  </a:moveTo>
                  <a:lnTo>
                    <a:pt x="10902" y="2304"/>
                  </a:lnTo>
                  <a:close/>
                  <a:moveTo>
                    <a:pt x="10924" y="2304"/>
                  </a:moveTo>
                  <a:lnTo>
                    <a:pt x="10924" y="2304"/>
                  </a:lnTo>
                  <a:close/>
                  <a:moveTo>
                    <a:pt x="10948" y="2304"/>
                  </a:moveTo>
                  <a:lnTo>
                    <a:pt x="10948" y="2304"/>
                  </a:lnTo>
                  <a:close/>
                  <a:moveTo>
                    <a:pt x="10993" y="2326"/>
                  </a:moveTo>
                  <a:lnTo>
                    <a:pt x="10993" y="2326"/>
                  </a:lnTo>
                  <a:close/>
                  <a:moveTo>
                    <a:pt x="11015" y="2326"/>
                  </a:moveTo>
                  <a:lnTo>
                    <a:pt x="11015" y="2326"/>
                  </a:lnTo>
                  <a:close/>
                  <a:moveTo>
                    <a:pt x="11039" y="2326"/>
                  </a:moveTo>
                  <a:lnTo>
                    <a:pt x="11039" y="2326"/>
                  </a:lnTo>
                  <a:close/>
                  <a:moveTo>
                    <a:pt x="11085" y="2350"/>
                  </a:moveTo>
                  <a:lnTo>
                    <a:pt x="11085" y="2350"/>
                  </a:lnTo>
                  <a:close/>
                  <a:moveTo>
                    <a:pt x="11106" y="2350"/>
                  </a:moveTo>
                  <a:lnTo>
                    <a:pt x="11106" y="2350"/>
                  </a:lnTo>
                  <a:close/>
                  <a:moveTo>
                    <a:pt x="11130" y="2350"/>
                  </a:moveTo>
                  <a:lnTo>
                    <a:pt x="11130" y="2350"/>
                  </a:lnTo>
                  <a:close/>
                  <a:moveTo>
                    <a:pt x="11152" y="2350"/>
                  </a:moveTo>
                  <a:lnTo>
                    <a:pt x="11152" y="2350"/>
                  </a:lnTo>
                  <a:close/>
                  <a:moveTo>
                    <a:pt x="11198" y="2372"/>
                  </a:moveTo>
                  <a:lnTo>
                    <a:pt x="11198" y="2372"/>
                  </a:lnTo>
                  <a:close/>
                  <a:moveTo>
                    <a:pt x="11221" y="2372"/>
                  </a:moveTo>
                  <a:lnTo>
                    <a:pt x="11221" y="2372"/>
                  </a:lnTo>
                  <a:close/>
                  <a:moveTo>
                    <a:pt x="11243" y="2372"/>
                  </a:moveTo>
                  <a:lnTo>
                    <a:pt x="11243" y="2372"/>
                  </a:lnTo>
                  <a:close/>
                  <a:moveTo>
                    <a:pt x="11289" y="2396"/>
                  </a:moveTo>
                  <a:lnTo>
                    <a:pt x="11289" y="2396"/>
                  </a:lnTo>
                  <a:close/>
                  <a:moveTo>
                    <a:pt x="11313" y="2396"/>
                  </a:moveTo>
                  <a:lnTo>
                    <a:pt x="11313" y="2396"/>
                  </a:lnTo>
                  <a:close/>
                  <a:moveTo>
                    <a:pt x="11335" y="2396"/>
                  </a:moveTo>
                  <a:lnTo>
                    <a:pt x="11335" y="2396"/>
                  </a:lnTo>
                  <a:close/>
                  <a:moveTo>
                    <a:pt x="11380" y="2396"/>
                  </a:moveTo>
                  <a:lnTo>
                    <a:pt x="11380" y="2396"/>
                  </a:lnTo>
                  <a:close/>
                  <a:moveTo>
                    <a:pt x="11404" y="2418"/>
                  </a:moveTo>
                  <a:lnTo>
                    <a:pt x="11404" y="2418"/>
                  </a:lnTo>
                  <a:close/>
                  <a:moveTo>
                    <a:pt x="11426" y="2418"/>
                  </a:moveTo>
                  <a:lnTo>
                    <a:pt x="11426" y="2418"/>
                  </a:lnTo>
                  <a:close/>
                  <a:moveTo>
                    <a:pt x="11449" y="2418"/>
                  </a:moveTo>
                  <a:lnTo>
                    <a:pt x="11449" y="2418"/>
                  </a:lnTo>
                  <a:close/>
                  <a:moveTo>
                    <a:pt x="11495" y="2418"/>
                  </a:moveTo>
                  <a:lnTo>
                    <a:pt x="11495" y="2418"/>
                  </a:lnTo>
                  <a:close/>
                  <a:moveTo>
                    <a:pt x="11517" y="2441"/>
                  </a:moveTo>
                  <a:lnTo>
                    <a:pt x="11517" y="2441"/>
                  </a:lnTo>
                  <a:close/>
                  <a:moveTo>
                    <a:pt x="11541" y="2441"/>
                  </a:moveTo>
                  <a:lnTo>
                    <a:pt x="11541" y="2441"/>
                  </a:lnTo>
                  <a:close/>
                  <a:moveTo>
                    <a:pt x="11586" y="2441"/>
                  </a:moveTo>
                  <a:lnTo>
                    <a:pt x="11586" y="2441"/>
                  </a:lnTo>
                  <a:close/>
                  <a:moveTo>
                    <a:pt x="11608" y="2463"/>
                  </a:moveTo>
                  <a:lnTo>
                    <a:pt x="11608" y="2463"/>
                  </a:lnTo>
                  <a:close/>
                  <a:moveTo>
                    <a:pt x="11632" y="2463"/>
                  </a:moveTo>
                  <a:lnTo>
                    <a:pt x="11632" y="2463"/>
                  </a:lnTo>
                  <a:close/>
                  <a:moveTo>
                    <a:pt x="11678" y="2463"/>
                  </a:moveTo>
                  <a:lnTo>
                    <a:pt x="11678" y="2463"/>
                  </a:lnTo>
                  <a:close/>
                  <a:moveTo>
                    <a:pt x="11699" y="2463"/>
                  </a:moveTo>
                  <a:lnTo>
                    <a:pt x="11699" y="2463"/>
                  </a:lnTo>
                  <a:close/>
                  <a:moveTo>
                    <a:pt x="11723" y="2487"/>
                  </a:moveTo>
                  <a:lnTo>
                    <a:pt x="11723" y="2487"/>
                  </a:lnTo>
                  <a:close/>
                  <a:moveTo>
                    <a:pt x="11769" y="2487"/>
                  </a:moveTo>
                  <a:lnTo>
                    <a:pt x="11769" y="2487"/>
                  </a:lnTo>
                  <a:close/>
                  <a:moveTo>
                    <a:pt x="11791" y="2487"/>
                  </a:moveTo>
                  <a:lnTo>
                    <a:pt x="11791" y="2487"/>
                  </a:lnTo>
                  <a:close/>
                  <a:moveTo>
                    <a:pt x="11814" y="2509"/>
                  </a:moveTo>
                  <a:lnTo>
                    <a:pt x="11814" y="2509"/>
                  </a:lnTo>
                  <a:close/>
                  <a:moveTo>
                    <a:pt x="11836" y="2509"/>
                  </a:moveTo>
                  <a:lnTo>
                    <a:pt x="11836" y="2509"/>
                  </a:lnTo>
                  <a:close/>
                  <a:moveTo>
                    <a:pt x="11882" y="2509"/>
                  </a:moveTo>
                  <a:lnTo>
                    <a:pt x="11882" y="2509"/>
                  </a:lnTo>
                  <a:close/>
                  <a:moveTo>
                    <a:pt x="11906" y="2509"/>
                  </a:moveTo>
                  <a:lnTo>
                    <a:pt x="11906" y="2509"/>
                  </a:lnTo>
                  <a:close/>
                  <a:moveTo>
                    <a:pt x="11928" y="2533"/>
                  </a:moveTo>
                  <a:lnTo>
                    <a:pt x="11928" y="2533"/>
                  </a:lnTo>
                  <a:close/>
                  <a:moveTo>
                    <a:pt x="11973" y="2533"/>
                  </a:moveTo>
                  <a:lnTo>
                    <a:pt x="11973" y="2533"/>
                  </a:lnTo>
                  <a:close/>
                  <a:moveTo>
                    <a:pt x="11997" y="2533"/>
                  </a:moveTo>
                  <a:lnTo>
                    <a:pt x="11997" y="2533"/>
                  </a:lnTo>
                  <a:close/>
                  <a:moveTo>
                    <a:pt x="12019" y="2533"/>
                  </a:moveTo>
                  <a:lnTo>
                    <a:pt x="12019" y="2533"/>
                  </a:lnTo>
                  <a:close/>
                  <a:moveTo>
                    <a:pt x="12064" y="2554"/>
                  </a:moveTo>
                  <a:lnTo>
                    <a:pt x="12064" y="2554"/>
                  </a:lnTo>
                  <a:close/>
                  <a:moveTo>
                    <a:pt x="12088" y="2554"/>
                  </a:moveTo>
                  <a:lnTo>
                    <a:pt x="12088" y="2554"/>
                  </a:lnTo>
                  <a:close/>
                  <a:moveTo>
                    <a:pt x="12110" y="2554"/>
                  </a:moveTo>
                  <a:lnTo>
                    <a:pt x="12110" y="2554"/>
                  </a:lnTo>
                  <a:close/>
                  <a:moveTo>
                    <a:pt x="12134" y="2578"/>
                  </a:moveTo>
                  <a:lnTo>
                    <a:pt x="12134" y="2578"/>
                  </a:lnTo>
                  <a:close/>
                  <a:moveTo>
                    <a:pt x="12179" y="2578"/>
                  </a:moveTo>
                  <a:lnTo>
                    <a:pt x="12179" y="2578"/>
                  </a:lnTo>
                  <a:close/>
                  <a:moveTo>
                    <a:pt x="12201" y="2578"/>
                  </a:moveTo>
                  <a:lnTo>
                    <a:pt x="12201" y="2578"/>
                  </a:lnTo>
                  <a:close/>
                  <a:moveTo>
                    <a:pt x="12225" y="2578"/>
                  </a:moveTo>
                  <a:lnTo>
                    <a:pt x="12225" y="2578"/>
                  </a:lnTo>
                  <a:close/>
                  <a:moveTo>
                    <a:pt x="12271" y="2600"/>
                  </a:moveTo>
                  <a:lnTo>
                    <a:pt x="12271" y="2600"/>
                  </a:lnTo>
                  <a:close/>
                  <a:moveTo>
                    <a:pt x="12292" y="2600"/>
                  </a:moveTo>
                  <a:lnTo>
                    <a:pt x="12292" y="2600"/>
                  </a:lnTo>
                  <a:close/>
                  <a:moveTo>
                    <a:pt x="12316" y="2600"/>
                  </a:moveTo>
                  <a:lnTo>
                    <a:pt x="12316" y="2600"/>
                  </a:lnTo>
                  <a:close/>
                  <a:moveTo>
                    <a:pt x="12362" y="2600"/>
                  </a:moveTo>
                  <a:lnTo>
                    <a:pt x="12362" y="2600"/>
                  </a:lnTo>
                  <a:close/>
                  <a:moveTo>
                    <a:pt x="12384" y="2624"/>
                  </a:moveTo>
                  <a:lnTo>
                    <a:pt x="12384" y="2624"/>
                  </a:lnTo>
                  <a:close/>
                  <a:moveTo>
                    <a:pt x="12407" y="2624"/>
                  </a:moveTo>
                  <a:lnTo>
                    <a:pt x="12407" y="2624"/>
                  </a:lnTo>
                  <a:close/>
                  <a:moveTo>
                    <a:pt x="12453" y="2624"/>
                  </a:moveTo>
                  <a:lnTo>
                    <a:pt x="12453" y="2624"/>
                  </a:lnTo>
                  <a:close/>
                  <a:moveTo>
                    <a:pt x="12475" y="2646"/>
                  </a:moveTo>
                  <a:lnTo>
                    <a:pt x="12475" y="2646"/>
                  </a:lnTo>
                  <a:close/>
                  <a:moveTo>
                    <a:pt x="12499" y="2646"/>
                  </a:moveTo>
                  <a:lnTo>
                    <a:pt x="12499" y="2646"/>
                  </a:lnTo>
                  <a:close/>
                  <a:moveTo>
                    <a:pt x="12520" y="2646"/>
                  </a:moveTo>
                  <a:lnTo>
                    <a:pt x="12520" y="2646"/>
                  </a:lnTo>
                  <a:close/>
                  <a:moveTo>
                    <a:pt x="12566" y="2646"/>
                  </a:moveTo>
                  <a:lnTo>
                    <a:pt x="12566" y="2646"/>
                  </a:lnTo>
                  <a:close/>
                  <a:moveTo>
                    <a:pt x="12590" y="2669"/>
                  </a:moveTo>
                  <a:lnTo>
                    <a:pt x="12590" y="2669"/>
                  </a:lnTo>
                  <a:close/>
                  <a:moveTo>
                    <a:pt x="12612" y="2669"/>
                  </a:moveTo>
                  <a:lnTo>
                    <a:pt x="12612" y="2669"/>
                  </a:lnTo>
                  <a:close/>
                  <a:moveTo>
                    <a:pt x="12657" y="2669"/>
                  </a:moveTo>
                  <a:lnTo>
                    <a:pt x="12657" y="2669"/>
                  </a:lnTo>
                  <a:close/>
                  <a:moveTo>
                    <a:pt x="12681" y="2691"/>
                  </a:moveTo>
                  <a:lnTo>
                    <a:pt x="12681" y="2691"/>
                  </a:lnTo>
                  <a:close/>
                  <a:moveTo>
                    <a:pt x="12703" y="2691"/>
                  </a:moveTo>
                  <a:lnTo>
                    <a:pt x="12703" y="2691"/>
                  </a:lnTo>
                  <a:close/>
                  <a:moveTo>
                    <a:pt x="12749" y="2691"/>
                  </a:moveTo>
                  <a:lnTo>
                    <a:pt x="12749" y="2691"/>
                  </a:lnTo>
                  <a:close/>
                  <a:moveTo>
                    <a:pt x="12772" y="2691"/>
                  </a:moveTo>
                  <a:lnTo>
                    <a:pt x="12772" y="2691"/>
                  </a:lnTo>
                  <a:close/>
                  <a:moveTo>
                    <a:pt x="12794" y="2715"/>
                  </a:moveTo>
                  <a:lnTo>
                    <a:pt x="12794" y="2715"/>
                  </a:lnTo>
                  <a:close/>
                  <a:moveTo>
                    <a:pt x="12818" y="2715"/>
                  </a:moveTo>
                  <a:lnTo>
                    <a:pt x="12818" y="2715"/>
                  </a:lnTo>
                  <a:close/>
                  <a:moveTo>
                    <a:pt x="12864" y="2715"/>
                  </a:moveTo>
                  <a:lnTo>
                    <a:pt x="12864" y="2715"/>
                  </a:lnTo>
                  <a:close/>
                  <a:moveTo>
                    <a:pt x="12885" y="2715"/>
                  </a:moveTo>
                  <a:lnTo>
                    <a:pt x="12885" y="2715"/>
                  </a:lnTo>
                  <a:close/>
                  <a:moveTo>
                    <a:pt x="12909" y="2737"/>
                  </a:moveTo>
                  <a:lnTo>
                    <a:pt x="12909" y="2737"/>
                  </a:lnTo>
                  <a:close/>
                  <a:moveTo>
                    <a:pt x="12955" y="2737"/>
                  </a:moveTo>
                  <a:lnTo>
                    <a:pt x="12955" y="2737"/>
                  </a:lnTo>
                  <a:close/>
                  <a:moveTo>
                    <a:pt x="12977" y="2737"/>
                  </a:moveTo>
                  <a:lnTo>
                    <a:pt x="12977" y="2737"/>
                  </a:lnTo>
                  <a:close/>
                  <a:moveTo>
                    <a:pt x="13000" y="2761"/>
                  </a:moveTo>
                  <a:lnTo>
                    <a:pt x="13000" y="2761"/>
                  </a:lnTo>
                  <a:close/>
                  <a:moveTo>
                    <a:pt x="13046" y="2761"/>
                  </a:moveTo>
                  <a:lnTo>
                    <a:pt x="13046" y="2761"/>
                  </a:lnTo>
                  <a:close/>
                  <a:moveTo>
                    <a:pt x="13068" y="2761"/>
                  </a:moveTo>
                  <a:lnTo>
                    <a:pt x="13068" y="2761"/>
                  </a:lnTo>
                  <a:close/>
                  <a:moveTo>
                    <a:pt x="13092" y="2761"/>
                  </a:moveTo>
                  <a:lnTo>
                    <a:pt x="13092" y="2761"/>
                  </a:lnTo>
                  <a:close/>
                  <a:moveTo>
                    <a:pt x="13137" y="2783"/>
                  </a:moveTo>
                  <a:lnTo>
                    <a:pt x="13137" y="2783"/>
                  </a:lnTo>
                  <a:close/>
                  <a:moveTo>
                    <a:pt x="13159" y="2783"/>
                  </a:moveTo>
                  <a:lnTo>
                    <a:pt x="13159" y="2783"/>
                  </a:lnTo>
                  <a:close/>
                  <a:moveTo>
                    <a:pt x="13183" y="2783"/>
                  </a:moveTo>
                  <a:lnTo>
                    <a:pt x="13183" y="2783"/>
                  </a:lnTo>
                  <a:close/>
                  <a:moveTo>
                    <a:pt x="13205" y="2806"/>
                  </a:moveTo>
                  <a:lnTo>
                    <a:pt x="13205" y="2806"/>
                  </a:lnTo>
                  <a:close/>
                  <a:moveTo>
                    <a:pt x="13250" y="2806"/>
                  </a:moveTo>
                  <a:lnTo>
                    <a:pt x="13250" y="2806"/>
                  </a:lnTo>
                  <a:close/>
                  <a:moveTo>
                    <a:pt x="13274" y="2806"/>
                  </a:moveTo>
                  <a:lnTo>
                    <a:pt x="13274" y="2806"/>
                  </a:lnTo>
                  <a:close/>
                  <a:moveTo>
                    <a:pt x="13296" y="2806"/>
                  </a:moveTo>
                  <a:lnTo>
                    <a:pt x="13296" y="2806"/>
                  </a:lnTo>
                  <a:close/>
                  <a:moveTo>
                    <a:pt x="13342" y="2828"/>
                  </a:moveTo>
                  <a:lnTo>
                    <a:pt x="13342" y="2828"/>
                  </a:lnTo>
                  <a:close/>
                  <a:moveTo>
                    <a:pt x="13365" y="2828"/>
                  </a:moveTo>
                  <a:lnTo>
                    <a:pt x="13365" y="2828"/>
                  </a:lnTo>
                  <a:close/>
                  <a:moveTo>
                    <a:pt x="13387" y="2828"/>
                  </a:moveTo>
                  <a:lnTo>
                    <a:pt x="13387" y="2828"/>
                  </a:lnTo>
                  <a:close/>
                  <a:moveTo>
                    <a:pt x="13433" y="2828"/>
                  </a:moveTo>
                  <a:lnTo>
                    <a:pt x="13433" y="2828"/>
                  </a:lnTo>
                  <a:close/>
                  <a:moveTo>
                    <a:pt x="13456" y="2852"/>
                  </a:moveTo>
                  <a:lnTo>
                    <a:pt x="13456" y="2852"/>
                  </a:lnTo>
                  <a:close/>
                  <a:moveTo>
                    <a:pt x="13478" y="2852"/>
                  </a:moveTo>
                  <a:lnTo>
                    <a:pt x="13478" y="2852"/>
                  </a:lnTo>
                  <a:close/>
                  <a:moveTo>
                    <a:pt x="13502" y="2852"/>
                  </a:moveTo>
                  <a:lnTo>
                    <a:pt x="13502" y="2852"/>
                  </a:lnTo>
                  <a:close/>
                  <a:moveTo>
                    <a:pt x="13548" y="2874"/>
                  </a:moveTo>
                  <a:lnTo>
                    <a:pt x="13548" y="2874"/>
                  </a:lnTo>
                  <a:close/>
                  <a:moveTo>
                    <a:pt x="13570" y="2874"/>
                  </a:moveTo>
                  <a:lnTo>
                    <a:pt x="13570" y="2874"/>
                  </a:lnTo>
                  <a:close/>
                  <a:moveTo>
                    <a:pt x="13593" y="2874"/>
                  </a:moveTo>
                  <a:lnTo>
                    <a:pt x="13593" y="2874"/>
                  </a:lnTo>
                  <a:close/>
                  <a:moveTo>
                    <a:pt x="13639" y="2874"/>
                  </a:moveTo>
                  <a:lnTo>
                    <a:pt x="13639" y="2874"/>
                  </a:lnTo>
                  <a:close/>
                  <a:moveTo>
                    <a:pt x="13661" y="2897"/>
                  </a:moveTo>
                  <a:lnTo>
                    <a:pt x="13661" y="2897"/>
                  </a:lnTo>
                  <a:close/>
                  <a:moveTo>
                    <a:pt x="13685" y="2897"/>
                  </a:moveTo>
                  <a:lnTo>
                    <a:pt x="13685" y="2897"/>
                  </a:lnTo>
                  <a:close/>
                  <a:moveTo>
                    <a:pt x="13730" y="2897"/>
                  </a:moveTo>
                  <a:lnTo>
                    <a:pt x="13730" y="2897"/>
                  </a:lnTo>
                  <a:close/>
                  <a:moveTo>
                    <a:pt x="13752" y="2919"/>
                  </a:moveTo>
                  <a:lnTo>
                    <a:pt x="13752" y="2919"/>
                  </a:lnTo>
                  <a:close/>
                  <a:moveTo>
                    <a:pt x="13776" y="2919"/>
                  </a:moveTo>
                  <a:lnTo>
                    <a:pt x="13776" y="2919"/>
                  </a:lnTo>
                  <a:close/>
                  <a:moveTo>
                    <a:pt x="13821" y="2919"/>
                  </a:moveTo>
                  <a:lnTo>
                    <a:pt x="13821" y="2919"/>
                  </a:lnTo>
                  <a:close/>
                  <a:moveTo>
                    <a:pt x="13843" y="2919"/>
                  </a:moveTo>
                  <a:lnTo>
                    <a:pt x="13843" y="2919"/>
                  </a:lnTo>
                  <a:close/>
                  <a:moveTo>
                    <a:pt x="13867" y="2943"/>
                  </a:moveTo>
                  <a:lnTo>
                    <a:pt x="13867" y="2943"/>
                  </a:lnTo>
                  <a:close/>
                  <a:moveTo>
                    <a:pt x="13889" y="2943"/>
                  </a:moveTo>
                  <a:lnTo>
                    <a:pt x="13889" y="2943"/>
                  </a:lnTo>
                  <a:close/>
                  <a:moveTo>
                    <a:pt x="13935" y="2943"/>
                  </a:moveTo>
                  <a:lnTo>
                    <a:pt x="13935" y="2943"/>
                  </a:lnTo>
                  <a:close/>
                  <a:moveTo>
                    <a:pt x="13958" y="2943"/>
                  </a:moveTo>
                  <a:lnTo>
                    <a:pt x="13958" y="2943"/>
                  </a:lnTo>
                  <a:close/>
                  <a:moveTo>
                    <a:pt x="13980" y="2965"/>
                  </a:moveTo>
                  <a:lnTo>
                    <a:pt x="13980" y="2965"/>
                  </a:lnTo>
                  <a:close/>
                  <a:moveTo>
                    <a:pt x="14026" y="2965"/>
                  </a:moveTo>
                  <a:lnTo>
                    <a:pt x="14026" y="2965"/>
                  </a:lnTo>
                  <a:close/>
                  <a:moveTo>
                    <a:pt x="14049" y="2965"/>
                  </a:moveTo>
                  <a:lnTo>
                    <a:pt x="14049" y="2965"/>
                  </a:lnTo>
                  <a:close/>
                  <a:moveTo>
                    <a:pt x="14071" y="2989"/>
                  </a:moveTo>
                  <a:lnTo>
                    <a:pt x="14071" y="2989"/>
                  </a:lnTo>
                  <a:close/>
                  <a:moveTo>
                    <a:pt x="14117" y="2989"/>
                  </a:moveTo>
                  <a:lnTo>
                    <a:pt x="14117" y="2989"/>
                  </a:lnTo>
                  <a:close/>
                  <a:moveTo>
                    <a:pt x="14141" y="2989"/>
                  </a:moveTo>
                  <a:lnTo>
                    <a:pt x="14141" y="2989"/>
                  </a:lnTo>
                  <a:close/>
                  <a:moveTo>
                    <a:pt x="14163" y="2989"/>
                  </a:moveTo>
                  <a:lnTo>
                    <a:pt x="14163" y="2989"/>
                  </a:lnTo>
                  <a:close/>
                  <a:moveTo>
                    <a:pt x="14186" y="3011"/>
                  </a:moveTo>
                  <a:lnTo>
                    <a:pt x="14186" y="3011"/>
                  </a:lnTo>
                  <a:close/>
                  <a:moveTo>
                    <a:pt x="14232" y="3011"/>
                  </a:moveTo>
                  <a:lnTo>
                    <a:pt x="14232" y="3011"/>
                  </a:lnTo>
                  <a:close/>
                  <a:moveTo>
                    <a:pt x="14254" y="3011"/>
                  </a:moveTo>
                  <a:lnTo>
                    <a:pt x="14254" y="3011"/>
                  </a:lnTo>
                  <a:close/>
                  <a:moveTo>
                    <a:pt x="14278" y="3011"/>
                  </a:moveTo>
                  <a:lnTo>
                    <a:pt x="14278" y="3011"/>
                  </a:lnTo>
                  <a:close/>
                  <a:moveTo>
                    <a:pt x="14323" y="3034"/>
                  </a:moveTo>
                  <a:lnTo>
                    <a:pt x="14323" y="3034"/>
                  </a:lnTo>
                  <a:close/>
                  <a:moveTo>
                    <a:pt x="14345" y="3034"/>
                  </a:moveTo>
                  <a:lnTo>
                    <a:pt x="14345" y="3034"/>
                  </a:lnTo>
                  <a:close/>
                  <a:moveTo>
                    <a:pt x="14369" y="3034"/>
                  </a:moveTo>
                  <a:lnTo>
                    <a:pt x="14369" y="3034"/>
                  </a:lnTo>
                  <a:close/>
                  <a:moveTo>
                    <a:pt x="14414" y="3056"/>
                  </a:moveTo>
                  <a:lnTo>
                    <a:pt x="14414" y="3056"/>
                  </a:lnTo>
                  <a:close/>
                  <a:moveTo>
                    <a:pt x="14436" y="3056"/>
                  </a:moveTo>
                  <a:lnTo>
                    <a:pt x="14436" y="3056"/>
                  </a:lnTo>
                  <a:close/>
                  <a:moveTo>
                    <a:pt x="14460" y="3056"/>
                  </a:moveTo>
                  <a:lnTo>
                    <a:pt x="14460" y="3056"/>
                  </a:lnTo>
                  <a:close/>
                  <a:moveTo>
                    <a:pt x="14506" y="3056"/>
                  </a:moveTo>
                  <a:lnTo>
                    <a:pt x="14506" y="3056"/>
                  </a:lnTo>
                  <a:close/>
                  <a:moveTo>
                    <a:pt x="14528" y="3080"/>
                  </a:moveTo>
                  <a:lnTo>
                    <a:pt x="14528" y="3080"/>
                  </a:lnTo>
                  <a:close/>
                  <a:moveTo>
                    <a:pt x="14551" y="3080"/>
                  </a:moveTo>
                  <a:lnTo>
                    <a:pt x="14551" y="3080"/>
                  </a:lnTo>
                  <a:close/>
                  <a:moveTo>
                    <a:pt x="14573" y="3080"/>
                  </a:moveTo>
                  <a:lnTo>
                    <a:pt x="14573" y="3080"/>
                  </a:lnTo>
                  <a:close/>
                  <a:moveTo>
                    <a:pt x="14619" y="3102"/>
                  </a:moveTo>
                  <a:lnTo>
                    <a:pt x="14619" y="3102"/>
                  </a:lnTo>
                  <a:close/>
                  <a:moveTo>
                    <a:pt x="14642" y="3102"/>
                  </a:moveTo>
                  <a:lnTo>
                    <a:pt x="14642" y="3102"/>
                  </a:lnTo>
                  <a:close/>
                  <a:moveTo>
                    <a:pt x="14664" y="3102"/>
                  </a:moveTo>
                  <a:lnTo>
                    <a:pt x="14664" y="3102"/>
                  </a:lnTo>
                  <a:close/>
                  <a:moveTo>
                    <a:pt x="14710" y="3102"/>
                  </a:moveTo>
                  <a:lnTo>
                    <a:pt x="14710" y="3102"/>
                  </a:lnTo>
                  <a:close/>
                  <a:moveTo>
                    <a:pt x="14734" y="3126"/>
                  </a:moveTo>
                  <a:lnTo>
                    <a:pt x="14734" y="3126"/>
                  </a:lnTo>
                  <a:close/>
                  <a:moveTo>
                    <a:pt x="14756" y="3126"/>
                  </a:moveTo>
                  <a:lnTo>
                    <a:pt x="14756" y="3126"/>
                  </a:lnTo>
                  <a:close/>
                  <a:moveTo>
                    <a:pt x="14801" y="3126"/>
                  </a:moveTo>
                  <a:lnTo>
                    <a:pt x="14801" y="3126"/>
                  </a:lnTo>
                  <a:close/>
                  <a:moveTo>
                    <a:pt x="14825" y="3126"/>
                  </a:moveTo>
                  <a:lnTo>
                    <a:pt x="14825" y="3126"/>
                  </a:lnTo>
                  <a:close/>
                  <a:moveTo>
                    <a:pt x="14847" y="3147"/>
                  </a:moveTo>
                  <a:lnTo>
                    <a:pt x="14847" y="3147"/>
                  </a:lnTo>
                  <a:close/>
                  <a:moveTo>
                    <a:pt x="14871" y="3147"/>
                  </a:moveTo>
                  <a:lnTo>
                    <a:pt x="14871" y="3147"/>
                  </a:lnTo>
                  <a:close/>
                  <a:moveTo>
                    <a:pt x="14916" y="3147"/>
                  </a:moveTo>
                  <a:lnTo>
                    <a:pt x="14916" y="3147"/>
                  </a:lnTo>
                  <a:close/>
                </a:path>
              </a:pathLst>
            </a:custGeom>
            <a:noFill/>
            <a:ln cap="flat" cmpd="sng" w="600">
              <a:solidFill>
                <a:srgbClr val="5C5C5C"/>
              </a:solidFill>
              <a:prstDash val="solid"/>
              <a:miter lim="18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863506" y="3713463"/>
              <a:ext cx="455740" cy="492479"/>
            </a:xfrm>
            <a:custGeom>
              <a:rect b="b" l="l" r="r" t="t"/>
              <a:pathLst>
                <a:path extrusionOk="0" h="31917" w="29536">
                  <a:moveTo>
                    <a:pt x="11521" y="1"/>
                  </a:moveTo>
                  <a:cubicBezTo>
                    <a:pt x="9528" y="1"/>
                    <a:pt x="8083" y="474"/>
                    <a:pt x="7732" y="1720"/>
                  </a:cubicBezTo>
                  <a:cubicBezTo>
                    <a:pt x="7732" y="1720"/>
                    <a:pt x="5794" y="6783"/>
                    <a:pt x="11176" y="7947"/>
                  </a:cubicBezTo>
                  <a:cubicBezTo>
                    <a:pt x="19454" y="9726"/>
                    <a:pt x="19226" y="9772"/>
                    <a:pt x="19226" y="9772"/>
                  </a:cubicBezTo>
                  <a:lnTo>
                    <a:pt x="16900" y="20558"/>
                  </a:lnTo>
                  <a:lnTo>
                    <a:pt x="8005" y="18962"/>
                  </a:lnTo>
                  <a:lnTo>
                    <a:pt x="1" y="20285"/>
                  </a:lnTo>
                  <a:lnTo>
                    <a:pt x="8051" y="31916"/>
                  </a:lnTo>
                  <a:lnTo>
                    <a:pt x="27050" y="24846"/>
                  </a:lnTo>
                  <a:lnTo>
                    <a:pt x="29535" y="4708"/>
                  </a:lnTo>
                  <a:cubicBezTo>
                    <a:pt x="29535" y="4708"/>
                    <a:pt x="17806" y="1"/>
                    <a:pt x="1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975766" y="4096999"/>
              <a:ext cx="352637" cy="210187"/>
            </a:xfrm>
            <a:custGeom>
              <a:rect b="b" l="l" r="r" t="t"/>
              <a:pathLst>
                <a:path extrusionOk="0" h="13622" w="22854">
                  <a:moveTo>
                    <a:pt x="19836" y="0"/>
                  </a:moveTo>
                  <a:cubicBezTo>
                    <a:pt x="19686" y="0"/>
                    <a:pt x="19534" y="27"/>
                    <a:pt x="19386" y="82"/>
                  </a:cubicBezTo>
                  <a:lnTo>
                    <a:pt x="1004" y="6970"/>
                  </a:lnTo>
                  <a:cubicBezTo>
                    <a:pt x="344" y="7222"/>
                    <a:pt x="0" y="7952"/>
                    <a:pt x="252" y="8636"/>
                  </a:cubicBezTo>
                  <a:lnTo>
                    <a:pt x="1803" y="12787"/>
                  </a:lnTo>
                  <a:cubicBezTo>
                    <a:pt x="1997" y="13300"/>
                    <a:pt x="2495" y="13621"/>
                    <a:pt x="3017" y="13621"/>
                  </a:cubicBezTo>
                  <a:cubicBezTo>
                    <a:pt x="3168" y="13621"/>
                    <a:pt x="3320" y="13595"/>
                    <a:pt x="3467" y="13539"/>
                  </a:cubicBezTo>
                  <a:lnTo>
                    <a:pt x="21850" y="6651"/>
                  </a:lnTo>
                  <a:cubicBezTo>
                    <a:pt x="22512" y="6401"/>
                    <a:pt x="22853" y="5647"/>
                    <a:pt x="22603" y="4987"/>
                  </a:cubicBezTo>
                  <a:lnTo>
                    <a:pt x="21052" y="836"/>
                  </a:lnTo>
                  <a:cubicBezTo>
                    <a:pt x="20857" y="321"/>
                    <a:pt x="20359" y="0"/>
                    <a:pt x="19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de données</a:t>
            </a:r>
            <a:endParaRPr/>
          </a:p>
        </p:txBody>
      </p:sp>
      <p:sp>
        <p:nvSpPr>
          <p:cNvPr id="282" name="Google Shape;2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3" name="Google Shape;2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675" y="1702421"/>
            <a:ext cx="7706585" cy="2514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4" name="Google Shape;284;p18"/>
          <p:cNvGrpSpPr/>
          <p:nvPr/>
        </p:nvGrpSpPr>
        <p:grpSpPr>
          <a:xfrm>
            <a:off x="2529687" y="381776"/>
            <a:ext cx="355082" cy="498260"/>
            <a:chOff x="713223" y="3444100"/>
            <a:chExt cx="615180" cy="863087"/>
          </a:xfrm>
        </p:grpSpPr>
        <p:sp>
          <p:nvSpPr>
            <p:cNvPr id="285" name="Google Shape;285;p18"/>
            <p:cNvSpPr/>
            <p:nvPr/>
          </p:nvSpPr>
          <p:spPr>
            <a:xfrm>
              <a:off x="713223" y="3446291"/>
              <a:ext cx="325882" cy="590892"/>
            </a:xfrm>
            <a:custGeom>
              <a:rect b="b" l="l" r="r" t="t"/>
              <a:pathLst>
                <a:path extrusionOk="0" h="38295" w="21120">
                  <a:moveTo>
                    <a:pt x="13808" y="1"/>
                  </a:moveTo>
                  <a:cubicBezTo>
                    <a:pt x="13767" y="1"/>
                    <a:pt x="13726" y="5"/>
                    <a:pt x="13685" y="13"/>
                  </a:cubicBezTo>
                  <a:lnTo>
                    <a:pt x="776" y="2408"/>
                  </a:lnTo>
                  <a:cubicBezTo>
                    <a:pt x="298" y="2500"/>
                    <a:pt x="0" y="3092"/>
                    <a:pt x="137" y="3731"/>
                  </a:cubicBezTo>
                  <a:lnTo>
                    <a:pt x="6341" y="37258"/>
                  </a:lnTo>
                  <a:cubicBezTo>
                    <a:pt x="6466" y="37861"/>
                    <a:pt x="6878" y="38295"/>
                    <a:pt x="7313" y="38295"/>
                  </a:cubicBezTo>
                  <a:cubicBezTo>
                    <a:pt x="7354" y="38295"/>
                    <a:pt x="7395" y="38291"/>
                    <a:pt x="7436" y="38283"/>
                  </a:cubicBezTo>
                  <a:lnTo>
                    <a:pt x="20344" y="35889"/>
                  </a:lnTo>
                  <a:cubicBezTo>
                    <a:pt x="20824" y="35798"/>
                    <a:pt x="21120" y="35205"/>
                    <a:pt x="20983" y="34543"/>
                  </a:cubicBezTo>
                  <a:lnTo>
                    <a:pt x="14779" y="1016"/>
                  </a:lnTo>
                  <a:cubicBezTo>
                    <a:pt x="14654" y="432"/>
                    <a:pt x="14244" y="1"/>
                    <a:pt x="13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763559" y="3588040"/>
              <a:ext cx="249873" cy="419804"/>
            </a:xfrm>
            <a:custGeom>
              <a:rect b="b" l="l" r="r" t="t"/>
              <a:pathLst>
                <a:path extrusionOk="0" h="27207" w="16194">
                  <a:moveTo>
                    <a:pt x="10613" y="0"/>
                  </a:moveTo>
                  <a:cubicBezTo>
                    <a:pt x="10543" y="0"/>
                    <a:pt x="10472" y="6"/>
                    <a:pt x="10401" y="19"/>
                  </a:cubicBezTo>
                  <a:lnTo>
                    <a:pt x="1072" y="1752"/>
                  </a:lnTo>
                  <a:cubicBezTo>
                    <a:pt x="433" y="1889"/>
                    <a:pt x="1" y="2504"/>
                    <a:pt x="114" y="3142"/>
                  </a:cubicBezTo>
                  <a:lnTo>
                    <a:pt x="4402" y="26223"/>
                  </a:lnTo>
                  <a:cubicBezTo>
                    <a:pt x="4502" y="26803"/>
                    <a:pt x="5004" y="27206"/>
                    <a:pt x="5556" y="27206"/>
                  </a:cubicBezTo>
                  <a:cubicBezTo>
                    <a:pt x="5634" y="27206"/>
                    <a:pt x="5714" y="27198"/>
                    <a:pt x="5794" y="27181"/>
                  </a:cubicBezTo>
                  <a:lnTo>
                    <a:pt x="15121" y="25448"/>
                  </a:lnTo>
                  <a:cubicBezTo>
                    <a:pt x="15783" y="25335"/>
                    <a:pt x="16194" y="24718"/>
                    <a:pt x="16079" y="24058"/>
                  </a:cubicBezTo>
                  <a:lnTo>
                    <a:pt x="11791" y="977"/>
                  </a:lnTo>
                  <a:cubicBezTo>
                    <a:pt x="11690" y="407"/>
                    <a:pt x="11189" y="0"/>
                    <a:pt x="10613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731525" y="3549941"/>
              <a:ext cx="231234" cy="42618"/>
            </a:xfrm>
            <a:custGeom>
              <a:rect b="b" l="l" r="r" t="t"/>
              <a:pathLst>
                <a:path extrusionOk="0" fill="none" h="2762" w="14986">
                  <a:moveTo>
                    <a:pt x="0" y="2761"/>
                  </a:moveTo>
                  <a:lnTo>
                    <a:pt x="0" y="2761"/>
                  </a:lnTo>
                  <a:close/>
                  <a:moveTo>
                    <a:pt x="24" y="2761"/>
                  </a:moveTo>
                  <a:lnTo>
                    <a:pt x="24" y="2761"/>
                  </a:lnTo>
                  <a:close/>
                  <a:moveTo>
                    <a:pt x="46" y="2761"/>
                  </a:moveTo>
                  <a:lnTo>
                    <a:pt x="46" y="2761"/>
                  </a:lnTo>
                  <a:close/>
                  <a:moveTo>
                    <a:pt x="92" y="2761"/>
                  </a:moveTo>
                  <a:lnTo>
                    <a:pt x="92" y="2761"/>
                  </a:lnTo>
                  <a:close/>
                  <a:moveTo>
                    <a:pt x="115" y="2738"/>
                  </a:moveTo>
                  <a:lnTo>
                    <a:pt x="115" y="2738"/>
                  </a:lnTo>
                  <a:close/>
                  <a:moveTo>
                    <a:pt x="137" y="2738"/>
                  </a:moveTo>
                  <a:lnTo>
                    <a:pt x="137" y="2738"/>
                  </a:lnTo>
                  <a:close/>
                  <a:moveTo>
                    <a:pt x="183" y="2738"/>
                  </a:moveTo>
                  <a:lnTo>
                    <a:pt x="183" y="2738"/>
                  </a:lnTo>
                  <a:close/>
                  <a:moveTo>
                    <a:pt x="207" y="2738"/>
                  </a:moveTo>
                  <a:lnTo>
                    <a:pt x="207" y="2738"/>
                  </a:lnTo>
                  <a:close/>
                  <a:moveTo>
                    <a:pt x="228" y="2716"/>
                  </a:moveTo>
                  <a:lnTo>
                    <a:pt x="228" y="2716"/>
                  </a:lnTo>
                  <a:close/>
                  <a:moveTo>
                    <a:pt x="274" y="2716"/>
                  </a:moveTo>
                  <a:lnTo>
                    <a:pt x="274" y="2716"/>
                  </a:lnTo>
                  <a:close/>
                  <a:moveTo>
                    <a:pt x="298" y="2716"/>
                  </a:moveTo>
                  <a:lnTo>
                    <a:pt x="298" y="2716"/>
                  </a:lnTo>
                  <a:close/>
                  <a:moveTo>
                    <a:pt x="320" y="2716"/>
                  </a:moveTo>
                  <a:lnTo>
                    <a:pt x="320" y="2716"/>
                  </a:lnTo>
                  <a:close/>
                  <a:moveTo>
                    <a:pt x="343" y="2716"/>
                  </a:moveTo>
                  <a:lnTo>
                    <a:pt x="343" y="2716"/>
                  </a:lnTo>
                  <a:close/>
                  <a:moveTo>
                    <a:pt x="389" y="2692"/>
                  </a:moveTo>
                  <a:lnTo>
                    <a:pt x="389" y="2692"/>
                  </a:lnTo>
                  <a:close/>
                  <a:moveTo>
                    <a:pt x="411" y="2692"/>
                  </a:moveTo>
                  <a:lnTo>
                    <a:pt x="411" y="2692"/>
                  </a:lnTo>
                  <a:close/>
                  <a:moveTo>
                    <a:pt x="435" y="2692"/>
                  </a:moveTo>
                  <a:lnTo>
                    <a:pt x="435" y="2692"/>
                  </a:lnTo>
                  <a:close/>
                  <a:moveTo>
                    <a:pt x="480" y="2692"/>
                  </a:moveTo>
                  <a:lnTo>
                    <a:pt x="480" y="2692"/>
                  </a:lnTo>
                  <a:close/>
                  <a:moveTo>
                    <a:pt x="502" y="2670"/>
                  </a:moveTo>
                  <a:lnTo>
                    <a:pt x="502" y="2670"/>
                  </a:lnTo>
                  <a:close/>
                  <a:moveTo>
                    <a:pt x="526" y="2670"/>
                  </a:moveTo>
                  <a:lnTo>
                    <a:pt x="526" y="2670"/>
                  </a:lnTo>
                  <a:close/>
                  <a:moveTo>
                    <a:pt x="571" y="2670"/>
                  </a:moveTo>
                  <a:lnTo>
                    <a:pt x="571" y="2670"/>
                  </a:lnTo>
                  <a:close/>
                  <a:moveTo>
                    <a:pt x="593" y="2670"/>
                  </a:moveTo>
                  <a:lnTo>
                    <a:pt x="593" y="2670"/>
                  </a:lnTo>
                  <a:close/>
                  <a:moveTo>
                    <a:pt x="617" y="2647"/>
                  </a:moveTo>
                  <a:lnTo>
                    <a:pt x="617" y="2647"/>
                  </a:lnTo>
                  <a:close/>
                  <a:moveTo>
                    <a:pt x="663" y="2647"/>
                  </a:moveTo>
                  <a:lnTo>
                    <a:pt x="663" y="2647"/>
                  </a:lnTo>
                  <a:close/>
                  <a:moveTo>
                    <a:pt x="685" y="2647"/>
                  </a:moveTo>
                  <a:lnTo>
                    <a:pt x="685" y="2647"/>
                  </a:lnTo>
                  <a:close/>
                  <a:moveTo>
                    <a:pt x="708" y="2647"/>
                  </a:moveTo>
                  <a:lnTo>
                    <a:pt x="708" y="2647"/>
                  </a:lnTo>
                  <a:close/>
                  <a:moveTo>
                    <a:pt x="754" y="2625"/>
                  </a:moveTo>
                  <a:lnTo>
                    <a:pt x="754" y="2625"/>
                  </a:lnTo>
                  <a:close/>
                  <a:moveTo>
                    <a:pt x="776" y="2625"/>
                  </a:moveTo>
                  <a:lnTo>
                    <a:pt x="776" y="2625"/>
                  </a:lnTo>
                  <a:close/>
                  <a:moveTo>
                    <a:pt x="800" y="2625"/>
                  </a:moveTo>
                  <a:lnTo>
                    <a:pt x="800" y="2625"/>
                  </a:lnTo>
                  <a:close/>
                  <a:moveTo>
                    <a:pt x="821" y="2625"/>
                  </a:moveTo>
                  <a:lnTo>
                    <a:pt x="821" y="2625"/>
                  </a:lnTo>
                  <a:close/>
                  <a:moveTo>
                    <a:pt x="867" y="2601"/>
                  </a:moveTo>
                  <a:lnTo>
                    <a:pt x="867" y="2601"/>
                  </a:lnTo>
                  <a:close/>
                  <a:moveTo>
                    <a:pt x="891" y="2601"/>
                  </a:moveTo>
                  <a:lnTo>
                    <a:pt x="891" y="2601"/>
                  </a:lnTo>
                  <a:close/>
                  <a:moveTo>
                    <a:pt x="913" y="2601"/>
                  </a:moveTo>
                  <a:lnTo>
                    <a:pt x="913" y="2601"/>
                  </a:lnTo>
                  <a:close/>
                  <a:moveTo>
                    <a:pt x="958" y="2601"/>
                  </a:moveTo>
                  <a:lnTo>
                    <a:pt x="958" y="2601"/>
                  </a:lnTo>
                  <a:close/>
                  <a:moveTo>
                    <a:pt x="982" y="2579"/>
                  </a:moveTo>
                  <a:lnTo>
                    <a:pt x="982" y="2579"/>
                  </a:lnTo>
                  <a:close/>
                  <a:moveTo>
                    <a:pt x="1004" y="2579"/>
                  </a:moveTo>
                  <a:lnTo>
                    <a:pt x="1004" y="2579"/>
                  </a:lnTo>
                  <a:close/>
                  <a:moveTo>
                    <a:pt x="1050" y="2579"/>
                  </a:moveTo>
                  <a:lnTo>
                    <a:pt x="1050" y="2579"/>
                  </a:lnTo>
                  <a:close/>
                  <a:moveTo>
                    <a:pt x="1073" y="2579"/>
                  </a:moveTo>
                  <a:lnTo>
                    <a:pt x="1073" y="2579"/>
                  </a:lnTo>
                  <a:close/>
                  <a:moveTo>
                    <a:pt x="1095" y="2555"/>
                  </a:moveTo>
                  <a:lnTo>
                    <a:pt x="1095" y="2555"/>
                  </a:lnTo>
                  <a:close/>
                  <a:moveTo>
                    <a:pt x="1141" y="2555"/>
                  </a:moveTo>
                  <a:lnTo>
                    <a:pt x="1141" y="2555"/>
                  </a:lnTo>
                  <a:close/>
                  <a:moveTo>
                    <a:pt x="1164" y="2555"/>
                  </a:moveTo>
                  <a:lnTo>
                    <a:pt x="1164" y="2555"/>
                  </a:lnTo>
                  <a:close/>
                  <a:moveTo>
                    <a:pt x="1186" y="2555"/>
                  </a:moveTo>
                  <a:lnTo>
                    <a:pt x="1186" y="2555"/>
                  </a:lnTo>
                  <a:close/>
                  <a:moveTo>
                    <a:pt x="1232" y="2533"/>
                  </a:moveTo>
                  <a:lnTo>
                    <a:pt x="1232" y="2533"/>
                  </a:lnTo>
                  <a:close/>
                  <a:moveTo>
                    <a:pt x="1256" y="2533"/>
                  </a:moveTo>
                  <a:lnTo>
                    <a:pt x="1256" y="2533"/>
                  </a:lnTo>
                  <a:close/>
                  <a:moveTo>
                    <a:pt x="1278" y="2533"/>
                  </a:moveTo>
                  <a:lnTo>
                    <a:pt x="1278" y="2533"/>
                  </a:lnTo>
                  <a:close/>
                  <a:moveTo>
                    <a:pt x="1301" y="2533"/>
                  </a:moveTo>
                  <a:lnTo>
                    <a:pt x="1301" y="2533"/>
                  </a:lnTo>
                  <a:close/>
                  <a:moveTo>
                    <a:pt x="1347" y="2510"/>
                  </a:moveTo>
                  <a:lnTo>
                    <a:pt x="1347" y="2510"/>
                  </a:lnTo>
                  <a:close/>
                  <a:moveTo>
                    <a:pt x="1369" y="2510"/>
                  </a:moveTo>
                  <a:lnTo>
                    <a:pt x="1369" y="2510"/>
                  </a:lnTo>
                  <a:close/>
                  <a:moveTo>
                    <a:pt x="1393" y="2510"/>
                  </a:moveTo>
                  <a:lnTo>
                    <a:pt x="1393" y="2510"/>
                  </a:lnTo>
                  <a:close/>
                  <a:moveTo>
                    <a:pt x="1438" y="2510"/>
                  </a:moveTo>
                  <a:lnTo>
                    <a:pt x="1438" y="2510"/>
                  </a:lnTo>
                  <a:close/>
                  <a:moveTo>
                    <a:pt x="1460" y="2510"/>
                  </a:moveTo>
                  <a:lnTo>
                    <a:pt x="1460" y="2510"/>
                  </a:lnTo>
                  <a:close/>
                  <a:moveTo>
                    <a:pt x="1484" y="2488"/>
                  </a:moveTo>
                  <a:lnTo>
                    <a:pt x="1484" y="2488"/>
                  </a:lnTo>
                  <a:close/>
                  <a:moveTo>
                    <a:pt x="1529" y="2488"/>
                  </a:moveTo>
                  <a:lnTo>
                    <a:pt x="1529" y="2488"/>
                  </a:lnTo>
                  <a:close/>
                  <a:moveTo>
                    <a:pt x="1551" y="2488"/>
                  </a:moveTo>
                  <a:lnTo>
                    <a:pt x="1551" y="2488"/>
                  </a:lnTo>
                  <a:close/>
                  <a:moveTo>
                    <a:pt x="1575" y="2488"/>
                  </a:moveTo>
                  <a:lnTo>
                    <a:pt x="1575" y="2488"/>
                  </a:lnTo>
                  <a:close/>
                  <a:moveTo>
                    <a:pt x="1621" y="2464"/>
                  </a:moveTo>
                  <a:lnTo>
                    <a:pt x="1621" y="2464"/>
                  </a:lnTo>
                  <a:close/>
                  <a:moveTo>
                    <a:pt x="1642" y="2464"/>
                  </a:moveTo>
                  <a:lnTo>
                    <a:pt x="1642" y="2464"/>
                  </a:lnTo>
                  <a:close/>
                  <a:moveTo>
                    <a:pt x="1666" y="2464"/>
                  </a:moveTo>
                  <a:lnTo>
                    <a:pt x="1666" y="2464"/>
                  </a:lnTo>
                  <a:close/>
                  <a:moveTo>
                    <a:pt x="1688" y="2464"/>
                  </a:moveTo>
                  <a:lnTo>
                    <a:pt x="1688" y="2464"/>
                  </a:lnTo>
                  <a:close/>
                  <a:moveTo>
                    <a:pt x="1734" y="2442"/>
                  </a:moveTo>
                  <a:lnTo>
                    <a:pt x="1734" y="2442"/>
                  </a:lnTo>
                  <a:close/>
                  <a:moveTo>
                    <a:pt x="1757" y="2442"/>
                  </a:moveTo>
                  <a:lnTo>
                    <a:pt x="1757" y="2442"/>
                  </a:lnTo>
                  <a:close/>
                  <a:moveTo>
                    <a:pt x="1779" y="2442"/>
                  </a:moveTo>
                  <a:lnTo>
                    <a:pt x="1779" y="2442"/>
                  </a:lnTo>
                  <a:close/>
                  <a:moveTo>
                    <a:pt x="1825" y="2442"/>
                  </a:moveTo>
                  <a:lnTo>
                    <a:pt x="1825" y="2442"/>
                  </a:lnTo>
                  <a:close/>
                  <a:moveTo>
                    <a:pt x="1849" y="2418"/>
                  </a:moveTo>
                  <a:lnTo>
                    <a:pt x="1849" y="2418"/>
                  </a:lnTo>
                  <a:close/>
                  <a:moveTo>
                    <a:pt x="1871" y="2418"/>
                  </a:moveTo>
                  <a:lnTo>
                    <a:pt x="1871" y="2418"/>
                  </a:lnTo>
                  <a:close/>
                  <a:moveTo>
                    <a:pt x="1916" y="2418"/>
                  </a:moveTo>
                  <a:lnTo>
                    <a:pt x="1916" y="2418"/>
                  </a:lnTo>
                  <a:close/>
                  <a:moveTo>
                    <a:pt x="1940" y="2418"/>
                  </a:moveTo>
                  <a:lnTo>
                    <a:pt x="1940" y="2418"/>
                  </a:lnTo>
                  <a:close/>
                  <a:moveTo>
                    <a:pt x="1962" y="2397"/>
                  </a:moveTo>
                  <a:lnTo>
                    <a:pt x="1962" y="2397"/>
                  </a:lnTo>
                  <a:close/>
                  <a:moveTo>
                    <a:pt x="2007" y="2397"/>
                  </a:moveTo>
                  <a:lnTo>
                    <a:pt x="2007" y="2397"/>
                  </a:lnTo>
                  <a:close/>
                  <a:moveTo>
                    <a:pt x="2031" y="2397"/>
                  </a:moveTo>
                  <a:lnTo>
                    <a:pt x="2031" y="2397"/>
                  </a:lnTo>
                  <a:close/>
                  <a:moveTo>
                    <a:pt x="2053" y="2397"/>
                  </a:moveTo>
                  <a:lnTo>
                    <a:pt x="2053" y="2397"/>
                  </a:lnTo>
                  <a:close/>
                  <a:moveTo>
                    <a:pt x="2099" y="2373"/>
                  </a:moveTo>
                  <a:lnTo>
                    <a:pt x="2099" y="2373"/>
                  </a:lnTo>
                  <a:close/>
                  <a:moveTo>
                    <a:pt x="2122" y="2373"/>
                  </a:moveTo>
                  <a:lnTo>
                    <a:pt x="2122" y="2373"/>
                  </a:lnTo>
                  <a:close/>
                  <a:moveTo>
                    <a:pt x="2144" y="2373"/>
                  </a:moveTo>
                  <a:lnTo>
                    <a:pt x="2144" y="2373"/>
                  </a:lnTo>
                  <a:close/>
                  <a:moveTo>
                    <a:pt x="2168" y="2373"/>
                  </a:moveTo>
                  <a:lnTo>
                    <a:pt x="2168" y="2373"/>
                  </a:lnTo>
                  <a:close/>
                  <a:moveTo>
                    <a:pt x="2214" y="2351"/>
                  </a:moveTo>
                  <a:lnTo>
                    <a:pt x="2214" y="2351"/>
                  </a:lnTo>
                  <a:close/>
                  <a:moveTo>
                    <a:pt x="2235" y="2351"/>
                  </a:moveTo>
                  <a:lnTo>
                    <a:pt x="2235" y="2351"/>
                  </a:lnTo>
                  <a:close/>
                  <a:moveTo>
                    <a:pt x="2259" y="2351"/>
                  </a:moveTo>
                  <a:lnTo>
                    <a:pt x="2259" y="2351"/>
                  </a:lnTo>
                  <a:close/>
                  <a:moveTo>
                    <a:pt x="2305" y="2351"/>
                  </a:moveTo>
                  <a:lnTo>
                    <a:pt x="2305" y="2351"/>
                  </a:lnTo>
                  <a:close/>
                  <a:moveTo>
                    <a:pt x="2327" y="2327"/>
                  </a:moveTo>
                  <a:lnTo>
                    <a:pt x="2327" y="2327"/>
                  </a:lnTo>
                  <a:close/>
                  <a:moveTo>
                    <a:pt x="2350" y="2327"/>
                  </a:moveTo>
                  <a:lnTo>
                    <a:pt x="2350" y="2327"/>
                  </a:lnTo>
                  <a:close/>
                  <a:moveTo>
                    <a:pt x="2396" y="2327"/>
                  </a:moveTo>
                  <a:lnTo>
                    <a:pt x="2396" y="2327"/>
                  </a:lnTo>
                  <a:close/>
                  <a:moveTo>
                    <a:pt x="2418" y="2327"/>
                  </a:moveTo>
                  <a:lnTo>
                    <a:pt x="2418" y="2327"/>
                  </a:lnTo>
                  <a:close/>
                  <a:moveTo>
                    <a:pt x="2442" y="2305"/>
                  </a:moveTo>
                  <a:lnTo>
                    <a:pt x="2442" y="2305"/>
                  </a:lnTo>
                  <a:close/>
                  <a:moveTo>
                    <a:pt x="2487" y="2305"/>
                  </a:moveTo>
                  <a:lnTo>
                    <a:pt x="2487" y="2305"/>
                  </a:lnTo>
                  <a:close/>
                  <a:moveTo>
                    <a:pt x="2509" y="2305"/>
                  </a:moveTo>
                  <a:lnTo>
                    <a:pt x="2509" y="2305"/>
                  </a:lnTo>
                  <a:close/>
                  <a:moveTo>
                    <a:pt x="2533" y="2305"/>
                  </a:moveTo>
                  <a:lnTo>
                    <a:pt x="2533" y="2305"/>
                  </a:lnTo>
                  <a:close/>
                  <a:moveTo>
                    <a:pt x="2555" y="2305"/>
                  </a:moveTo>
                  <a:lnTo>
                    <a:pt x="2555" y="2305"/>
                  </a:lnTo>
                  <a:close/>
                  <a:moveTo>
                    <a:pt x="2600" y="2282"/>
                  </a:moveTo>
                  <a:lnTo>
                    <a:pt x="2600" y="2282"/>
                  </a:lnTo>
                  <a:close/>
                  <a:moveTo>
                    <a:pt x="2624" y="2282"/>
                  </a:moveTo>
                  <a:lnTo>
                    <a:pt x="2624" y="2282"/>
                  </a:lnTo>
                  <a:close/>
                  <a:moveTo>
                    <a:pt x="2646" y="2282"/>
                  </a:moveTo>
                  <a:lnTo>
                    <a:pt x="2646" y="2282"/>
                  </a:lnTo>
                  <a:close/>
                  <a:moveTo>
                    <a:pt x="2692" y="2282"/>
                  </a:moveTo>
                  <a:lnTo>
                    <a:pt x="2692" y="2282"/>
                  </a:lnTo>
                  <a:close/>
                  <a:moveTo>
                    <a:pt x="2715" y="2260"/>
                  </a:moveTo>
                  <a:lnTo>
                    <a:pt x="2715" y="2260"/>
                  </a:lnTo>
                  <a:close/>
                  <a:moveTo>
                    <a:pt x="2737" y="2260"/>
                  </a:moveTo>
                  <a:lnTo>
                    <a:pt x="2737" y="2260"/>
                  </a:lnTo>
                  <a:close/>
                  <a:moveTo>
                    <a:pt x="2783" y="2260"/>
                  </a:moveTo>
                  <a:lnTo>
                    <a:pt x="2783" y="2260"/>
                  </a:lnTo>
                  <a:close/>
                  <a:moveTo>
                    <a:pt x="2807" y="2260"/>
                  </a:moveTo>
                  <a:lnTo>
                    <a:pt x="2807" y="2260"/>
                  </a:lnTo>
                  <a:close/>
                  <a:moveTo>
                    <a:pt x="2828" y="2236"/>
                  </a:moveTo>
                  <a:lnTo>
                    <a:pt x="2828" y="2236"/>
                  </a:lnTo>
                  <a:close/>
                  <a:moveTo>
                    <a:pt x="2874" y="2236"/>
                  </a:moveTo>
                  <a:lnTo>
                    <a:pt x="2874" y="2236"/>
                  </a:lnTo>
                  <a:close/>
                  <a:moveTo>
                    <a:pt x="2898" y="2236"/>
                  </a:moveTo>
                  <a:lnTo>
                    <a:pt x="2898" y="2236"/>
                  </a:lnTo>
                  <a:close/>
                  <a:moveTo>
                    <a:pt x="2920" y="2236"/>
                  </a:moveTo>
                  <a:lnTo>
                    <a:pt x="2920" y="2236"/>
                  </a:lnTo>
                  <a:close/>
                  <a:moveTo>
                    <a:pt x="2965" y="2214"/>
                  </a:moveTo>
                  <a:lnTo>
                    <a:pt x="2965" y="2214"/>
                  </a:lnTo>
                  <a:close/>
                  <a:moveTo>
                    <a:pt x="2989" y="2214"/>
                  </a:moveTo>
                  <a:lnTo>
                    <a:pt x="2989" y="2214"/>
                  </a:lnTo>
                  <a:close/>
                  <a:moveTo>
                    <a:pt x="3011" y="2214"/>
                  </a:moveTo>
                  <a:lnTo>
                    <a:pt x="3011" y="2214"/>
                  </a:lnTo>
                  <a:close/>
                  <a:moveTo>
                    <a:pt x="3035" y="2214"/>
                  </a:moveTo>
                  <a:lnTo>
                    <a:pt x="3035" y="2214"/>
                  </a:lnTo>
                  <a:close/>
                  <a:moveTo>
                    <a:pt x="3080" y="2190"/>
                  </a:moveTo>
                  <a:lnTo>
                    <a:pt x="3080" y="2190"/>
                  </a:lnTo>
                  <a:close/>
                  <a:moveTo>
                    <a:pt x="3102" y="2190"/>
                  </a:moveTo>
                  <a:lnTo>
                    <a:pt x="3102" y="2190"/>
                  </a:lnTo>
                  <a:close/>
                  <a:moveTo>
                    <a:pt x="3126" y="2190"/>
                  </a:moveTo>
                  <a:lnTo>
                    <a:pt x="3126" y="2190"/>
                  </a:lnTo>
                  <a:close/>
                  <a:moveTo>
                    <a:pt x="3171" y="2190"/>
                  </a:moveTo>
                  <a:lnTo>
                    <a:pt x="3171" y="2190"/>
                  </a:lnTo>
                  <a:close/>
                  <a:moveTo>
                    <a:pt x="3193" y="2168"/>
                  </a:moveTo>
                  <a:lnTo>
                    <a:pt x="3193" y="2168"/>
                  </a:lnTo>
                  <a:close/>
                  <a:moveTo>
                    <a:pt x="3217" y="2168"/>
                  </a:moveTo>
                  <a:lnTo>
                    <a:pt x="3217" y="2168"/>
                  </a:lnTo>
                  <a:close/>
                  <a:moveTo>
                    <a:pt x="3263" y="2168"/>
                  </a:moveTo>
                  <a:lnTo>
                    <a:pt x="3263" y="2168"/>
                  </a:lnTo>
                  <a:close/>
                  <a:moveTo>
                    <a:pt x="3285" y="2168"/>
                  </a:moveTo>
                  <a:lnTo>
                    <a:pt x="3285" y="2168"/>
                  </a:lnTo>
                  <a:close/>
                  <a:moveTo>
                    <a:pt x="3308" y="2145"/>
                  </a:moveTo>
                  <a:lnTo>
                    <a:pt x="3308" y="2145"/>
                  </a:lnTo>
                  <a:close/>
                  <a:moveTo>
                    <a:pt x="3354" y="2145"/>
                  </a:moveTo>
                  <a:lnTo>
                    <a:pt x="3354" y="2145"/>
                  </a:lnTo>
                  <a:close/>
                  <a:moveTo>
                    <a:pt x="3376" y="2145"/>
                  </a:moveTo>
                  <a:lnTo>
                    <a:pt x="3376" y="2145"/>
                  </a:lnTo>
                  <a:close/>
                  <a:moveTo>
                    <a:pt x="3400" y="2145"/>
                  </a:moveTo>
                  <a:lnTo>
                    <a:pt x="3400" y="2145"/>
                  </a:lnTo>
                  <a:close/>
                  <a:moveTo>
                    <a:pt x="3445" y="2123"/>
                  </a:moveTo>
                  <a:lnTo>
                    <a:pt x="3445" y="2123"/>
                  </a:lnTo>
                  <a:close/>
                  <a:moveTo>
                    <a:pt x="3467" y="2123"/>
                  </a:moveTo>
                  <a:lnTo>
                    <a:pt x="3467" y="2123"/>
                  </a:lnTo>
                  <a:close/>
                  <a:moveTo>
                    <a:pt x="3491" y="2123"/>
                  </a:moveTo>
                  <a:lnTo>
                    <a:pt x="3491" y="2123"/>
                  </a:lnTo>
                  <a:close/>
                  <a:moveTo>
                    <a:pt x="3513" y="2123"/>
                  </a:moveTo>
                  <a:lnTo>
                    <a:pt x="3513" y="2123"/>
                  </a:lnTo>
                  <a:close/>
                  <a:moveTo>
                    <a:pt x="3558" y="2099"/>
                  </a:moveTo>
                  <a:lnTo>
                    <a:pt x="3558" y="2099"/>
                  </a:lnTo>
                  <a:close/>
                  <a:moveTo>
                    <a:pt x="3582" y="2099"/>
                  </a:moveTo>
                  <a:lnTo>
                    <a:pt x="3582" y="2099"/>
                  </a:lnTo>
                  <a:close/>
                  <a:moveTo>
                    <a:pt x="3604" y="2099"/>
                  </a:moveTo>
                  <a:lnTo>
                    <a:pt x="3604" y="2099"/>
                  </a:lnTo>
                  <a:close/>
                  <a:moveTo>
                    <a:pt x="3650" y="2099"/>
                  </a:moveTo>
                  <a:lnTo>
                    <a:pt x="3650" y="2099"/>
                  </a:lnTo>
                  <a:close/>
                  <a:moveTo>
                    <a:pt x="3673" y="2099"/>
                  </a:moveTo>
                  <a:lnTo>
                    <a:pt x="3673" y="2099"/>
                  </a:lnTo>
                  <a:close/>
                  <a:moveTo>
                    <a:pt x="3695" y="2077"/>
                  </a:moveTo>
                  <a:lnTo>
                    <a:pt x="3695" y="2077"/>
                  </a:lnTo>
                  <a:close/>
                  <a:moveTo>
                    <a:pt x="3741" y="2077"/>
                  </a:moveTo>
                  <a:lnTo>
                    <a:pt x="3741" y="2077"/>
                  </a:lnTo>
                  <a:close/>
                  <a:moveTo>
                    <a:pt x="3764" y="2077"/>
                  </a:moveTo>
                  <a:lnTo>
                    <a:pt x="3764" y="2077"/>
                  </a:lnTo>
                  <a:close/>
                  <a:moveTo>
                    <a:pt x="3786" y="2077"/>
                  </a:moveTo>
                  <a:lnTo>
                    <a:pt x="3786" y="2077"/>
                  </a:lnTo>
                  <a:close/>
                  <a:moveTo>
                    <a:pt x="3832" y="2054"/>
                  </a:moveTo>
                  <a:lnTo>
                    <a:pt x="3832" y="2054"/>
                  </a:lnTo>
                  <a:close/>
                  <a:moveTo>
                    <a:pt x="3856" y="2054"/>
                  </a:moveTo>
                  <a:lnTo>
                    <a:pt x="3856" y="2054"/>
                  </a:lnTo>
                  <a:close/>
                  <a:moveTo>
                    <a:pt x="3878" y="2054"/>
                  </a:moveTo>
                  <a:lnTo>
                    <a:pt x="3878" y="2054"/>
                  </a:lnTo>
                  <a:close/>
                  <a:moveTo>
                    <a:pt x="3901" y="2054"/>
                  </a:moveTo>
                  <a:lnTo>
                    <a:pt x="3901" y="2054"/>
                  </a:lnTo>
                  <a:close/>
                  <a:moveTo>
                    <a:pt x="3947" y="2032"/>
                  </a:moveTo>
                  <a:lnTo>
                    <a:pt x="3947" y="2032"/>
                  </a:lnTo>
                  <a:close/>
                  <a:moveTo>
                    <a:pt x="3969" y="2032"/>
                  </a:moveTo>
                  <a:lnTo>
                    <a:pt x="3969" y="2032"/>
                  </a:lnTo>
                  <a:close/>
                  <a:moveTo>
                    <a:pt x="3993" y="2032"/>
                  </a:moveTo>
                  <a:lnTo>
                    <a:pt x="3993" y="2032"/>
                  </a:lnTo>
                  <a:close/>
                  <a:moveTo>
                    <a:pt x="4038" y="2032"/>
                  </a:moveTo>
                  <a:lnTo>
                    <a:pt x="4038" y="2032"/>
                  </a:lnTo>
                  <a:close/>
                  <a:moveTo>
                    <a:pt x="4060" y="2008"/>
                  </a:moveTo>
                  <a:lnTo>
                    <a:pt x="4060" y="2008"/>
                  </a:lnTo>
                  <a:close/>
                  <a:moveTo>
                    <a:pt x="4084" y="2008"/>
                  </a:moveTo>
                  <a:lnTo>
                    <a:pt x="4084" y="2008"/>
                  </a:lnTo>
                  <a:close/>
                  <a:moveTo>
                    <a:pt x="4129" y="2008"/>
                  </a:moveTo>
                  <a:lnTo>
                    <a:pt x="4129" y="2008"/>
                  </a:lnTo>
                  <a:close/>
                  <a:moveTo>
                    <a:pt x="4151" y="2008"/>
                  </a:moveTo>
                  <a:lnTo>
                    <a:pt x="4151" y="2008"/>
                  </a:lnTo>
                  <a:close/>
                  <a:moveTo>
                    <a:pt x="4175" y="1986"/>
                  </a:moveTo>
                  <a:lnTo>
                    <a:pt x="4175" y="1986"/>
                  </a:lnTo>
                  <a:close/>
                  <a:moveTo>
                    <a:pt x="4221" y="1986"/>
                  </a:moveTo>
                  <a:lnTo>
                    <a:pt x="4221" y="1986"/>
                  </a:lnTo>
                  <a:close/>
                  <a:moveTo>
                    <a:pt x="4243" y="1986"/>
                  </a:moveTo>
                  <a:lnTo>
                    <a:pt x="4243" y="1986"/>
                  </a:lnTo>
                  <a:close/>
                  <a:moveTo>
                    <a:pt x="4266" y="1986"/>
                  </a:moveTo>
                  <a:lnTo>
                    <a:pt x="4266" y="1986"/>
                  </a:lnTo>
                  <a:close/>
                  <a:moveTo>
                    <a:pt x="4312" y="1962"/>
                  </a:moveTo>
                  <a:lnTo>
                    <a:pt x="4312" y="1962"/>
                  </a:lnTo>
                  <a:close/>
                  <a:moveTo>
                    <a:pt x="4334" y="1962"/>
                  </a:moveTo>
                  <a:lnTo>
                    <a:pt x="4334" y="1962"/>
                  </a:lnTo>
                  <a:close/>
                  <a:moveTo>
                    <a:pt x="4357" y="1962"/>
                  </a:moveTo>
                  <a:lnTo>
                    <a:pt x="4357" y="1962"/>
                  </a:lnTo>
                  <a:close/>
                  <a:moveTo>
                    <a:pt x="4379" y="1962"/>
                  </a:moveTo>
                  <a:lnTo>
                    <a:pt x="4379" y="1962"/>
                  </a:lnTo>
                  <a:close/>
                  <a:moveTo>
                    <a:pt x="4425" y="1940"/>
                  </a:moveTo>
                  <a:lnTo>
                    <a:pt x="4425" y="1940"/>
                  </a:lnTo>
                  <a:close/>
                  <a:moveTo>
                    <a:pt x="4449" y="1940"/>
                  </a:moveTo>
                  <a:lnTo>
                    <a:pt x="4449" y="1940"/>
                  </a:lnTo>
                  <a:close/>
                  <a:moveTo>
                    <a:pt x="4471" y="1940"/>
                  </a:moveTo>
                  <a:lnTo>
                    <a:pt x="4471" y="1940"/>
                  </a:lnTo>
                  <a:close/>
                  <a:moveTo>
                    <a:pt x="4516" y="1940"/>
                  </a:moveTo>
                  <a:lnTo>
                    <a:pt x="4516" y="1940"/>
                  </a:lnTo>
                  <a:close/>
                  <a:moveTo>
                    <a:pt x="4540" y="1917"/>
                  </a:moveTo>
                  <a:lnTo>
                    <a:pt x="4540" y="1917"/>
                  </a:lnTo>
                  <a:close/>
                  <a:moveTo>
                    <a:pt x="4562" y="1917"/>
                  </a:moveTo>
                  <a:lnTo>
                    <a:pt x="4562" y="1917"/>
                  </a:lnTo>
                  <a:close/>
                  <a:moveTo>
                    <a:pt x="4607" y="1917"/>
                  </a:moveTo>
                  <a:lnTo>
                    <a:pt x="4607" y="1917"/>
                  </a:lnTo>
                  <a:close/>
                  <a:moveTo>
                    <a:pt x="4631" y="1917"/>
                  </a:moveTo>
                  <a:lnTo>
                    <a:pt x="4631" y="1917"/>
                  </a:lnTo>
                  <a:close/>
                  <a:moveTo>
                    <a:pt x="4653" y="1895"/>
                  </a:moveTo>
                  <a:lnTo>
                    <a:pt x="4653" y="1895"/>
                  </a:lnTo>
                  <a:close/>
                  <a:moveTo>
                    <a:pt x="4699" y="1895"/>
                  </a:moveTo>
                  <a:lnTo>
                    <a:pt x="4699" y="1895"/>
                  </a:lnTo>
                  <a:close/>
                  <a:moveTo>
                    <a:pt x="4722" y="1895"/>
                  </a:moveTo>
                  <a:lnTo>
                    <a:pt x="4722" y="1895"/>
                  </a:lnTo>
                  <a:close/>
                  <a:moveTo>
                    <a:pt x="4744" y="1895"/>
                  </a:moveTo>
                  <a:lnTo>
                    <a:pt x="4744" y="1895"/>
                  </a:lnTo>
                  <a:close/>
                  <a:moveTo>
                    <a:pt x="4790" y="1895"/>
                  </a:moveTo>
                  <a:lnTo>
                    <a:pt x="4790" y="1895"/>
                  </a:lnTo>
                  <a:close/>
                  <a:moveTo>
                    <a:pt x="4814" y="1871"/>
                  </a:moveTo>
                  <a:lnTo>
                    <a:pt x="4814" y="1871"/>
                  </a:lnTo>
                  <a:close/>
                  <a:moveTo>
                    <a:pt x="4835" y="1871"/>
                  </a:moveTo>
                  <a:lnTo>
                    <a:pt x="4835" y="1871"/>
                  </a:lnTo>
                  <a:close/>
                  <a:moveTo>
                    <a:pt x="4859" y="1871"/>
                  </a:moveTo>
                  <a:lnTo>
                    <a:pt x="4859" y="1871"/>
                  </a:lnTo>
                  <a:close/>
                  <a:moveTo>
                    <a:pt x="4905" y="1871"/>
                  </a:moveTo>
                  <a:lnTo>
                    <a:pt x="4905" y="1871"/>
                  </a:lnTo>
                  <a:close/>
                  <a:moveTo>
                    <a:pt x="4927" y="1849"/>
                  </a:moveTo>
                  <a:lnTo>
                    <a:pt x="4927" y="1849"/>
                  </a:lnTo>
                  <a:close/>
                  <a:moveTo>
                    <a:pt x="4950" y="1849"/>
                  </a:moveTo>
                  <a:lnTo>
                    <a:pt x="4950" y="1849"/>
                  </a:lnTo>
                  <a:close/>
                  <a:moveTo>
                    <a:pt x="4996" y="1849"/>
                  </a:moveTo>
                  <a:lnTo>
                    <a:pt x="4996" y="1849"/>
                  </a:lnTo>
                  <a:close/>
                  <a:moveTo>
                    <a:pt x="5018" y="1849"/>
                  </a:moveTo>
                  <a:lnTo>
                    <a:pt x="5018" y="1849"/>
                  </a:lnTo>
                  <a:close/>
                  <a:moveTo>
                    <a:pt x="5042" y="1825"/>
                  </a:moveTo>
                  <a:lnTo>
                    <a:pt x="5042" y="1825"/>
                  </a:lnTo>
                  <a:close/>
                  <a:moveTo>
                    <a:pt x="5087" y="1825"/>
                  </a:moveTo>
                  <a:lnTo>
                    <a:pt x="5087" y="1825"/>
                  </a:lnTo>
                  <a:close/>
                  <a:moveTo>
                    <a:pt x="5109" y="1825"/>
                  </a:moveTo>
                  <a:lnTo>
                    <a:pt x="5109" y="1825"/>
                  </a:lnTo>
                  <a:close/>
                  <a:moveTo>
                    <a:pt x="5133" y="1825"/>
                  </a:moveTo>
                  <a:lnTo>
                    <a:pt x="5133" y="1825"/>
                  </a:lnTo>
                  <a:close/>
                  <a:moveTo>
                    <a:pt x="5179" y="1804"/>
                  </a:moveTo>
                  <a:lnTo>
                    <a:pt x="5179" y="1804"/>
                  </a:lnTo>
                  <a:close/>
                  <a:moveTo>
                    <a:pt x="5200" y="1804"/>
                  </a:moveTo>
                  <a:lnTo>
                    <a:pt x="5200" y="1804"/>
                  </a:lnTo>
                  <a:close/>
                  <a:moveTo>
                    <a:pt x="5224" y="1804"/>
                  </a:moveTo>
                  <a:lnTo>
                    <a:pt x="5224" y="1804"/>
                  </a:lnTo>
                  <a:close/>
                  <a:moveTo>
                    <a:pt x="5246" y="1804"/>
                  </a:moveTo>
                  <a:lnTo>
                    <a:pt x="5246" y="1804"/>
                  </a:lnTo>
                  <a:close/>
                  <a:moveTo>
                    <a:pt x="5292" y="1780"/>
                  </a:moveTo>
                  <a:lnTo>
                    <a:pt x="5292" y="1780"/>
                  </a:lnTo>
                  <a:close/>
                  <a:moveTo>
                    <a:pt x="5315" y="1780"/>
                  </a:moveTo>
                  <a:lnTo>
                    <a:pt x="5315" y="1780"/>
                  </a:lnTo>
                  <a:close/>
                  <a:moveTo>
                    <a:pt x="5337" y="1780"/>
                  </a:moveTo>
                  <a:lnTo>
                    <a:pt x="5337" y="1780"/>
                  </a:lnTo>
                  <a:close/>
                  <a:moveTo>
                    <a:pt x="5383" y="1780"/>
                  </a:moveTo>
                  <a:lnTo>
                    <a:pt x="5383" y="1780"/>
                  </a:lnTo>
                  <a:close/>
                  <a:moveTo>
                    <a:pt x="5407" y="1758"/>
                  </a:moveTo>
                  <a:lnTo>
                    <a:pt x="5407" y="1758"/>
                  </a:lnTo>
                  <a:close/>
                  <a:moveTo>
                    <a:pt x="5428" y="1758"/>
                  </a:moveTo>
                  <a:lnTo>
                    <a:pt x="5428" y="1758"/>
                  </a:lnTo>
                  <a:close/>
                  <a:moveTo>
                    <a:pt x="5474" y="1758"/>
                  </a:moveTo>
                  <a:lnTo>
                    <a:pt x="5474" y="1758"/>
                  </a:lnTo>
                  <a:close/>
                  <a:moveTo>
                    <a:pt x="5498" y="1758"/>
                  </a:moveTo>
                  <a:lnTo>
                    <a:pt x="5498" y="1758"/>
                  </a:lnTo>
                  <a:close/>
                  <a:moveTo>
                    <a:pt x="5520" y="1734"/>
                  </a:moveTo>
                  <a:lnTo>
                    <a:pt x="5520" y="1734"/>
                  </a:lnTo>
                  <a:close/>
                  <a:moveTo>
                    <a:pt x="5565" y="1734"/>
                  </a:moveTo>
                  <a:lnTo>
                    <a:pt x="5565" y="1734"/>
                  </a:lnTo>
                  <a:close/>
                  <a:moveTo>
                    <a:pt x="5589" y="1734"/>
                  </a:moveTo>
                  <a:lnTo>
                    <a:pt x="5589" y="1734"/>
                  </a:lnTo>
                  <a:close/>
                  <a:moveTo>
                    <a:pt x="5611" y="1734"/>
                  </a:moveTo>
                  <a:lnTo>
                    <a:pt x="5611" y="1734"/>
                  </a:lnTo>
                  <a:close/>
                  <a:moveTo>
                    <a:pt x="5657" y="1712"/>
                  </a:moveTo>
                  <a:lnTo>
                    <a:pt x="5657" y="1712"/>
                  </a:lnTo>
                  <a:close/>
                  <a:moveTo>
                    <a:pt x="5680" y="1712"/>
                  </a:moveTo>
                  <a:lnTo>
                    <a:pt x="5680" y="1712"/>
                  </a:lnTo>
                  <a:close/>
                  <a:moveTo>
                    <a:pt x="5702" y="1712"/>
                  </a:moveTo>
                  <a:lnTo>
                    <a:pt x="5702" y="1712"/>
                  </a:lnTo>
                  <a:close/>
                  <a:moveTo>
                    <a:pt x="5726" y="1712"/>
                  </a:moveTo>
                  <a:lnTo>
                    <a:pt x="5726" y="1712"/>
                  </a:lnTo>
                  <a:close/>
                  <a:moveTo>
                    <a:pt x="5771" y="1689"/>
                  </a:moveTo>
                  <a:lnTo>
                    <a:pt x="5771" y="1689"/>
                  </a:lnTo>
                  <a:close/>
                  <a:moveTo>
                    <a:pt x="5793" y="1689"/>
                  </a:moveTo>
                  <a:lnTo>
                    <a:pt x="5793" y="1689"/>
                  </a:lnTo>
                  <a:close/>
                  <a:moveTo>
                    <a:pt x="5817" y="1689"/>
                  </a:moveTo>
                  <a:lnTo>
                    <a:pt x="5817" y="1689"/>
                  </a:lnTo>
                  <a:close/>
                  <a:moveTo>
                    <a:pt x="5863" y="1689"/>
                  </a:moveTo>
                  <a:lnTo>
                    <a:pt x="5863" y="1689"/>
                  </a:lnTo>
                  <a:close/>
                  <a:moveTo>
                    <a:pt x="5885" y="1689"/>
                  </a:moveTo>
                  <a:lnTo>
                    <a:pt x="5885" y="1689"/>
                  </a:lnTo>
                  <a:close/>
                  <a:moveTo>
                    <a:pt x="5908" y="1667"/>
                  </a:moveTo>
                  <a:lnTo>
                    <a:pt x="5908" y="1667"/>
                  </a:lnTo>
                  <a:close/>
                  <a:moveTo>
                    <a:pt x="5954" y="1667"/>
                  </a:moveTo>
                  <a:lnTo>
                    <a:pt x="5954" y="1667"/>
                  </a:lnTo>
                  <a:close/>
                  <a:moveTo>
                    <a:pt x="5976" y="1667"/>
                  </a:moveTo>
                  <a:lnTo>
                    <a:pt x="5976" y="1667"/>
                  </a:lnTo>
                  <a:close/>
                  <a:moveTo>
                    <a:pt x="6000" y="1667"/>
                  </a:moveTo>
                  <a:lnTo>
                    <a:pt x="6000" y="1667"/>
                  </a:lnTo>
                  <a:close/>
                  <a:moveTo>
                    <a:pt x="6045" y="1643"/>
                  </a:moveTo>
                  <a:lnTo>
                    <a:pt x="6045" y="1643"/>
                  </a:lnTo>
                  <a:close/>
                  <a:moveTo>
                    <a:pt x="6067" y="1643"/>
                  </a:moveTo>
                  <a:lnTo>
                    <a:pt x="6067" y="1643"/>
                  </a:lnTo>
                  <a:close/>
                  <a:moveTo>
                    <a:pt x="6091" y="1643"/>
                  </a:moveTo>
                  <a:lnTo>
                    <a:pt x="6091" y="1643"/>
                  </a:lnTo>
                  <a:close/>
                  <a:moveTo>
                    <a:pt x="6136" y="1643"/>
                  </a:moveTo>
                  <a:lnTo>
                    <a:pt x="6136" y="1643"/>
                  </a:lnTo>
                  <a:close/>
                  <a:moveTo>
                    <a:pt x="6158" y="1621"/>
                  </a:moveTo>
                  <a:lnTo>
                    <a:pt x="6158" y="1621"/>
                  </a:lnTo>
                  <a:close/>
                  <a:moveTo>
                    <a:pt x="6182" y="1621"/>
                  </a:moveTo>
                  <a:lnTo>
                    <a:pt x="6182" y="1621"/>
                  </a:lnTo>
                  <a:close/>
                  <a:moveTo>
                    <a:pt x="6204" y="1621"/>
                  </a:moveTo>
                  <a:lnTo>
                    <a:pt x="6204" y="1621"/>
                  </a:lnTo>
                  <a:close/>
                  <a:moveTo>
                    <a:pt x="6250" y="1621"/>
                  </a:moveTo>
                  <a:lnTo>
                    <a:pt x="6250" y="1621"/>
                  </a:lnTo>
                  <a:close/>
                  <a:moveTo>
                    <a:pt x="6273" y="1597"/>
                  </a:moveTo>
                  <a:lnTo>
                    <a:pt x="6273" y="1597"/>
                  </a:lnTo>
                  <a:close/>
                  <a:moveTo>
                    <a:pt x="6295" y="1597"/>
                  </a:moveTo>
                  <a:lnTo>
                    <a:pt x="6295" y="1597"/>
                  </a:lnTo>
                  <a:close/>
                  <a:moveTo>
                    <a:pt x="6341" y="1597"/>
                  </a:moveTo>
                  <a:lnTo>
                    <a:pt x="6341" y="1597"/>
                  </a:lnTo>
                  <a:close/>
                  <a:moveTo>
                    <a:pt x="6364" y="1597"/>
                  </a:moveTo>
                  <a:lnTo>
                    <a:pt x="6364" y="1597"/>
                  </a:lnTo>
                  <a:close/>
                  <a:moveTo>
                    <a:pt x="6386" y="1576"/>
                  </a:moveTo>
                  <a:lnTo>
                    <a:pt x="6386" y="1576"/>
                  </a:lnTo>
                  <a:close/>
                  <a:moveTo>
                    <a:pt x="6432" y="1576"/>
                  </a:moveTo>
                  <a:lnTo>
                    <a:pt x="6432" y="1576"/>
                  </a:lnTo>
                  <a:close/>
                  <a:moveTo>
                    <a:pt x="6456" y="1576"/>
                  </a:moveTo>
                  <a:lnTo>
                    <a:pt x="6456" y="1576"/>
                  </a:lnTo>
                  <a:close/>
                  <a:moveTo>
                    <a:pt x="6478" y="1576"/>
                  </a:moveTo>
                  <a:lnTo>
                    <a:pt x="6478" y="1576"/>
                  </a:lnTo>
                  <a:close/>
                  <a:moveTo>
                    <a:pt x="6523" y="1552"/>
                  </a:moveTo>
                  <a:lnTo>
                    <a:pt x="6523" y="1552"/>
                  </a:lnTo>
                  <a:close/>
                  <a:moveTo>
                    <a:pt x="6547" y="1552"/>
                  </a:moveTo>
                  <a:lnTo>
                    <a:pt x="6547" y="1552"/>
                  </a:lnTo>
                  <a:close/>
                  <a:moveTo>
                    <a:pt x="6569" y="1552"/>
                  </a:moveTo>
                  <a:lnTo>
                    <a:pt x="6569" y="1552"/>
                  </a:lnTo>
                  <a:close/>
                  <a:moveTo>
                    <a:pt x="6593" y="1552"/>
                  </a:moveTo>
                  <a:lnTo>
                    <a:pt x="6593" y="1552"/>
                  </a:lnTo>
                  <a:close/>
                  <a:moveTo>
                    <a:pt x="6638" y="1530"/>
                  </a:moveTo>
                  <a:lnTo>
                    <a:pt x="6638" y="1530"/>
                  </a:lnTo>
                  <a:close/>
                  <a:moveTo>
                    <a:pt x="6660" y="1530"/>
                  </a:moveTo>
                  <a:lnTo>
                    <a:pt x="6660" y="1530"/>
                  </a:lnTo>
                  <a:close/>
                  <a:moveTo>
                    <a:pt x="6684" y="1530"/>
                  </a:moveTo>
                  <a:lnTo>
                    <a:pt x="6684" y="1530"/>
                  </a:lnTo>
                  <a:close/>
                  <a:moveTo>
                    <a:pt x="6729" y="1530"/>
                  </a:moveTo>
                  <a:lnTo>
                    <a:pt x="6729" y="1530"/>
                  </a:lnTo>
                  <a:close/>
                  <a:moveTo>
                    <a:pt x="6751" y="1506"/>
                  </a:moveTo>
                  <a:lnTo>
                    <a:pt x="6751" y="1506"/>
                  </a:lnTo>
                  <a:close/>
                  <a:moveTo>
                    <a:pt x="6775" y="1506"/>
                  </a:moveTo>
                  <a:lnTo>
                    <a:pt x="6775" y="1506"/>
                  </a:lnTo>
                  <a:close/>
                  <a:moveTo>
                    <a:pt x="6821" y="1506"/>
                  </a:moveTo>
                  <a:lnTo>
                    <a:pt x="6821" y="1506"/>
                  </a:lnTo>
                  <a:close/>
                  <a:moveTo>
                    <a:pt x="6843" y="1506"/>
                  </a:moveTo>
                  <a:lnTo>
                    <a:pt x="6843" y="1506"/>
                  </a:lnTo>
                  <a:close/>
                  <a:moveTo>
                    <a:pt x="6866" y="1484"/>
                  </a:moveTo>
                  <a:lnTo>
                    <a:pt x="6866" y="1484"/>
                  </a:lnTo>
                  <a:close/>
                  <a:moveTo>
                    <a:pt x="6912" y="1484"/>
                  </a:moveTo>
                  <a:lnTo>
                    <a:pt x="6912" y="1484"/>
                  </a:lnTo>
                  <a:close/>
                  <a:moveTo>
                    <a:pt x="6934" y="1484"/>
                  </a:moveTo>
                  <a:lnTo>
                    <a:pt x="6934" y="1484"/>
                  </a:lnTo>
                  <a:close/>
                  <a:moveTo>
                    <a:pt x="6957" y="1484"/>
                  </a:moveTo>
                  <a:lnTo>
                    <a:pt x="6957" y="1484"/>
                  </a:lnTo>
                  <a:close/>
                  <a:moveTo>
                    <a:pt x="7003" y="1484"/>
                  </a:moveTo>
                  <a:lnTo>
                    <a:pt x="7003" y="1484"/>
                  </a:lnTo>
                  <a:close/>
                  <a:moveTo>
                    <a:pt x="7025" y="1461"/>
                  </a:moveTo>
                  <a:lnTo>
                    <a:pt x="7025" y="1461"/>
                  </a:lnTo>
                  <a:close/>
                  <a:moveTo>
                    <a:pt x="7049" y="1461"/>
                  </a:moveTo>
                  <a:lnTo>
                    <a:pt x="7049" y="1461"/>
                  </a:lnTo>
                  <a:close/>
                  <a:moveTo>
                    <a:pt x="7071" y="1461"/>
                  </a:moveTo>
                  <a:lnTo>
                    <a:pt x="7071" y="1461"/>
                  </a:lnTo>
                  <a:close/>
                  <a:moveTo>
                    <a:pt x="7116" y="1461"/>
                  </a:moveTo>
                  <a:lnTo>
                    <a:pt x="7116" y="1461"/>
                  </a:lnTo>
                  <a:close/>
                  <a:moveTo>
                    <a:pt x="7140" y="1439"/>
                  </a:moveTo>
                  <a:lnTo>
                    <a:pt x="7140" y="1439"/>
                  </a:lnTo>
                  <a:close/>
                  <a:moveTo>
                    <a:pt x="7162" y="1439"/>
                  </a:moveTo>
                  <a:lnTo>
                    <a:pt x="7162" y="1439"/>
                  </a:lnTo>
                  <a:close/>
                  <a:moveTo>
                    <a:pt x="7207" y="1439"/>
                  </a:moveTo>
                  <a:lnTo>
                    <a:pt x="7207" y="1439"/>
                  </a:lnTo>
                  <a:close/>
                  <a:moveTo>
                    <a:pt x="7231" y="1439"/>
                  </a:moveTo>
                  <a:lnTo>
                    <a:pt x="7231" y="1439"/>
                  </a:lnTo>
                  <a:close/>
                  <a:moveTo>
                    <a:pt x="7253" y="1415"/>
                  </a:moveTo>
                  <a:lnTo>
                    <a:pt x="7253" y="1415"/>
                  </a:lnTo>
                  <a:close/>
                  <a:moveTo>
                    <a:pt x="7299" y="1415"/>
                  </a:moveTo>
                  <a:lnTo>
                    <a:pt x="7299" y="1415"/>
                  </a:lnTo>
                  <a:close/>
                  <a:moveTo>
                    <a:pt x="7322" y="1415"/>
                  </a:moveTo>
                  <a:lnTo>
                    <a:pt x="7322" y="1415"/>
                  </a:lnTo>
                  <a:close/>
                  <a:moveTo>
                    <a:pt x="7344" y="1415"/>
                  </a:moveTo>
                  <a:lnTo>
                    <a:pt x="7344" y="1415"/>
                  </a:lnTo>
                  <a:close/>
                  <a:moveTo>
                    <a:pt x="7390" y="1393"/>
                  </a:moveTo>
                  <a:lnTo>
                    <a:pt x="7390" y="1393"/>
                  </a:lnTo>
                  <a:close/>
                  <a:moveTo>
                    <a:pt x="7414" y="1393"/>
                  </a:moveTo>
                  <a:lnTo>
                    <a:pt x="7414" y="1393"/>
                  </a:lnTo>
                  <a:close/>
                  <a:moveTo>
                    <a:pt x="7435" y="1393"/>
                  </a:moveTo>
                  <a:lnTo>
                    <a:pt x="7435" y="1393"/>
                  </a:lnTo>
                  <a:close/>
                  <a:moveTo>
                    <a:pt x="7459" y="1393"/>
                  </a:moveTo>
                  <a:lnTo>
                    <a:pt x="7459" y="1393"/>
                  </a:lnTo>
                  <a:close/>
                  <a:moveTo>
                    <a:pt x="7505" y="1369"/>
                  </a:moveTo>
                  <a:lnTo>
                    <a:pt x="7505" y="1369"/>
                  </a:lnTo>
                  <a:close/>
                  <a:moveTo>
                    <a:pt x="7527" y="1369"/>
                  </a:moveTo>
                  <a:lnTo>
                    <a:pt x="7527" y="1369"/>
                  </a:lnTo>
                  <a:close/>
                  <a:moveTo>
                    <a:pt x="7550" y="1369"/>
                  </a:moveTo>
                  <a:lnTo>
                    <a:pt x="7550" y="1369"/>
                  </a:lnTo>
                  <a:close/>
                  <a:moveTo>
                    <a:pt x="7596" y="1369"/>
                  </a:moveTo>
                  <a:lnTo>
                    <a:pt x="7596" y="1369"/>
                  </a:lnTo>
                  <a:close/>
                  <a:moveTo>
                    <a:pt x="7618" y="1347"/>
                  </a:moveTo>
                  <a:lnTo>
                    <a:pt x="7618" y="1347"/>
                  </a:lnTo>
                  <a:close/>
                  <a:moveTo>
                    <a:pt x="7642" y="1347"/>
                  </a:moveTo>
                  <a:lnTo>
                    <a:pt x="7642" y="1347"/>
                  </a:lnTo>
                  <a:close/>
                  <a:moveTo>
                    <a:pt x="7687" y="1347"/>
                  </a:moveTo>
                  <a:lnTo>
                    <a:pt x="7687" y="1347"/>
                  </a:lnTo>
                  <a:close/>
                  <a:moveTo>
                    <a:pt x="7709" y="1347"/>
                  </a:moveTo>
                  <a:lnTo>
                    <a:pt x="7709" y="1347"/>
                  </a:lnTo>
                  <a:close/>
                  <a:moveTo>
                    <a:pt x="7733" y="1324"/>
                  </a:moveTo>
                  <a:lnTo>
                    <a:pt x="7733" y="1324"/>
                  </a:lnTo>
                  <a:close/>
                  <a:moveTo>
                    <a:pt x="7779" y="1324"/>
                  </a:moveTo>
                  <a:lnTo>
                    <a:pt x="7779" y="1324"/>
                  </a:lnTo>
                  <a:close/>
                  <a:moveTo>
                    <a:pt x="7800" y="1324"/>
                  </a:moveTo>
                  <a:lnTo>
                    <a:pt x="7800" y="1324"/>
                  </a:lnTo>
                  <a:close/>
                  <a:moveTo>
                    <a:pt x="7824" y="1324"/>
                  </a:moveTo>
                  <a:lnTo>
                    <a:pt x="7824" y="1324"/>
                  </a:lnTo>
                  <a:close/>
                  <a:moveTo>
                    <a:pt x="7870" y="1302"/>
                  </a:moveTo>
                  <a:lnTo>
                    <a:pt x="7870" y="1302"/>
                  </a:lnTo>
                  <a:close/>
                  <a:moveTo>
                    <a:pt x="7892" y="1302"/>
                  </a:moveTo>
                  <a:lnTo>
                    <a:pt x="7892" y="1302"/>
                  </a:lnTo>
                  <a:close/>
                  <a:moveTo>
                    <a:pt x="7915" y="1302"/>
                  </a:moveTo>
                  <a:lnTo>
                    <a:pt x="7915" y="1302"/>
                  </a:lnTo>
                  <a:close/>
                  <a:moveTo>
                    <a:pt x="7937" y="1302"/>
                  </a:moveTo>
                  <a:lnTo>
                    <a:pt x="7937" y="1302"/>
                  </a:lnTo>
                  <a:close/>
                  <a:moveTo>
                    <a:pt x="7983" y="1278"/>
                  </a:moveTo>
                  <a:lnTo>
                    <a:pt x="7983" y="1278"/>
                  </a:lnTo>
                  <a:close/>
                  <a:moveTo>
                    <a:pt x="8007" y="1278"/>
                  </a:moveTo>
                  <a:lnTo>
                    <a:pt x="8007" y="1278"/>
                  </a:lnTo>
                  <a:close/>
                  <a:moveTo>
                    <a:pt x="8028" y="1278"/>
                  </a:moveTo>
                  <a:lnTo>
                    <a:pt x="8028" y="1278"/>
                  </a:lnTo>
                  <a:close/>
                  <a:moveTo>
                    <a:pt x="8074" y="1278"/>
                  </a:moveTo>
                  <a:lnTo>
                    <a:pt x="8074" y="1278"/>
                  </a:lnTo>
                  <a:close/>
                  <a:moveTo>
                    <a:pt x="8098" y="1278"/>
                  </a:moveTo>
                  <a:lnTo>
                    <a:pt x="8098" y="1278"/>
                  </a:lnTo>
                  <a:close/>
                  <a:moveTo>
                    <a:pt x="8120" y="1256"/>
                  </a:moveTo>
                  <a:lnTo>
                    <a:pt x="8120" y="1256"/>
                  </a:lnTo>
                  <a:close/>
                  <a:moveTo>
                    <a:pt x="8165" y="1256"/>
                  </a:moveTo>
                  <a:lnTo>
                    <a:pt x="8165" y="1256"/>
                  </a:lnTo>
                  <a:close/>
                  <a:moveTo>
                    <a:pt x="8189" y="1256"/>
                  </a:moveTo>
                  <a:lnTo>
                    <a:pt x="8189" y="1256"/>
                  </a:lnTo>
                  <a:close/>
                  <a:moveTo>
                    <a:pt x="8211" y="1256"/>
                  </a:moveTo>
                  <a:lnTo>
                    <a:pt x="8211" y="1256"/>
                  </a:lnTo>
                  <a:close/>
                  <a:moveTo>
                    <a:pt x="8257" y="1232"/>
                  </a:moveTo>
                  <a:lnTo>
                    <a:pt x="8257" y="1232"/>
                  </a:lnTo>
                  <a:close/>
                  <a:moveTo>
                    <a:pt x="8280" y="1232"/>
                  </a:moveTo>
                  <a:lnTo>
                    <a:pt x="8280" y="1232"/>
                  </a:lnTo>
                  <a:close/>
                  <a:moveTo>
                    <a:pt x="8302" y="1232"/>
                  </a:moveTo>
                  <a:lnTo>
                    <a:pt x="8302" y="1232"/>
                  </a:lnTo>
                  <a:close/>
                  <a:moveTo>
                    <a:pt x="8348" y="1232"/>
                  </a:moveTo>
                  <a:lnTo>
                    <a:pt x="8348" y="1232"/>
                  </a:lnTo>
                  <a:close/>
                  <a:moveTo>
                    <a:pt x="8371" y="1211"/>
                  </a:moveTo>
                  <a:lnTo>
                    <a:pt x="8371" y="1211"/>
                  </a:lnTo>
                  <a:close/>
                  <a:moveTo>
                    <a:pt x="8393" y="1211"/>
                  </a:moveTo>
                  <a:lnTo>
                    <a:pt x="8393" y="1211"/>
                  </a:lnTo>
                  <a:close/>
                  <a:moveTo>
                    <a:pt x="8417" y="1211"/>
                  </a:moveTo>
                  <a:lnTo>
                    <a:pt x="8417" y="1211"/>
                  </a:lnTo>
                  <a:close/>
                  <a:moveTo>
                    <a:pt x="8463" y="1211"/>
                  </a:moveTo>
                  <a:lnTo>
                    <a:pt x="8463" y="1211"/>
                  </a:lnTo>
                  <a:close/>
                  <a:moveTo>
                    <a:pt x="8485" y="1187"/>
                  </a:moveTo>
                  <a:lnTo>
                    <a:pt x="8485" y="1187"/>
                  </a:lnTo>
                  <a:close/>
                  <a:moveTo>
                    <a:pt x="8508" y="1187"/>
                  </a:moveTo>
                  <a:lnTo>
                    <a:pt x="8508" y="1187"/>
                  </a:lnTo>
                  <a:close/>
                  <a:moveTo>
                    <a:pt x="8554" y="1187"/>
                  </a:moveTo>
                  <a:lnTo>
                    <a:pt x="8554" y="1187"/>
                  </a:lnTo>
                  <a:close/>
                  <a:moveTo>
                    <a:pt x="8576" y="1187"/>
                  </a:moveTo>
                  <a:lnTo>
                    <a:pt x="8576" y="1187"/>
                  </a:lnTo>
                  <a:close/>
                  <a:moveTo>
                    <a:pt x="8600" y="1165"/>
                  </a:moveTo>
                  <a:lnTo>
                    <a:pt x="8600" y="1165"/>
                  </a:lnTo>
                  <a:close/>
                  <a:moveTo>
                    <a:pt x="8645" y="1165"/>
                  </a:moveTo>
                  <a:lnTo>
                    <a:pt x="8645" y="1165"/>
                  </a:lnTo>
                  <a:close/>
                  <a:moveTo>
                    <a:pt x="8667" y="1165"/>
                  </a:moveTo>
                  <a:lnTo>
                    <a:pt x="8667" y="1165"/>
                  </a:lnTo>
                  <a:close/>
                  <a:moveTo>
                    <a:pt x="8691" y="1165"/>
                  </a:moveTo>
                  <a:lnTo>
                    <a:pt x="8691" y="1165"/>
                  </a:lnTo>
                  <a:close/>
                  <a:moveTo>
                    <a:pt x="8736" y="1141"/>
                  </a:moveTo>
                  <a:lnTo>
                    <a:pt x="8736" y="1141"/>
                  </a:lnTo>
                  <a:close/>
                  <a:moveTo>
                    <a:pt x="8758" y="1141"/>
                  </a:moveTo>
                  <a:lnTo>
                    <a:pt x="8758" y="1141"/>
                  </a:lnTo>
                  <a:close/>
                  <a:moveTo>
                    <a:pt x="8782" y="1141"/>
                  </a:moveTo>
                  <a:lnTo>
                    <a:pt x="8782" y="1141"/>
                  </a:lnTo>
                  <a:close/>
                  <a:moveTo>
                    <a:pt x="8804" y="1141"/>
                  </a:moveTo>
                  <a:lnTo>
                    <a:pt x="8804" y="1141"/>
                  </a:lnTo>
                  <a:close/>
                  <a:moveTo>
                    <a:pt x="8850" y="1119"/>
                  </a:moveTo>
                  <a:lnTo>
                    <a:pt x="8850" y="1119"/>
                  </a:lnTo>
                  <a:close/>
                  <a:moveTo>
                    <a:pt x="8873" y="1119"/>
                  </a:moveTo>
                  <a:lnTo>
                    <a:pt x="8873" y="1119"/>
                  </a:lnTo>
                  <a:close/>
                  <a:moveTo>
                    <a:pt x="8895" y="1119"/>
                  </a:moveTo>
                  <a:lnTo>
                    <a:pt x="8895" y="1119"/>
                  </a:lnTo>
                  <a:close/>
                  <a:moveTo>
                    <a:pt x="8941" y="1119"/>
                  </a:moveTo>
                  <a:lnTo>
                    <a:pt x="8941" y="1119"/>
                  </a:lnTo>
                  <a:close/>
                  <a:moveTo>
                    <a:pt x="8964" y="1096"/>
                  </a:moveTo>
                  <a:lnTo>
                    <a:pt x="8964" y="1096"/>
                  </a:lnTo>
                  <a:close/>
                  <a:moveTo>
                    <a:pt x="8986" y="1096"/>
                  </a:moveTo>
                  <a:lnTo>
                    <a:pt x="8986" y="1096"/>
                  </a:lnTo>
                  <a:close/>
                  <a:moveTo>
                    <a:pt x="9032" y="1096"/>
                  </a:moveTo>
                  <a:lnTo>
                    <a:pt x="9032" y="1096"/>
                  </a:lnTo>
                  <a:close/>
                  <a:moveTo>
                    <a:pt x="9056" y="1096"/>
                  </a:moveTo>
                  <a:lnTo>
                    <a:pt x="9056" y="1096"/>
                  </a:lnTo>
                  <a:close/>
                  <a:moveTo>
                    <a:pt x="9078" y="1074"/>
                  </a:moveTo>
                  <a:lnTo>
                    <a:pt x="9078" y="1074"/>
                  </a:lnTo>
                  <a:close/>
                  <a:moveTo>
                    <a:pt x="9123" y="1074"/>
                  </a:moveTo>
                  <a:lnTo>
                    <a:pt x="9123" y="1074"/>
                  </a:lnTo>
                  <a:close/>
                  <a:moveTo>
                    <a:pt x="9147" y="1074"/>
                  </a:moveTo>
                  <a:lnTo>
                    <a:pt x="9147" y="1074"/>
                  </a:lnTo>
                  <a:close/>
                  <a:moveTo>
                    <a:pt x="9169" y="1074"/>
                  </a:moveTo>
                  <a:lnTo>
                    <a:pt x="9169" y="1074"/>
                  </a:lnTo>
                  <a:close/>
                  <a:moveTo>
                    <a:pt x="9214" y="1074"/>
                  </a:moveTo>
                  <a:lnTo>
                    <a:pt x="9214" y="1074"/>
                  </a:lnTo>
                  <a:close/>
                  <a:moveTo>
                    <a:pt x="9238" y="1050"/>
                  </a:moveTo>
                  <a:lnTo>
                    <a:pt x="9238" y="1050"/>
                  </a:lnTo>
                  <a:close/>
                  <a:moveTo>
                    <a:pt x="9260" y="1050"/>
                  </a:moveTo>
                  <a:lnTo>
                    <a:pt x="9260" y="1050"/>
                  </a:lnTo>
                  <a:close/>
                  <a:moveTo>
                    <a:pt x="9284" y="1050"/>
                  </a:moveTo>
                  <a:lnTo>
                    <a:pt x="9284" y="1050"/>
                  </a:lnTo>
                  <a:close/>
                  <a:moveTo>
                    <a:pt x="9329" y="1050"/>
                  </a:moveTo>
                  <a:lnTo>
                    <a:pt x="9329" y="1050"/>
                  </a:lnTo>
                  <a:close/>
                  <a:moveTo>
                    <a:pt x="9351" y="1028"/>
                  </a:moveTo>
                  <a:lnTo>
                    <a:pt x="9351" y="1028"/>
                  </a:lnTo>
                  <a:close/>
                  <a:moveTo>
                    <a:pt x="9375" y="1028"/>
                  </a:moveTo>
                  <a:lnTo>
                    <a:pt x="9375" y="1028"/>
                  </a:lnTo>
                  <a:close/>
                  <a:moveTo>
                    <a:pt x="9421" y="1028"/>
                  </a:moveTo>
                  <a:lnTo>
                    <a:pt x="9421" y="1028"/>
                  </a:lnTo>
                  <a:close/>
                  <a:moveTo>
                    <a:pt x="9443" y="1028"/>
                  </a:moveTo>
                  <a:lnTo>
                    <a:pt x="9443" y="1028"/>
                  </a:lnTo>
                  <a:close/>
                  <a:moveTo>
                    <a:pt x="9466" y="1004"/>
                  </a:moveTo>
                  <a:lnTo>
                    <a:pt x="9466" y="1004"/>
                  </a:lnTo>
                  <a:close/>
                  <a:moveTo>
                    <a:pt x="9512" y="1004"/>
                  </a:moveTo>
                  <a:lnTo>
                    <a:pt x="9512" y="1004"/>
                  </a:lnTo>
                  <a:close/>
                  <a:moveTo>
                    <a:pt x="9534" y="1004"/>
                  </a:moveTo>
                  <a:lnTo>
                    <a:pt x="9534" y="1004"/>
                  </a:lnTo>
                  <a:close/>
                  <a:moveTo>
                    <a:pt x="9557" y="1004"/>
                  </a:moveTo>
                  <a:lnTo>
                    <a:pt x="9557" y="1004"/>
                  </a:lnTo>
                  <a:close/>
                  <a:moveTo>
                    <a:pt x="9603" y="983"/>
                  </a:moveTo>
                  <a:lnTo>
                    <a:pt x="9603" y="983"/>
                  </a:lnTo>
                  <a:close/>
                  <a:moveTo>
                    <a:pt x="9625" y="983"/>
                  </a:moveTo>
                  <a:lnTo>
                    <a:pt x="9625" y="983"/>
                  </a:lnTo>
                  <a:close/>
                  <a:moveTo>
                    <a:pt x="9649" y="983"/>
                  </a:moveTo>
                  <a:lnTo>
                    <a:pt x="9649" y="983"/>
                  </a:lnTo>
                  <a:close/>
                  <a:moveTo>
                    <a:pt x="9694" y="983"/>
                  </a:moveTo>
                  <a:lnTo>
                    <a:pt x="9694" y="983"/>
                  </a:lnTo>
                  <a:close/>
                  <a:moveTo>
                    <a:pt x="9716" y="959"/>
                  </a:moveTo>
                  <a:lnTo>
                    <a:pt x="9716" y="959"/>
                  </a:lnTo>
                  <a:close/>
                  <a:moveTo>
                    <a:pt x="9740" y="959"/>
                  </a:moveTo>
                  <a:lnTo>
                    <a:pt x="9740" y="959"/>
                  </a:lnTo>
                  <a:close/>
                  <a:moveTo>
                    <a:pt x="9762" y="959"/>
                  </a:moveTo>
                  <a:lnTo>
                    <a:pt x="9762" y="959"/>
                  </a:lnTo>
                  <a:close/>
                  <a:moveTo>
                    <a:pt x="9807" y="959"/>
                  </a:moveTo>
                  <a:lnTo>
                    <a:pt x="9807" y="959"/>
                  </a:lnTo>
                  <a:close/>
                  <a:moveTo>
                    <a:pt x="9831" y="937"/>
                  </a:moveTo>
                  <a:lnTo>
                    <a:pt x="9831" y="937"/>
                  </a:lnTo>
                  <a:close/>
                  <a:moveTo>
                    <a:pt x="9853" y="937"/>
                  </a:moveTo>
                  <a:lnTo>
                    <a:pt x="9853" y="937"/>
                  </a:lnTo>
                  <a:close/>
                  <a:moveTo>
                    <a:pt x="9899" y="937"/>
                  </a:moveTo>
                  <a:lnTo>
                    <a:pt x="9899" y="937"/>
                  </a:lnTo>
                  <a:close/>
                  <a:moveTo>
                    <a:pt x="9922" y="937"/>
                  </a:moveTo>
                  <a:lnTo>
                    <a:pt x="9922" y="937"/>
                  </a:lnTo>
                  <a:close/>
                  <a:moveTo>
                    <a:pt x="9944" y="913"/>
                  </a:moveTo>
                  <a:lnTo>
                    <a:pt x="9944" y="913"/>
                  </a:lnTo>
                  <a:close/>
                  <a:moveTo>
                    <a:pt x="9990" y="913"/>
                  </a:moveTo>
                  <a:lnTo>
                    <a:pt x="9990" y="913"/>
                  </a:lnTo>
                  <a:close/>
                  <a:moveTo>
                    <a:pt x="10014" y="913"/>
                  </a:moveTo>
                  <a:lnTo>
                    <a:pt x="10014" y="913"/>
                  </a:lnTo>
                  <a:close/>
                  <a:moveTo>
                    <a:pt x="10035" y="913"/>
                  </a:moveTo>
                  <a:lnTo>
                    <a:pt x="10035" y="913"/>
                  </a:lnTo>
                  <a:close/>
                  <a:moveTo>
                    <a:pt x="10081" y="891"/>
                  </a:moveTo>
                  <a:lnTo>
                    <a:pt x="10081" y="891"/>
                  </a:lnTo>
                  <a:close/>
                  <a:moveTo>
                    <a:pt x="10105" y="891"/>
                  </a:moveTo>
                  <a:lnTo>
                    <a:pt x="10105" y="891"/>
                  </a:lnTo>
                  <a:close/>
                  <a:moveTo>
                    <a:pt x="10127" y="891"/>
                  </a:moveTo>
                  <a:lnTo>
                    <a:pt x="10127" y="891"/>
                  </a:lnTo>
                  <a:close/>
                  <a:moveTo>
                    <a:pt x="10150" y="891"/>
                  </a:moveTo>
                  <a:lnTo>
                    <a:pt x="10150" y="891"/>
                  </a:lnTo>
                  <a:close/>
                  <a:moveTo>
                    <a:pt x="10196" y="868"/>
                  </a:moveTo>
                  <a:lnTo>
                    <a:pt x="10196" y="868"/>
                  </a:lnTo>
                  <a:close/>
                  <a:moveTo>
                    <a:pt x="10218" y="868"/>
                  </a:moveTo>
                  <a:lnTo>
                    <a:pt x="10218" y="868"/>
                  </a:lnTo>
                  <a:close/>
                  <a:moveTo>
                    <a:pt x="10242" y="868"/>
                  </a:moveTo>
                  <a:lnTo>
                    <a:pt x="10242" y="868"/>
                  </a:lnTo>
                  <a:close/>
                  <a:moveTo>
                    <a:pt x="10287" y="868"/>
                  </a:moveTo>
                  <a:lnTo>
                    <a:pt x="10287" y="868"/>
                  </a:lnTo>
                  <a:close/>
                  <a:moveTo>
                    <a:pt x="10309" y="868"/>
                  </a:moveTo>
                  <a:lnTo>
                    <a:pt x="10309" y="868"/>
                  </a:lnTo>
                  <a:close/>
                  <a:moveTo>
                    <a:pt x="10333" y="846"/>
                  </a:moveTo>
                  <a:lnTo>
                    <a:pt x="10333" y="846"/>
                  </a:lnTo>
                  <a:close/>
                  <a:moveTo>
                    <a:pt x="10379" y="846"/>
                  </a:moveTo>
                  <a:lnTo>
                    <a:pt x="10379" y="846"/>
                  </a:lnTo>
                  <a:close/>
                  <a:moveTo>
                    <a:pt x="10400" y="846"/>
                  </a:moveTo>
                  <a:lnTo>
                    <a:pt x="10400" y="846"/>
                  </a:lnTo>
                  <a:close/>
                  <a:moveTo>
                    <a:pt x="10424" y="846"/>
                  </a:moveTo>
                  <a:lnTo>
                    <a:pt x="10424" y="846"/>
                  </a:lnTo>
                  <a:close/>
                  <a:moveTo>
                    <a:pt x="10470" y="822"/>
                  </a:moveTo>
                  <a:lnTo>
                    <a:pt x="10470" y="822"/>
                  </a:lnTo>
                  <a:close/>
                  <a:moveTo>
                    <a:pt x="10492" y="822"/>
                  </a:moveTo>
                  <a:lnTo>
                    <a:pt x="10492" y="822"/>
                  </a:lnTo>
                  <a:close/>
                  <a:moveTo>
                    <a:pt x="10515" y="822"/>
                  </a:moveTo>
                  <a:lnTo>
                    <a:pt x="10515" y="822"/>
                  </a:lnTo>
                  <a:close/>
                  <a:moveTo>
                    <a:pt x="10561" y="822"/>
                  </a:moveTo>
                  <a:lnTo>
                    <a:pt x="10561" y="822"/>
                  </a:lnTo>
                  <a:close/>
                  <a:moveTo>
                    <a:pt x="10583" y="800"/>
                  </a:moveTo>
                  <a:lnTo>
                    <a:pt x="10583" y="800"/>
                  </a:lnTo>
                  <a:close/>
                  <a:moveTo>
                    <a:pt x="10607" y="800"/>
                  </a:moveTo>
                  <a:lnTo>
                    <a:pt x="10607" y="800"/>
                  </a:lnTo>
                  <a:close/>
                  <a:moveTo>
                    <a:pt x="10628" y="800"/>
                  </a:moveTo>
                  <a:lnTo>
                    <a:pt x="10628" y="800"/>
                  </a:lnTo>
                  <a:close/>
                  <a:moveTo>
                    <a:pt x="10674" y="800"/>
                  </a:moveTo>
                  <a:lnTo>
                    <a:pt x="10674" y="800"/>
                  </a:lnTo>
                  <a:close/>
                  <a:moveTo>
                    <a:pt x="10698" y="776"/>
                  </a:moveTo>
                  <a:lnTo>
                    <a:pt x="10698" y="776"/>
                  </a:lnTo>
                  <a:close/>
                  <a:moveTo>
                    <a:pt x="10720" y="776"/>
                  </a:moveTo>
                  <a:lnTo>
                    <a:pt x="10720" y="776"/>
                  </a:lnTo>
                  <a:close/>
                  <a:moveTo>
                    <a:pt x="10765" y="776"/>
                  </a:moveTo>
                  <a:lnTo>
                    <a:pt x="10765" y="776"/>
                  </a:lnTo>
                  <a:close/>
                  <a:moveTo>
                    <a:pt x="10789" y="776"/>
                  </a:moveTo>
                  <a:lnTo>
                    <a:pt x="10789" y="776"/>
                  </a:lnTo>
                  <a:close/>
                  <a:moveTo>
                    <a:pt x="10811" y="754"/>
                  </a:moveTo>
                  <a:lnTo>
                    <a:pt x="10811" y="754"/>
                  </a:lnTo>
                  <a:close/>
                  <a:moveTo>
                    <a:pt x="10857" y="754"/>
                  </a:moveTo>
                  <a:lnTo>
                    <a:pt x="10857" y="754"/>
                  </a:lnTo>
                  <a:close/>
                  <a:moveTo>
                    <a:pt x="10880" y="754"/>
                  </a:moveTo>
                  <a:lnTo>
                    <a:pt x="10880" y="754"/>
                  </a:lnTo>
                  <a:close/>
                  <a:moveTo>
                    <a:pt x="10902" y="754"/>
                  </a:moveTo>
                  <a:lnTo>
                    <a:pt x="10902" y="754"/>
                  </a:lnTo>
                  <a:close/>
                  <a:moveTo>
                    <a:pt x="10948" y="731"/>
                  </a:moveTo>
                  <a:lnTo>
                    <a:pt x="10948" y="731"/>
                  </a:lnTo>
                  <a:close/>
                  <a:moveTo>
                    <a:pt x="10971" y="731"/>
                  </a:moveTo>
                  <a:lnTo>
                    <a:pt x="10971" y="731"/>
                  </a:lnTo>
                  <a:close/>
                  <a:moveTo>
                    <a:pt x="10993" y="731"/>
                  </a:moveTo>
                  <a:lnTo>
                    <a:pt x="10993" y="731"/>
                  </a:lnTo>
                  <a:close/>
                  <a:moveTo>
                    <a:pt x="11017" y="731"/>
                  </a:moveTo>
                  <a:lnTo>
                    <a:pt x="11017" y="731"/>
                  </a:lnTo>
                  <a:close/>
                  <a:moveTo>
                    <a:pt x="11063" y="709"/>
                  </a:moveTo>
                  <a:lnTo>
                    <a:pt x="11063" y="709"/>
                  </a:lnTo>
                  <a:close/>
                  <a:moveTo>
                    <a:pt x="11085" y="709"/>
                  </a:moveTo>
                  <a:lnTo>
                    <a:pt x="11085" y="709"/>
                  </a:lnTo>
                  <a:close/>
                  <a:moveTo>
                    <a:pt x="11108" y="709"/>
                  </a:moveTo>
                  <a:lnTo>
                    <a:pt x="11108" y="709"/>
                  </a:lnTo>
                  <a:close/>
                  <a:moveTo>
                    <a:pt x="11154" y="709"/>
                  </a:moveTo>
                  <a:lnTo>
                    <a:pt x="11154" y="709"/>
                  </a:lnTo>
                  <a:close/>
                  <a:moveTo>
                    <a:pt x="11176" y="685"/>
                  </a:moveTo>
                  <a:lnTo>
                    <a:pt x="11176" y="685"/>
                  </a:lnTo>
                  <a:close/>
                  <a:moveTo>
                    <a:pt x="11200" y="685"/>
                  </a:moveTo>
                  <a:lnTo>
                    <a:pt x="11200" y="685"/>
                  </a:lnTo>
                  <a:close/>
                  <a:moveTo>
                    <a:pt x="11245" y="685"/>
                  </a:moveTo>
                  <a:lnTo>
                    <a:pt x="11245" y="685"/>
                  </a:lnTo>
                  <a:close/>
                  <a:moveTo>
                    <a:pt x="11267" y="685"/>
                  </a:moveTo>
                  <a:lnTo>
                    <a:pt x="11267" y="685"/>
                  </a:lnTo>
                  <a:close/>
                  <a:moveTo>
                    <a:pt x="11291" y="663"/>
                  </a:moveTo>
                  <a:lnTo>
                    <a:pt x="11291" y="663"/>
                  </a:lnTo>
                  <a:close/>
                  <a:moveTo>
                    <a:pt x="11336" y="663"/>
                  </a:moveTo>
                  <a:lnTo>
                    <a:pt x="11336" y="663"/>
                  </a:lnTo>
                  <a:close/>
                  <a:moveTo>
                    <a:pt x="11358" y="663"/>
                  </a:moveTo>
                  <a:lnTo>
                    <a:pt x="11358" y="663"/>
                  </a:lnTo>
                  <a:close/>
                  <a:moveTo>
                    <a:pt x="11382" y="663"/>
                  </a:moveTo>
                  <a:lnTo>
                    <a:pt x="11382" y="663"/>
                  </a:lnTo>
                  <a:close/>
                  <a:moveTo>
                    <a:pt x="11428" y="663"/>
                  </a:moveTo>
                  <a:lnTo>
                    <a:pt x="11428" y="663"/>
                  </a:lnTo>
                  <a:close/>
                  <a:moveTo>
                    <a:pt x="11450" y="640"/>
                  </a:moveTo>
                  <a:lnTo>
                    <a:pt x="11450" y="640"/>
                  </a:lnTo>
                  <a:close/>
                  <a:moveTo>
                    <a:pt x="11473" y="640"/>
                  </a:moveTo>
                  <a:lnTo>
                    <a:pt x="11473" y="640"/>
                  </a:lnTo>
                  <a:close/>
                  <a:moveTo>
                    <a:pt x="11495" y="640"/>
                  </a:moveTo>
                  <a:lnTo>
                    <a:pt x="11495" y="640"/>
                  </a:lnTo>
                  <a:close/>
                  <a:moveTo>
                    <a:pt x="11541" y="640"/>
                  </a:moveTo>
                  <a:lnTo>
                    <a:pt x="11541" y="640"/>
                  </a:lnTo>
                  <a:close/>
                  <a:moveTo>
                    <a:pt x="11564" y="618"/>
                  </a:moveTo>
                  <a:lnTo>
                    <a:pt x="11564" y="618"/>
                  </a:lnTo>
                  <a:close/>
                  <a:moveTo>
                    <a:pt x="11586" y="618"/>
                  </a:moveTo>
                  <a:lnTo>
                    <a:pt x="11586" y="618"/>
                  </a:lnTo>
                  <a:close/>
                  <a:moveTo>
                    <a:pt x="11632" y="618"/>
                  </a:moveTo>
                  <a:lnTo>
                    <a:pt x="11632" y="618"/>
                  </a:lnTo>
                  <a:close/>
                  <a:moveTo>
                    <a:pt x="11656" y="618"/>
                  </a:moveTo>
                  <a:lnTo>
                    <a:pt x="11656" y="618"/>
                  </a:lnTo>
                  <a:close/>
                  <a:moveTo>
                    <a:pt x="11678" y="594"/>
                  </a:moveTo>
                  <a:lnTo>
                    <a:pt x="11678" y="594"/>
                  </a:lnTo>
                  <a:close/>
                  <a:moveTo>
                    <a:pt x="11723" y="594"/>
                  </a:moveTo>
                  <a:lnTo>
                    <a:pt x="11723" y="594"/>
                  </a:lnTo>
                  <a:close/>
                  <a:moveTo>
                    <a:pt x="11747" y="594"/>
                  </a:moveTo>
                  <a:lnTo>
                    <a:pt x="11747" y="594"/>
                  </a:lnTo>
                  <a:close/>
                  <a:moveTo>
                    <a:pt x="11769" y="594"/>
                  </a:moveTo>
                  <a:lnTo>
                    <a:pt x="11769" y="594"/>
                  </a:lnTo>
                  <a:close/>
                  <a:moveTo>
                    <a:pt x="11814" y="572"/>
                  </a:moveTo>
                  <a:lnTo>
                    <a:pt x="11814" y="572"/>
                  </a:lnTo>
                  <a:close/>
                  <a:moveTo>
                    <a:pt x="11838" y="572"/>
                  </a:moveTo>
                  <a:lnTo>
                    <a:pt x="11838" y="572"/>
                  </a:lnTo>
                  <a:close/>
                  <a:moveTo>
                    <a:pt x="11860" y="572"/>
                  </a:moveTo>
                  <a:lnTo>
                    <a:pt x="11860" y="572"/>
                  </a:lnTo>
                  <a:close/>
                  <a:moveTo>
                    <a:pt x="11906" y="572"/>
                  </a:moveTo>
                  <a:lnTo>
                    <a:pt x="11906" y="572"/>
                  </a:lnTo>
                  <a:close/>
                  <a:moveTo>
                    <a:pt x="11929" y="548"/>
                  </a:moveTo>
                  <a:lnTo>
                    <a:pt x="11929" y="548"/>
                  </a:lnTo>
                  <a:close/>
                  <a:moveTo>
                    <a:pt x="11951" y="548"/>
                  </a:moveTo>
                  <a:lnTo>
                    <a:pt x="11951" y="548"/>
                  </a:lnTo>
                  <a:close/>
                  <a:moveTo>
                    <a:pt x="11975" y="548"/>
                  </a:moveTo>
                  <a:lnTo>
                    <a:pt x="11975" y="548"/>
                  </a:lnTo>
                  <a:close/>
                  <a:moveTo>
                    <a:pt x="12021" y="548"/>
                  </a:moveTo>
                  <a:lnTo>
                    <a:pt x="12021" y="548"/>
                  </a:lnTo>
                  <a:close/>
                  <a:moveTo>
                    <a:pt x="12043" y="526"/>
                  </a:moveTo>
                  <a:lnTo>
                    <a:pt x="12043" y="526"/>
                  </a:lnTo>
                  <a:close/>
                  <a:moveTo>
                    <a:pt x="12066" y="526"/>
                  </a:moveTo>
                  <a:lnTo>
                    <a:pt x="12066" y="526"/>
                  </a:lnTo>
                  <a:close/>
                  <a:moveTo>
                    <a:pt x="12112" y="526"/>
                  </a:moveTo>
                  <a:lnTo>
                    <a:pt x="12112" y="526"/>
                  </a:lnTo>
                  <a:close/>
                  <a:moveTo>
                    <a:pt x="12134" y="526"/>
                  </a:moveTo>
                  <a:lnTo>
                    <a:pt x="12134" y="526"/>
                  </a:lnTo>
                  <a:close/>
                  <a:moveTo>
                    <a:pt x="12157" y="503"/>
                  </a:moveTo>
                  <a:lnTo>
                    <a:pt x="12157" y="503"/>
                  </a:lnTo>
                  <a:close/>
                  <a:moveTo>
                    <a:pt x="12203" y="503"/>
                  </a:moveTo>
                  <a:lnTo>
                    <a:pt x="12203" y="503"/>
                  </a:lnTo>
                  <a:close/>
                  <a:moveTo>
                    <a:pt x="12225" y="503"/>
                  </a:moveTo>
                  <a:lnTo>
                    <a:pt x="12225" y="503"/>
                  </a:lnTo>
                  <a:close/>
                  <a:moveTo>
                    <a:pt x="12249" y="503"/>
                  </a:moveTo>
                  <a:lnTo>
                    <a:pt x="12249" y="503"/>
                  </a:lnTo>
                  <a:close/>
                  <a:moveTo>
                    <a:pt x="12294" y="481"/>
                  </a:moveTo>
                  <a:lnTo>
                    <a:pt x="12294" y="481"/>
                  </a:lnTo>
                  <a:close/>
                  <a:moveTo>
                    <a:pt x="12316" y="481"/>
                  </a:moveTo>
                  <a:lnTo>
                    <a:pt x="12316" y="481"/>
                  </a:lnTo>
                  <a:close/>
                  <a:moveTo>
                    <a:pt x="12340" y="481"/>
                  </a:moveTo>
                  <a:lnTo>
                    <a:pt x="12340" y="481"/>
                  </a:lnTo>
                  <a:close/>
                  <a:moveTo>
                    <a:pt x="12362" y="481"/>
                  </a:moveTo>
                  <a:lnTo>
                    <a:pt x="12362" y="481"/>
                  </a:lnTo>
                  <a:close/>
                  <a:moveTo>
                    <a:pt x="12407" y="457"/>
                  </a:moveTo>
                  <a:lnTo>
                    <a:pt x="12407" y="457"/>
                  </a:lnTo>
                  <a:close/>
                  <a:moveTo>
                    <a:pt x="12431" y="457"/>
                  </a:moveTo>
                  <a:lnTo>
                    <a:pt x="12431" y="457"/>
                  </a:lnTo>
                  <a:close/>
                  <a:moveTo>
                    <a:pt x="12453" y="457"/>
                  </a:moveTo>
                  <a:lnTo>
                    <a:pt x="12453" y="457"/>
                  </a:lnTo>
                  <a:close/>
                  <a:moveTo>
                    <a:pt x="12499" y="457"/>
                  </a:moveTo>
                  <a:lnTo>
                    <a:pt x="12499" y="457"/>
                  </a:lnTo>
                  <a:close/>
                  <a:moveTo>
                    <a:pt x="12522" y="457"/>
                  </a:moveTo>
                  <a:lnTo>
                    <a:pt x="12522" y="457"/>
                  </a:lnTo>
                  <a:close/>
                  <a:moveTo>
                    <a:pt x="12544" y="435"/>
                  </a:moveTo>
                  <a:lnTo>
                    <a:pt x="12544" y="435"/>
                  </a:lnTo>
                  <a:close/>
                  <a:moveTo>
                    <a:pt x="12590" y="435"/>
                  </a:moveTo>
                  <a:lnTo>
                    <a:pt x="12590" y="435"/>
                  </a:lnTo>
                  <a:close/>
                  <a:moveTo>
                    <a:pt x="12614" y="435"/>
                  </a:moveTo>
                  <a:lnTo>
                    <a:pt x="12614" y="435"/>
                  </a:lnTo>
                  <a:close/>
                  <a:moveTo>
                    <a:pt x="12635" y="435"/>
                  </a:moveTo>
                  <a:lnTo>
                    <a:pt x="12635" y="435"/>
                  </a:lnTo>
                  <a:close/>
                  <a:moveTo>
                    <a:pt x="12681" y="411"/>
                  </a:moveTo>
                  <a:lnTo>
                    <a:pt x="12681" y="411"/>
                  </a:lnTo>
                  <a:close/>
                  <a:moveTo>
                    <a:pt x="12705" y="411"/>
                  </a:moveTo>
                  <a:lnTo>
                    <a:pt x="12705" y="411"/>
                  </a:lnTo>
                  <a:close/>
                  <a:moveTo>
                    <a:pt x="12727" y="411"/>
                  </a:moveTo>
                  <a:lnTo>
                    <a:pt x="12727" y="411"/>
                  </a:lnTo>
                  <a:close/>
                  <a:moveTo>
                    <a:pt x="12772" y="411"/>
                  </a:moveTo>
                  <a:lnTo>
                    <a:pt x="12772" y="411"/>
                  </a:lnTo>
                  <a:close/>
                  <a:moveTo>
                    <a:pt x="12796" y="390"/>
                  </a:moveTo>
                  <a:lnTo>
                    <a:pt x="12796" y="390"/>
                  </a:lnTo>
                  <a:close/>
                  <a:moveTo>
                    <a:pt x="12818" y="390"/>
                  </a:moveTo>
                  <a:lnTo>
                    <a:pt x="12818" y="390"/>
                  </a:lnTo>
                  <a:close/>
                  <a:moveTo>
                    <a:pt x="12842" y="390"/>
                  </a:moveTo>
                  <a:lnTo>
                    <a:pt x="12842" y="390"/>
                  </a:lnTo>
                  <a:close/>
                  <a:moveTo>
                    <a:pt x="12887" y="390"/>
                  </a:moveTo>
                  <a:lnTo>
                    <a:pt x="12887" y="390"/>
                  </a:lnTo>
                  <a:close/>
                  <a:moveTo>
                    <a:pt x="12909" y="366"/>
                  </a:moveTo>
                  <a:lnTo>
                    <a:pt x="12909" y="366"/>
                  </a:lnTo>
                  <a:close/>
                  <a:moveTo>
                    <a:pt x="12933" y="366"/>
                  </a:moveTo>
                  <a:lnTo>
                    <a:pt x="12933" y="366"/>
                  </a:lnTo>
                  <a:close/>
                  <a:moveTo>
                    <a:pt x="12979" y="366"/>
                  </a:moveTo>
                  <a:lnTo>
                    <a:pt x="12979" y="366"/>
                  </a:lnTo>
                  <a:close/>
                  <a:moveTo>
                    <a:pt x="13000" y="366"/>
                  </a:moveTo>
                  <a:lnTo>
                    <a:pt x="13000" y="366"/>
                  </a:lnTo>
                  <a:close/>
                  <a:moveTo>
                    <a:pt x="13024" y="344"/>
                  </a:moveTo>
                  <a:lnTo>
                    <a:pt x="13024" y="344"/>
                  </a:lnTo>
                  <a:close/>
                  <a:moveTo>
                    <a:pt x="13070" y="344"/>
                  </a:moveTo>
                  <a:lnTo>
                    <a:pt x="13070" y="344"/>
                  </a:lnTo>
                  <a:close/>
                  <a:moveTo>
                    <a:pt x="13092" y="344"/>
                  </a:moveTo>
                  <a:lnTo>
                    <a:pt x="13092" y="344"/>
                  </a:lnTo>
                  <a:close/>
                  <a:moveTo>
                    <a:pt x="13115" y="344"/>
                  </a:moveTo>
                  <a:lnTo>
                    <a:pt x="13115" y="344"/>
                  </a:lnTo>
                  <a:close/>
                  <a:moveTo>
                    <a:pt x="13161" y="320"/>
                  </a:moveTo>
                  <a:lnTo>
                    <a:pt x="13161" y="320"/>
                  </a:lnTo>
                  <a:close/>
                  <a:moveTo>
                    <a:pt x="13183" y="320"/>
                  </a:moveTo>
                  <a:lnTo>
                    <a:pt x="13183" y="320"/>
                  </a:lnTo>
                  <a:close/>
                  <a:moveTo>
                    <a:pt x="13207" y="320"/>
                  </a:moveTo>
                  <a:lnTo>
                    <a:pt x="13207" y="320"/>
                  </a:lnTo>
                  <a:close/>
                  <a:moveTo>
                    <a:pt x="13252" y="320"/>
                  </a:moveTo>
                  <a:lnTo>
                    <a:pt x="13252" y="320"/>
                  </a:lnTo>
                  <a:close/>
                  <a:moveTo>
                    <a:pt x="13274" y="298"/>
                  </a:moveTo>
                  <a:lnTo>
                    <a:pt x="13274" y="298"/>
                  </a:lnTo>
                  <a:close/>
                  <a:moveTo>
                    <a:pt x="13298" y="298"/>
                  </a:moveTo>
                  <a:lnTo>
                    <a:pt x="13298" y="298"/>
                  </a:lnTo>
                  <a:close/>
                  <a:moveTo>
                    <a:pt x="13320" y="298"/>
                  </a:moveTo>
                  <a:lnTo>
                    <a:pt x="13320" y="298"/>
                  </a:lnTo>
                  <a:close/>
                  <a:moveTo>
                    <a:pt x="13365" y="298"/>
                  </a:moveTo>
                  <a:lnTo>
                    <a:pt x="13365" y="298"/>
                  </a:lnTo>
                  <a:close/>
                  <a:moveTo>
                    <a:pt x="13389" y="275"/>
                  </a:moveTo>
                  <a:lnTo>
                    <a:pt x="13389" y="275"/>
                  </a:lnTo>
                  <a:close/>
                  <a:moveTo>
                    <a:pt x="13411" y="275"/>
                  </a:moveTo>
                  <a:lnTo>
                    <a:pt x="13411" y="275"/>
                  </a:lnTo>
                  <a:close/>
                  <a:moveTo>
                    <a:pt x="13457" y="275"/>
                  </a:moveTo>
                  <a:lnTo>
                    <a:pt x="13457" y="275"/>
                  </a:lnTo>
                  <a:close/>
                  <a:moveTo>
                    <a:pt x="13480" y="275"/>
                  </a:moveTo>
                  <a:lnTo>
                    <a:pt x="13480" y="275"/>
                  </a:lnTo>
                  <a:close/>
                  <a:moveTo>
                    <a:pt x="13502" y="253"/>
                  </a:moveTo>
                  <a:lnTo>
                    <a:pt x="13502" y="253"/>
                  </a:lnTo>
                  <a:close/>
                  <a:moveTo>
                    <a:pt x="13548" y="253"/>
                  </a:moveTo>
                  <a:lnTo>
                    <a:pt x="13548" y="253"/>
                  </a:lnTo>
                  <a:close/>
                  <a:moveTo>
                    <a:pt x="13572" y="253"/>
                  </a:moveTo>
                  <a:lnTo>
                    <a:pt x="13572" y="253"/>
                  </a:lnTo>
                  <a:close/>
                  <a:moveTo>
                    <a:pt x="13593" y="253"/>
                  </a:moveTo>
                  <a:lnTo>
                    <a:pt x="13593" y="253"/>
                  </a:lnTo>
                  <a:close/>
                  <a:moveTo>
                    <a:pt x="13639" y="253"/>
                  </a:moveTo>
                  <a:lnTo>
                    <a:pt x="13639" y="253"/>
                  </a:lnTo>
                  <a:close/>
                  <a:moveTo>
                    <a:pt x="13663" y="229"/>
                  </a:moveTo>
                  <a:lnTo>
                    <a:pt x="13663" y="229"/>
                  </a:lnTo>
                  <a:close/>
                  <a:moveTo>
                    <a:pt x="13685" y="229"/>
                  </a:moveTo>
                  <a:lnTo>
                    <a:pt x="13685" y="229"/>
                  </a:lnTo>
                  <a:close/>
                  <a:moveTo>
                    <a:pt x="13708" y="229"/>
                  </a:moveTo>
                  <a:lnTo>
                    <a:pt x="13708" y="229"/>
                  </a:lnTo>
                  <a:close/>
                  <a:moveTo>
                    <a:pt x="13754" y="229"/>
                  </a:moveTo>
                  <a:lnTo>
                    <a:pt x="13754" y="229"/>
                  </a:lnTo>
                  <a:close/>
                  <a:moveTo>
                    <a:pt x="13776" y="207"/>
                  </a:moveTo>
                  <a:lnTo>
                    <a:pt x="13776" y="207"/>
                  </a:lnTo>
                  <a:close/>
                  <a:moveTo>
                    <a:pt x="13800" y="207"/>
                  </a:moveTo>
                  <a:lnTo>
                    <a:pt x="13800" y="207"/>
                  </a:lnTo>
                  <a:close/>
                  <a:moveTo>
                    <a:pt x="13845" y="207"/>
                  </a:moveTo>
                  <a:lnTo>
                    <a:pt x="13845" y="207"/>
                  </a:lnTo>
                  <a:close/>
                  <a:moveTo>
                    <a:pt x="13867" y="207"/>
                  </a:moveTo>
                  <a:lnTo>
                    <a:pt x="13867" y="207"/>
                  </a:lnTo>
                  <a:close/>
                  <a:moveTo>
                    <a:pt x="13891" y="183"/>
                  </a:moveTo>
                  <a:lnTo>
                    <a:pt x="13891" y="183"/>
                  </a:lnTo>
                  <a:close/>
                  <a:moveTo>
                    <a:pt x="13936" y="183"/>
                  </a:moveTo>
                  <a:lnTo>
                    <a:pt x="13936" y="183"/>
                  </a:lnTo>
                  <a:close/>
                  <a:moveTo>
                    <a:pt x="13958" y="183"/>
                  </a:moveTo>
                  <a:lnTo>
                    <a:pt x="13958" y="183"/>
                  </a:lnTo>
                  <a:close/>
                  <a:moveTo>
                    <a:pt x="13982" y="183"/>
                  </a:moveTo>
                  <a:lnTo>
                    <a:pt x="13982" y="183"/>
                  </a:lnTo>
                  <a:close/>
                  <a:moveTo>
                    <a:pt x="14028" y="161"/>
                  </a:moveTo>
                  <a:lnTo>
                    <a:pt x="14028" y="161"/>
                  </a:lnTo>
                  <a:close/>
                  <a:moveTo>
                    <a:pt x="14050" y="161"/>
                  </a:moveTo>
                  <a:lnTo>
                    <a:pt x="14050" y="161"/>
                  </a:lnTo>
                  <a:close/>
                  <a:moveTo>
                    <a:pt x="14073" y="161"/>
                  </a:moveTo>
                  <a:lnTo>
                    <a:pt x="14073" y="161"/>
                  </a:lnTo>
                  <a:close/>
                  <a:moveTo>
                    <a:pt x="14119" y="161"/>
                  </a:moveTo>
                  <a:lnTo>
                    <a:pt x="14119" y="161"/>
                  </a:lnTo>
                  <a:close/>
                  <a:moveTo>
                    <a:pt x="14141" y="138"/>
                  </a:moveTo>
                  <a:lnTo>
                    <a:pt x="14141" y="138"/>
                  </a:lnTo>
                  <a:close/>
                  <a:moveTo>
                    <a:pt x="14164" y="138"/>
                  </a:moveTo>
                  <a:lnTo>
                    <a:pt x="14164" y="138"/>
                  </a:lnTo>
                  <a:close/>
                  <a:moveTo>
                    <a:pt x="14186" y="138"/>
                  </a:moveTo>
                  <a:lnTo>
                    <a:pt x="14186" y="138"/>
                  </a:lnTo>
                  <a:close/>
                  <a:moveTo>
                    <a:pt x="14232" y="138"/>
                  </a:moveTo>
                  <a:lnTo>
                    <a:pt x="14232" y="138"/>
                  </a:lnTo>
                  <a:close/>
                  <a:moveTo>
                    <a:pt x="14256" y="116"/>
                  </a:moveTo>
                  <a:lnTo>
                    <a:pt x="14256" y="116"/>
                  </a:lnTo>
                  <a:close/>
                  <a:moveTo>
                    <a:pt x="14278" y="116"/>
                  </a:moveTo>
                  <a:lnTo>
                    <a:pt x="14278" y="116"/>
                  </a:lnTo>
                  <a:close/>
                  <a:moveTo>
                    <a:pt x="14323" y="116"/>
                  </a:moveTo>
                  <a:lnTo>
                    <a:pt x="14323" y="116"/>
                  </a:lnTo>
                  <a:close/>
                  <a:moveTo>
                    <a:pt x="14347" y="116"/>
                  </a:moveTo>
                  <a:lnTo>
                    <a:pt x="14347" y="116"/>
                  </a:lnTo>
                  <a:close/>
                  <a:moveTo>
                    <a:pt x="14369" y="92"/>
                  </a:moveTo>
                  <a:lnTo>
                    <a:pt x="14369" y="92"/>
                  </a:lnTo>
                  <a:close/>
                  <a:moveTo>
                    <a:pt x="14414" y="92"/>
                  </a:moveTo>
                  <a:lnTo>
                    <a:pt x="14414" y="92"/>
                  </a:lnTo>
                  <a:close/>
                  <a:moveTo>
                    <a:pt x="14438" y="92"/>
                  </a:moveTo>
                  <a:lnTo>
                    <a:pt x="14438" y="92"/>
                  </a:lnTo>
                  <a:close/>
                  <a:moveTo>
                    <a:pt x="14460" y="92"/>
                  </a:moveTo>
                  <a:lnTo>
                    <a:pt x="14460" y="92"/>
                  </a:lnTo>
                  <a:close/>
                  <a:moveTo>
                    <a:pt x="14506" y="70"/>
                  </a:moveTo>
                  <a:lnTo>
                    <a:pt x="14506" y="70"/>
                  </a:lnTo>
                  <a:close/>
                  <a:moveTo>
                    <a:pt x="14529" y="70"/>
                  </a:moveTo>
                  <a:lnTo>
                    <a:pt x="14529" y="70"/>
                  </a:lnTo>
                  <a:close/>
                  <a:moveTo>
                    <a:pt x="14551" y="70"/>
                  </a:moveTo>
                  <a:lnTo>
                    <a:pt x="14551" y="70"/>
                  </a:lnTo>
                  <a:close/>
                  <a:moveTo>
                    <a:pt x="14597" y="70"/>
                  </a:moveTo>
                  <a:lnTo>
                    <a:pt x="14597" y="70"/>
                  </a:lnTo>
                  <a:close/>
                  <a:moveTo>
                    <a:pt x="14621" y="47"/>
                  </a:moveTo>
                  <a:lnTo>
                    <a:pt x="14621" y="47"/>
                  </a:lnTo>
                  <a:close/>
                  <a:moveTo>
                    <a:pt x="14643" y="47"/>
                  </a:moveTo>
                  <a:lnTo>
                    <a:pt x="14643" y="47"/>
                  </a:lnTo>
                  <a:close/>
                  <a:moveTo>
                    <a:pt x="14666" y="47"/>
                  </a:moveTo>
                  <a:lnTo>
                    <a:pt x="14666" y="47"/>
                  </a:lnTo>
                  <a:close/>
                  <a:moveTo>
                    <a:pt x="14712" y="47"/>
                  </a:moveTo>
                  <a:lnTo>
                    <a:pt x="14712" y="47"/>
                  </a:lnTo>
                  <a:close/>
                  <a:moveTo>
                    <a:pt x="14734" y="47"/>
                  </a:moveTo>
                  <a:lnTo>
                    <a:pt x="14734" y="47"/>
                  </a:lnTo>
                  <a:close/>
                  <a:moveTo>
                    <a:pt x="14757" y="25"/>
                  </a:moveTo>
                  <a:lnTo>
                    <a:pt x="14757" y="25"/>
                  </a:lnTo>
                  <a:close/>
                  <a:moveTo>
                    <a:pt x="14803" y="25"/>
                  </a:moveTo>
                  <a:lnTo>
                    <a:pt x="14803" y="25"/>
                  </a:lnTo>
                  <a:close/>
                  <a:moveTo>
                    <a:pt x="14825" y="25"/>
                  </a:moveTo>
                  <a:lnTo>
                    <a:pt x="14825" y="25"/>
                  </a:lnTo>
                  <a:close/>
                  <a:moveTo>
                    <a:pt x="14849" y="25"/>
                  </a:moveTo>
                  <a:lnTo>
                    <a:pt x="14849" y="25"/>
                  </a:lnTo>
                  <a:close/>
                  <a:moveTo>
                    <a:pt x="14894" y="1"/>
                  </a:moveTo>
                  <a:lnTo>
                    <a:pt x="14894" y="1"/>
                  </a:lnTo>
                  <a:close/>
                  <a:moveTo>
                    <a:pt x="14916" y="1"/>
                  </a:moveTo>
                  <a:lnTo>
                    <a:pt x="14916" y="1"/>
                  </a:lnTo>
                  <a:close/>
                  <a:moveTo>
                    <a:pt x="14940" y="1"/>
                  </a:moveTo>
                  <a:lnTo>
                    <a:pt x="14940" y="1"/>
                  </a:lnTo>
                  <a:close/>
                  <a:moveTo>
                    <a:pt x="14986" y="1"/>
                  </a:moveTo>
                  <a:lnTo>
                    <a:pt x="14986" y="1"/>
                  </a:lnTo>
                  <a:close/>
                </a:path>
              </a:pathLst>
            </a:custGeom>
            <a:noFill/>
            <a:ln cap="flat" cmpd="sng" w="600">
              <a:solidFill>
                <a:srgbClr val="5C5C5C"/>
              </a:solidFill>
              <a:prstDash val="solid"/>
              <a:miter lim="18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899753" y="3444100"/>
              <a:ext cx="338550" cy="593175"/>
            </a:xfrm>
            <a:custGeom>
              <a:rect b="b" l="l" r="r" t="t"/>
              <a:pathLst>
                <a:path extrusionOk="0" h="38443" w="21941">
                  <a:moveTo>
                    <a:pt x="8200" y="1"/>
                  </a:moveTo>
                  <a:cubicBezTo>
                    <a:pt x="7770" y="1"/>
                    <a:pt x="7354" y="427"/>
                    <a:pt x="7231" y="999"/>
                  </a:cubicBezTo>
                  <a:lnTo>
                    <a:pt x="137" y="34343"/>
                  </a:lnTo>
                  <a:cubicBezTo>
                    <a:pt x="0" y="35004"/>
                    <a:pt x="274" y="35597"/>
                    <a:pt x="754" y="35712"/>
                  </a:cubicBezTo>
                  <a:lnTo>
                    <a:pt x="13617" y="38425"/>
                  </a:lnTo>
                  <a:cubicBezTo>
                    <a:pt x="13667" y="38437"/>
                    <a:pt x="13717" y="38443"/>
                    <a:pt x="13766" y="38443"/>
                  </a:cubicBezTo>
                  <a:cubicBezTo>
                    <a:pt x="14191" y="38443"/>
                    <a:pt x="14589" y="38017"/>
                    <a:pt x="14712" y="37445"/>
                  </a:cubicBezTo>
                  <a:lnTo>
                    <a:pt x="21804" y="4101"/>
                  </a:lnTo>
                  <a:cubicBezTo>
                    <a:pt x="21941" y="3439"/>
                    <a:pt x="21667" y="2846"/>
                    <a:pt x="21189" y="2755"/>
                  </a:cubicBezTo>
                  <a:lnTo>
                    <a:pt x="8348" y="18"/>
                  </a:lnTo>
                  <a:cubicBezTo>
                    <a:pt x="8298" y="6"/>
                    <a:pt x="8249" y="1"/>
                    <a:pt x="8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929674" y="3586512"/>
              <a:ext cx="258653" cy="421717"/>
            </a:xfrm>
            <a:custGeom>
              <a:rect b="b" l="l" r="r" t="t"/>
              <a:pathLst>
                <a:path extrusionOk="0" h="27331" w="16763">
                  <a:moveTo>
                    <a:pt x="6178" y="0"/>
                  </a:moveTo>
                  <a:cubicBezTo>
                    <a:pt x="5619" y="0"/>
                    <a:pt x="5137" y="386"/>
                    <a:pt x="5018" y="961"/>
                  </a:cubicBezTo>
                  <a:lnTo>
                    <a:pt x="138" y="23928"/>
                  </a:lnTo>
                  <a:cubicBezTo>
                    <a:pt x="1" y="24567"/>
                    <a:pt x="411" y="25206"/>
                    <a:pt x="1050" y="25342"/>
                  </a:cubicBezTo>
                  <a:lnTo>
                    <a:pt x="10331" y="27304"/>
                  </a:lnTo>
                  <a:cubicBezTo>
                    <a:pt x="10414" y="27322"/>
                    <a:pt x="10497" y="27330"/>
                    <a:pt x="10579" y="27330"/>
                  </a:cubicBezTo>
                  <a:cubicBezTo>
                    <a:pt x="11127" y="27330"/>
                    <a:pt x="11626" y="26947"/>
                    <a:pt x="11745" y="26392"/>
                  </a:cubicBezTo>
                  <a:lnTo>
                    <a:pt x="16626" y="3424"/>
                  </a:lnTo>
                  <a:cubicBezTo>
                    <a:pt x="16763" y="2785"/>
                    <a:pt x="16352" y="2147"/>
                    <a:pt x="15714" y="2010"/>
                  </a:cubicBezTo>
                  <a:lnTo>
                    <a:pt x="6432" y="27"/>
                  </a:lnTo>
                  <a:cubicBezTo>
                    <a:pt x="6346" y="9"/>
                    <a:pt x="6261" y="0"/>
                    <a:pt x="6178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992323" y="3547842"/>
              <a:ext cx="230169" cy="48574"/>
            </a:xfrm>
            <a:custGeom>
              <a:rect b="b" l="l" r="r" t="t"/>
              <a:pathLst>
                <a:path extrusionOk="0" fill="none" h="3148" w="14917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46" y="0"/>
                  </a:moveTo>
                  <a:lnTo>
                    <a:pt x="46" y="0"/>
                  </a:lnTo>
                  <a:close/>
                  <a:moveTo>
                    <a:pt x="68" y="0"/>
                  </a:moveTo>
                  <a:lnTo>
                    <a:pt x="68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  <a:moveTo>
                    <a:pt x="137" y="24"/>
                  </a:moveTo>
                  <a:lnTo>
                    <a:pt x="137" y="24"/>
                  </a:lnTo>
                  <a:close/>
                  <a:moveTo>
                    <a:pt x="159" y="24"/>
                  </a:moveTo>
                  <a:lnTo>
                    <a:pt x="159" y="24"/>
                  </a:lnTo>
                  <a:close/>
                  <a:moveTo>
                    <a:pt x="183" y="24"/>
                  </a:moveTo>
                  <a:lnTo>
                    <a:pt x="183" y="24"/>
                  </a:lnTo>
                  <a:close/>
                  <a:moveTo>
                    <a:pt x="205" y="24"/>
                  </a:moveTo>
                  <a:lnTo>
                    <a:pt x="205" y="24"/>
                  </a:lnTo>
                  <a:close/>
                  <a:moveTo>
                    <a:pt x="250" y="46"/>
                  </a:moveTo>
                  <a:lnTo>
                    <a:pt x="250" y="46"/>
                  </a:lnTo>
                  <a:close/>
                  <a:moveTo>
                    <a:pt x="274" y="46"/>
                  </a:moveTo>
                  <a:lnTo>
                    <a:pt x="274" y="46"/>
                  </a:lnTo>
                  <a:close/>
                  <a:moveTo>
                    <a:pt x="296" y="46"/>
                  </a:moveTo>
                  <a:lnTo>
                    <a:pt x="296" y="46"/>
                  </a:lnTo>
                  <a:close/>
                  <a:moveTo>
                    <a:pt x="342" y="69"/>
                  </a:moveTo>
                  <a:lnTo>
                    <a:pt x="342" y="69"/>
                  </a:lnTo>
                  <a:close/>
                  <a:moveTo>
                    <a:pt x="365" y="69"/>
                  </a:moveTo>
                  <a:lnTo>
                    <a:pt x="365" y="69"/>
                  </a:lnTo>
                  <a:close/>
                  <a:moveTo>
                    <a:pt x="387" y="69"/>
                  </a:moveTo>
                  <a:lnTo>
                    <a:pt x="387" y="69"/>
                  </a:lnTo>
                  <a:close/>
                  <a:moveTo>
                    <a:pt x="433" y="69"/>
                  </a:moveTo>
                  <a:lnTo>
                    <a:pt x="433" y="69"/>
                  </a:lnTo>
                  <a:close/>
                  <a:moveTo>
                    <a:pt x="456" y="91"/>
                  </a:moveTo>
                  <a:lnTo>
                    <a:pt x="456" y="91"/>
                  </a:lnTo>
                  <a:close/>
                  <a:moveTo>
                    <a:pt x="478" y="91"/>
                  </a:moveTo>
                  <a:lnTo>
                    <a:pt x="478" y="91"/>
                  </a:lnTo>
                  <a:close/>
                  <a:moveTo>
                    <a:pt x="524" y="91"/>
                  </a:moveTo>
                  <a:lnTo>
                    <a:pt x="524" y="91"/>
                  </a:lnTo>
                  <a:close/>
                  <a:moveTo>
                    <a:pt x="548" y="91"/>
                  </a:moveTo>
                  <a:lnTo>
                    <a:pt x="548" y="91"/>
                  </a:lnTo>
                  <a:close/>
                  <a:moveTo>
                    <a:pt x="570" y="115"/>
                  </a:moveTo>
                  <a:lnTo>
                    <a:pt x="570" y="115"/>
                  </a:lnTo>
                  <a:close/>
                  <a:moveTo>
                    <a:pt x="593" y="115"/>
                  </a:moveTo>
                  <a:lnTo>
                    <a:pt x="593" y="115"/>
                  </a:lnTo>
                  <a:close/>
                  <a:moveTo>
                    <a:pt x="639" y="115"/>
                  </a:moveTo>
                  <a:lnTo>
                    <a:pt x="639" y="115"/>
                  </a:lnTo>
                  <a:close/>
                  <a:moveTo>
                    <a:pt x="661" y="137"/>
                  </a:moveTo>
                  <a:lnTo>
                    <a:pt x="661" y="137"/>
                  </a:lnTo>
                  <a:close/>
                  <a:moveTo>
                    <a:pt x="685" y="137"/>
                  </a:moveTo>
                  <a:lnTo>
                    <a:pt x="685" y="137"/>
                  </a:lnTo>
                  <a:close/>
                  <a:moveTo>
                    <a:pt x="730" y="137"/>
                  </a:moveTo>
                  <a:lnTo>
                    <a:pt x="730" y="137"/>
                  </a:lnTo>
                  <a:close/>
                  <a:moveTo>
                    <a:pt x="752" y="137"/>
                  </a:moveTo>
                  <a:lnTo>
                    <a:pt x="752" y="137"/>
                  </a:lnTo>
                  <a:close/>
                  <a:moveTo>
                    <a:pt x="776" y="161"/>
                  </a:moveTo>
                  <a:lnTo>
                    <a:pt x="776" y="161"/>
                  </a:lnTo>
                  <a:close/>
                  <a:moveTo>
                    <a:pt x="821" y="161"/>
                  </a:moveTo>
                  <a:lnTo>
                    <a:pt x="821" y="161"/>
                  </a:lnTo>
                  <a:close/>
                  <a:moveTo>
                    <a:pt x="843" y="161"/>
                  </a:moveTo>
                  <a:lnTo>
                    <a:pt x="843" y="161"/>
                  </a:lnTo>
                  <a:close/>
                  <a:moveTo>
                    <a:pt x="867" y="183"/>
                  </a:moveTo>
                  <a:lnTo>
                    <a:pt x="867" y="183"/>
                  </a:lnTo>
                  <a:close/>
                  <a:moveTo>
                    <a:pt x="889" y="183"/>
                  </a:moveTo>
                  <a:lnTo>
                    <a:pt x="889" y="183"/>
                  </a:lnTo>
                  <a:close/>
                  <a:moveTo>
                    <a:pt x="935" y="183"/>
                  </a:moveTo>
                  <a:lnTo>
                    <a:pt x="935" y="183"/>
                  </a:lnTo>
                  <a:close/>
                  <a:moveTo>
                    <a:pt x="958" y="183"/>
                  </a:moveTo>
                  <a:lnTo>
                    <a:pt x="958" y="183"/>
                  </a:lnTo>
                  <a:close/>
                  <a:moveTo>
                    <a:pt x="980" y="206"/>
                  </a:moveTo>
                  <a:lnTo>
                    <a:pt x="980" y="206"/>
                  </a:lnTo>
                  <a:close/>
                  <a:moveTo>
                    <a:pt x="1026" y="206"/>
                  </a:moveTo>
                  <a:lnTo>
                    <a:pt x="1026" y="206"/>
                  </a:lnTo>
                  <a:close/>
                  <a:moveTo>
                    <a:pt x="1049" y="206"/>
                  </a:moveTo>
                  <a:lnTo>
                    <a:pt x="1049" y="206"/>
                  </a:lnTo>
                  <a:close/>
                  <a:moveTo>
                    <a:pt x="1071" y="206"/>
                  </a:moveTo>
                  <a:lnTo>
                    <a:pt x="1071" y="206"/>
                  </a:lnTo>
                  <a:close/>
                  <a:moveTo>
                    <a:pt x="1117" y="228"/>
                  </a:moveTo>
                  <a:lnTo>
                    <a:pt x="1117" y="228"/>
                  </a:lnTo>
                  <a:close/>
                  <a:moveTo>
                    <a:pt x="1141" y="228"/>
                  </a:moveTo>
                  <a:lnTo>
                    <a:pt x="1141" y="228"/>
                  </a:lnTo>
                  <a:close/>
                  <a:moveTo>
                    <a:pt x="1163" y="228"/>
                  </a:moveTo>
                  <a:lnTo>
                    <a:pt x="1163" y="228"/>
                  </a:lnTo>
                  <a:close/>
                  <a:moveTo>
                    <a:pt x="1208" y="252"/>
                  </a:moveTo>
                  <a:lnTo>
                    <a:pt x="1208" y="252"/>
                  </a:lnTo>
                  <a:close/>
                  <a:moveTo>
                    <a:pt x="1232" y="252"/>
                  </a:moveTo>
                  <a:lnTo>
                    <a:pt x="1232" y="252"/>
                  </a:lnTo>
                  <a:close/>
                  <a:moveTo>
                    <a:pt x="1254" y="252"/>
                  </a:moveTo>
                  <a:lnTo>
                    <a:pt x="1254" y="252"/>
                  </a:lnTo>
                  <a:close/>
                  <a:moveTo>
                    <a:pt x="1278" y="252"/>
                  </a:moveTo>
                  <a:lnTo>
                    <a:pt x="1278" y="252"/>
                  </a:lnTo>
                  <a:close/>
                  <a:moveTo>
                    <a:pt x="1323" y="274"/>
                  </a:moveTo>
                  <a:lnTo>
                    <a:pt x="1323" y="274"/>
                  </a:lnTo>
                  <a:close/>
                  <a:moveTo>
                    <a:pt x="1345" y="274"/>
                  </a:moveTo>
                  <a:lnTo>
                    <a:pt x="1345" y="274"/>
                  </a:lnTo>
                  <a:close/>
                  <a:moveTo>
                    <a:pt x="1369" y="274"/>
                  </a:moveTo>
                  <a:lnTo>
                    <a:pt x="1369" y="274"/>
                  </a:lnTo>
                  <a:close/>
                  <a:moveTo>
                    <a:pt x="1414" y="297"/>
                  </a:moveTo>
                  <a:lnTo>
                    <a:pt x="1414" y="297"/>
                  </a:lnTo>
                  <a:close/>
                  <a:moveTo>
                    <a:pt x="1436" y="297"/>
                  </a:moveTo>
                  <a:lnTo>
                    <a:pt x="1436" y="297"/>
                  </a:lnTo>
                  <a:close/>
                  <a:moveTo>
                    <a:pt x="1460" y="297"/>
                  </a:moveTo>
                  <a:lnTo>
                    <a:pt x="1460" y="297"/>
                  </a:lnTo>
                  <a:close/>
                  <a:moveTo>
                    <a:pt x="1506" y="297"/>
                  </a:moveTo>
                  <a:lnTo>
                    <a:pt x="1506" y="297"/>
                  </a:lnTo>
                  <a:close/>
                  <a:moveTo>
                    <a:pt x="1527" y="319"/>
                  </a:moveTo>
                  <a:lnTo>
                    <a:pt x="1527" y="319"/>
                  </a:lnTo>
                  <a:close/>
                  <a:moveTo>
                    <a:pt x="1551" y="319"/>
                  </a:moveTo>
                  <a:lnTo>
                    <a:pt x="1551" y="319"/>
                  </a:lnTo>
                  <a:close/>
                  <a:moveTo>
                    <a:pt x="1573" y="319"/>
                  </a:moveTo>
                  <a:lnTo>
                    <a:pt x="1573" y="319"/>
                  </a:lnTo>
                  <a:close/>
                  <a:moveTo>
                    <a:pt x="1619" y="319"/>
                  </a:moveTo>
                  <a:lnTo>
                    <a:pt x="1619" y="319"/>
                  </a:lnTo>
                  <a:close/>
                  <a:moveTo>
                    <a:pt x="1642" y="343"/>
                  </a:moveTo>
                  <a:lnTo>
                    <a:pt x="1642" y="343"/>
                  </a:lnTo>
                  <a:close/>
                  <a:moveTo>
                    <a:pt x="1664" y="343"/>
                  </a:moveTo>
                  <a:lnTo>
                    <a:pt x="1664" y="343"/>
                  </a:lnTo>
                  <a:close/>
                  <a:moveTo>
                    <a:pt x="1710" y="343"/>
                  </a:moveTo>
                  <a:lnTo>
                    <a:pt x="1710" y="343"/>
                  </a:lnTo>
                  <a:close/>
                  <a:moveTo>
                    <a:pt x="1734" y="365"/>
                  </a:moveTo>
                  <a:lnTo>
                    <a:pt x="1734" y="365"/>
                  </a:lnTo>
                  <a:close/>
                  <a:moveTo>
                    <a:pt x="1756" y="365"/>
                  </a:moveTo>
                  <a:lnTo>
                    <a:pt x="1756" y="365"/>
                  </a:lnTo>
                  <a:close/>
                  <a:moveTo>
                    <a:pt x="1801" y="365"/>
                  </a:moveTo>
                  <a:lnTo>
                    <a:pt x="1801" y="365"/>
                  </a:lnTo>
                  <a:close/>
                  <a:moveTo>
                    <a:pt x="1825" y="365"/>
                  </a:moveTo>
                  <a:lnTo>
                    <a:pt x="1825" y="365"/>
                  </a:lnTo>
                  <a:close/>
                  <a:moveTo>
                    <a:pt x="1847" y="389"/>
                  </a:moveTo>
                  <a:lnTo>
                    <a:pt x="1847" y="389"/>
                  </a:lnTo>
                  <a:close/>
                  <a:moveTo>
                    <a:pt x="1892" y="389"/>
                  </a:moveTo>
                  <a:lnTo>
                    <a:pt x="1892" y="389"/>
                  </a:lnTo>
                  <a:close/>
                  <a:moveTo>
                    <a:pt x="1916" y="389"/>
                  </a:moveTo>
                  <a:lnTo>
                    <a:pt x="1916" y="389"/>
                  </a:lnTo>
                  <a:close/>
                  <a:moveTo>
                    <a:pt x="1938" y="411"/>
                  </a:moveTo>
                  <a:lnTo>
                    <a:pt x="1938" y="411"/>
                  </a:lnTo>
                  <a:close/>
                  <a:moveTo>
                    <a:pt x="1962" y="411"/>
                  </a:moveTo>
                  <a:lnTo>
                    <a:pt x="1962" y="411"/>
                  </a:lnTo>
                  <a:close/>
                  <a:moveTo>
                    <a:pt x="2007" y="411"/>
                  </a:moveTo>
                  <a:lnTo>
                    <a:pt x="2007" y="411"/>
                  </a:lnTo>
                  <a:close/>
                  <a:moveTo>
                    <a:pt x="2029" y="411"/>
                  </a:moveTo>
                  <a:lnTo>
                    <a:pt x="2029" y="411"/>
                  </a:lnTo>
                  <a:close/>
                  <a:moveTo>
                    <a:pt x="2053" y="434"/>
                  </a:moveTo>
                  <a:lnTo>
                    <a:pt x="2053" y="434"/>
                  </a:lnTo>
                  <a:close/>
                  <a:moveTo>
                    <a:pt x="2099" y="434"/>
                  </a:moveTo>
                  <a:lnTo>
                    <a:pt x="2099" y="434"/>
                  </a:lnTo>
                  <a:close/>
                  <a:moveTo>
                    <a:pt x="2120" y="434"/>
                  </a:moveTo>
                  <a:lnTo>
                    <a:pt x="2120" y="434"/>
                  </a:lnTo>
                  <a:close/>
                  <a:moveTo>
                    <a:pt x="2144" y="434"/>
                  </a:moveTo>
                  <a:lnTo>
                    <a:pt x="2144" y="434"/>
                  </a:lnTo>
                  <a:close/>
                  <a:moveTo>
                    <a:pt x="2190" y="456"/>
                  </a:moveTo>
                  <a:lnTo>
                    <a:pt x="2190" y="456"/>
                  </a:lnTo>
                  <a:close/>
                  <a:moveTo>
                    <a:pt x="2212" y="456"/>
                  </a:moveTo>
                  <a:lnTo>
                    <a:pt x="2212" y="456"/>
                  </a:lnTo>
                  <a:close/>
                  <a:moveTo>
                    <a:pt x="2235" y="456"/>
                  </a:moveTo>
                  <a:lnTo>
                    <a:pt x="2235" y="456"/>
                  </a:lnTo>
                  <a:close/>
                  <a:moveTo>
                    <a:pt x="2257" y="480"/>
                  </a:moveTo>
                  <a:lnTo>
                    <a:pt x="2257" y="480"/>
                  </a:lnTo>
                  <a:close/>
                  <a:moveTo>
                    <a:pt x="2303" y="480"/>
                  </a:moveTo>
                  <a:lnTo>
                    <a:pt x="2303" y="480"/>
                  </a:lnTo>
                  <a:close/>
                  <a:moveTo>
                    <a:pt x="2327" y="480"/>
                  </a:moveTo>
                  <a:lnTo>
                    <a:pt x="2327" y="480"/>
                  </a:lnTo>
                  <a:close/>
                  <a:moveTo>
                    <a:pt x="2349" y="480"/>
                  </a:moveTo>
                  <a:lnTo>
                    <a:pt x="2349" y="480"/>
                  </a:lnTo>
                  <a:close/>
                  <a:moveTo>
                    <a:pt x="2394" y="502"/>
                  </a:moveTo>
                  <a:lnTo>
                    <a:pt x="2394" y="502"/>
                  </a:lnTo>
                  <a:close/>
                  <a:moveTo>
                    <a:pt x="2418" y="502"/>
                  </a:moveTo>
                  <a:lnTo>
                    <a:pt x="2418" y="502"/>
                  </a:lnTo>
                  <a:close/>
                  <a:moveTo>
                    <a:pt x="2440" y="502"/>
                  </a:moveTo>
                  <a:lnTo>
                    <a:pt x="2440" y="502"/>
                  </a:lnTo>
                  <a:close/>
                  <a:moveTo>
                    <a:pt x="2485" y="526"/>
                  </a:moveTo>
                  <a:lnTo>
                    <a:pt x="2485" y="526"/>
                  </a:lnTo>
                  <a:close/>
                  <a:moveTo>
                    <a:pt x="2509" y="526"/>
                  </a:moveTo>
                  <a:lnTo>
                    <a:pt x="2509" y="526"/>
                  </a:lnTo>
                  <a:close/>
                  <a:moveTo>
                    <a:pt x="2531" y="526"/>
                  </a:moveTo>
                  <a:lnTo>
                    <a:pt x="2531" y="526"/>
                  </a:lnTo>
                  <a:close/>
                  <a:moveTo>
                    <a:pt x="2577" y="526"/>
                  </a:moveTo>
                  <a:lnTo>
                    <a:pt x="2577" y="526"/>
                  </a:lnTo>
                  <a:close/>
                  <a:moveTo>
                    <a:pt x="2600" y="547"/>
                  </a:moveTo>
                  <a:lnTo>
                    <a:pt x="2600" y="547"/>
                  </a:lnTo>
                  <a:close/>
                  <a:moveTo>
                    <a:pt x="2622" y="547"/>
                  </a:moveTo>
                  <a:lnTo>
                    <a:pt x="2622" y="547"/>
                  </a:lnTo>
                  <a:close/>
                  <a:moveTo>
                    <a:pt x="2646" y="547"/>
                  </a:moveTo>
                  <a:lnTo>
                    <a:pt x="2646" y="547"/>
                  </a:lnTo>
                  <a:close/>
                  <a:moveTo>
                    <a:pt x="2692" y="547"/>
                  </a:moveTo>
                  <a:lnTo>
                    <a:pt x="2692" y="547"/>
                  </a:lnTo>
                  <a:close/>
                  <a:moveTo>
                    <a:pt x="2713" y="571"/>
                  </a:moveTo>
                  <a:lnTo>
                    <a:pt x="2713" y="571"/>
                  </a:lnTo>
                  <a:close/>
                  <a:moveTo>
                    <a:pt x="2737" y="571"/>
                  </a:moveTo>
                  <a:lnTo>
                    <a:pt x="2737" y="571"/>
                  </a:lnTo>
                  <a:close/>
                  <a:moveTo>
                    <a:pt x="2783" y="571"/>
                  </a:moveTo>
                  <a:lnTo>
                    <a:pt x="2783" y="571"/>
                  </a:lnTo>
                  <a:close/>
                  <a:moveTo>
                    <a:pt x="2805" y="593"/>
                  </a:moveTo>
                  <a:lnTo>
                    <a:pt x="2805" y="593"/>
                  </a:lnTo>
                  <a:close/>
                  <a:moveTo>
                    <a:pt x="2828" y="593"/>
                  </a:moveTo>
                  <a:lnTo>
                    <a:pt x="2828" y="593"/>
                  </a:lnTo>
                  <a:close/>
                  <a:moveTo>
                    <a:pt x="2874" y="593"/>
                  </a:moveTo>
                  <a:lnTo>
                    <a:pt x="2874" y="593"/>
                  </a:lnTo>
                  <a:close/>
                  <a:moveTo>
                    <a:pt x="2896" y="593"/>
                  </a:moveTo>
                  <a:lnTo>
                    <a:pt x="2896" y="593"/>
                  </a:lnTo>
                  <a:close/>
                  <a:moveTo>
                    <a:pt x="2920" y="617"/>
                  </a:moveTo>
                  <a:lnTo>
                    <a:pt x="2920" y="617"/>
                  </a:lnTo>
                  <a:close/>
                  <a:moveTo>
                    <a:pt x="2942" y="617"/>
                  </a:moveTo>
                  <a:lnTo>
                    <a:pt x="2942" y="617"/>
                  </a:lnTo>
                  <a:close/>
                  <a:moveTo>
                    <a:pt x="2987" y="617"/>
                  </a:moveTo>
                  <a:lnTo>
                    <a:pt x="2987" y="617"/>
                  </a:lnTo>
                  <a:close/>
                  <a:moveTo>
                    <a:pt x="3011" y="617"/>
                  </a:moveTo>
                  <a:lnTo>
                    <a:pt x="3011" y="617"/>
                  </a:lnTo>
                  <a:close/>
                  <a:moveTo>
                    <a:pt x="3033" y="639"/>
                  </a:moveTo>
                  <a:lnTo>
                    <a:pt x="3033" y="639"/>
                  </a:lnTo>
                  <a:close/>
                  <a:moveTo>
                    <a:pt x="3078" y="639"/>
                  </a:moveTo>
                  <a:lnTo>
                    <a:pt x="3078" y="639"/>
                  </a:lnTo>
                  <a:close/>
                  <a:moveTo>
                    <a:pt x="3102" y="639"/>
                  </a:moveTo>
                  <a:lnTo>
                    <a:pt x="3102" y="639"/>
                  </a:lnTo>
                  <a:close/>
                  <a:moveTo>
                    <a:pt x="3124" y="662"/>
                  </a:moveTo>
                  <a:lnTo>
                    <a:pt x="3124" y="662"/>
                  </a:lnTo>
                  <a:close/>
                  <a:moveTo>
                    <a:pt x="3170" y="662"/>
                  </a:moveTo>
                  <a:lnTo>
                    <a:pt x="3170" y="662"/>
                  </a:lnTo>
                  <a:close/>
                  <a:moveTo>
                    <a:pt x="3193" y="662"/>
                  </a:moveTo>
                  <a:lnTo>
                    <a:pt x="3193" y="662"/>
                  </a:lnTo>
                  <a:close/>
                  <a:moveTo>
                    <a:pt x="3215" y="662"/>
                  </a:moveTo>
                  <a:lnTo>
                    <a:pt x="3215" y="662"/>
                  </a:lnTo>
                  <a:close/>
                  <a:moveTo>
                    <a:pt x="3261" y="684"/>
                  </a:moveTo>
                  <a:lnTo>
                    <a:pt x="3261" y="684"/>
                  </a:lnTo>
                  <a:close/>
                  <a:moveTo>
                    <a:pt x="3285" y="684"/>
                  </a:moveTo>
                  <a:lnTo>
                    <a:pt x="3285" y="684"/>
                  </a:lnTo>
                  <a:close/>
                  <a:moveTo>
                    <a:pt x="3306" y="684"/>
                  </a:moveTo>
                  <a:lnTo>
                    <a:pt x="3306" y="684"/>
                  </a:lnTo>
                  <a:close/>
                  <a:moveTo>
                    <a:pt x="3330" y="708"/>
                  </a:moveTo>
                  <a:lnTo>
                    <a:pt x="3330" y="708"/>
                  </a:lnTo>
                  <a:close/>
                  <a:moveTo>
                    <a:pt x="3376" y="708"/>
                  </a:moveTo>
                  <a:lnTo>
                    <a:pt x="3376" y="708"/>
                  </a:lnTo>
                  <a:close/>
                  <a:moveTo>
                    <a:pt x="3398" y="708"/>
                  </a:moveTo>
                  <a:lnTo>
                    <a:pt x="3398" y="708"/>
                  </a:lnTo>
                  <a:close/>
                  <a:moveTo>
                    <a:pt x="3421" y="708"/>
                  </a:moveTo>
                  <a:lnTo>
                    <a:pt x="3421" y="708"/>
                  </a:lnTo>
                  <a:close/>
                  <a:moveTo>
                    <a:pt x="3467" y="730"/>
                  </a:moveTo>
                  <a:lnTo>
                    <a:pt x="3467" y="730"/>
                  </a:lnTo>
                  <a:close/>
                  <a:moveTo>
                    <a:pt x="3489" y="730"/>
                  </a:moveTo>
                  <a:lnTo>
                    <a:pt x="3489" y="730"/>
                  </a:lnTo>
                  <a:close/>
                  <a:moveTo>
                    <a:pt x="3513" y="730"/>
                  </a:moveTo>
                  <a:lnTo>
                    <a:pt x="3513" y="730"/>
                  </a:lnTo>
                  <a:close/>
                  <a:moveTo>
                    <a:pt x="3558" y="730"/>
                  </a:moveTo>
                  <a:lnTo>
                    <a:pt x="3558" y="730"/>
                  </a:lnTo>
                  <a:close/>
                  <a:moveTo>
                    <a:pt x="3580" y="754"/>
                  </a:moveTo>
                  <a:lnTo>
                    <a:pt x="3580" y="754"/>
                  </a:lnTo>
                  <a:close/>
                  <a:moveTo>
                    <a:pt x="3604" y="754"/>
                  </a:moveTo>
                  <a:lnTo>
                    <a:pt x="3604" y="754"/>
                  </a:lnTo>
                  <a:close/>
                  <a:moveTo>
                    <a:pt x="3626" y="754"/>
                  </a:moveTo>
                  <a:lnTo>
                    <a:pt x="3626" y="754"/>
                  </a:lnTo>
                  <a:close/>
                  <a:moveTo>
                    <a:pt x="3671" y="776"/>
                  </a:moveTo>
                  <a:lnTo>
                    <a:pt x="3671" y="776"/>
                  </a:lnTo>
                  <a:close/>
                  <a:moveTo>
                    <a:pt x="3695" y="776"/>
                  </a:moveTo>
                  <a:lnTo>
                    <a:pt x="3695" y="776"/>
                  </a:lnTo>
                  <a:close/>
                  <a:moveTo>
                    <a:pt x="3717" y="776"/>
                  </a:moveTo>
                  <a:lnTo>
                    <a:pt x="3717" y="776"/>
                  </a:lnTo>
                  <a:close/>
                  <a:moveTo>
                    <a:pt x="3763" y="776"/>
                  </a:moveTo>
                  <a:lnTo>
                    <a:pt x="3763" y="776"/>
                  </a:lnTo>
                  <a:close/>
                  <a:moveTo>
                    <a:pt x="3786" y="799"/>
                  </a:moveTo>
                  <a:lnTo>
                    <a:pt x="3786" y="799"/>
                  </a:lnTo>
                  <a:close/>
                  <a:moveTo>
                    <a:pt x="3808" y="799"/>
                  </a:moveTo>
                  <a:lnTo>
                    <a:pt x="3808" y="799"/>
                  </a:lnTo>
                  <a:close/>
                  <a:moveTo>
                    <a:pt x="3854" y="799"/>
                  </a:moveTo>
                  <a:lnTo>
                    <a:pt x="3854" y="799"/>
                  </a:lnTo>
                  <a:close/>
                  <a:moveTo>
                    <a:pt x="3878" y="821"/>
                  </a:moveTo>
                  <a:lnTo>
                    <a:pt x="3878" y="821"/>
                  </a:lnTo>
                  <a:close/>
                  <a:moveTo>
                    <a:pt x="3899" y="821"/>
                  </a:moveTo>
                  <a:lnTo>
                    <a:pt x="3899" y="821"/>
                  </a:lnTo>
                  <a:close/>
                  <a:moveTo>
                    <a:pt x="3945" y="821"/>
                  </a:moveTo>
                  <a:lnTo>
                    <a:pt x="3945" y="821"/>
                  </a:lnTo>
                  <a:close/>
                  <a:moveTo>
                    <a:pt x="3969" y="821"/>
                  </a:moveTo>
                  <a:lnTo>
                    <a:pt x="3969" y="821"/>
                  </a:lnTo>
                  <a:close/>
                  <a:moveTo>
                    <a:pt x="3991" y="845"/>
                  </a:moveTo>
                  <a:lnTo>
                    <a:pt x="3991" y="845"/>
                  </a:lnTo>
                  <a:close/>
                  <a:moveTo>
                    <a:pt x="4014" y="845"/>
                  </a:moveTo>
                  <a:lnTo>
                    <a:pt x="4014" y="845"/>
                  </a:lnTo>
                  <a:close/>
                  <a:moveTo>
                    <a:pt x="4060" y="845"/>
                  </a:moveTo>
                  <a:lnTo>
                    <a:pt x="4060" y="845"/>
                  </a:lnTo>
                  <a:close/>
                  <a:moveTo>
                    <a:pt x="4082" y="845"/>
                  </a:moveTo>
                  <a:lnTo>
                    <a:pt x="4082" y="845"/>
                  </a:lnTo>
                  <a:close/>
                  <a:moveTo>
                    <a:pt x="4106" y="867"/>
                  </a:moveTo>
                  <a:lnTo>
                    <a:pt x="4106" y="867"/>
                  </a:lnTo>
                  <a:close/>
                  <a:moveTo>
                    <a:pt x="4151" y="867"/>
                  </a:moveTo>
                  <a:lnTo>
                    <a:pt x="4151" y="867"/>
                  </a:lnTo>
                  <a:close/>
                  <a:moveTo>
                    <a:pt x="4173" y="867"/>
                  </a:moveTo>
                  <a:lnTo>
                    <a:pt x="4173" y="867"/>
                  </a:lnTo>
                  <a:close/>
                  <a:moveTo>
                    <a:pt x="4197" y="890"/>
                  </a:moveTo>
                  <a:lnTo>
                    <a:pt x="4197" y="890"/>
                  </a:lnTo>
                  <a:close/>
                  <a:moveTo>
                    <a:pt x="4242" y="890"/>
                  </a:moveTo>
                  <a:lnTo>
                    <a:pt x="4242" y="890"/>
                  </a:lnTo>
                  <a:close/>
                  <a:moveTo>
                    <a:pt x="4264" y="890"/>
                  </a:moveTo>
                  <a:lnTo>
                    <a:pt x="4264" y="890"/>
                  </a:lnTo>
                  <a:close/>
                  <a:moveTo>
                    <a:pt x="4288" y="890"/>
                  </a:moveTo>
                  <a:lnTo>
                    <a:pt x="4288" y="890"/>
                  </a:lnTo>
                  <a:close/>
                  <a:moveTo>
                    <a:pt x="4310" y="912"/>
                  </a:moveTo>
                  <a:lnTo>
                    <a:pt x="4310" y="912"/>
                  </a:lnTo>
                  <a:close/>
                  <a:moveTo>
                    <a:pt x="4356" y="912"/>
                  </a:moveTo>
                  <a:lnTo>
                    <a:pt x="4356" y="912"/>
                  </a:lnTo>
                  <a:close/>
                  <a:moveTo>
                    <a:pt x="4379" y="912"/>
                  </a:moveTo>
                  <a:lnTo>
                    <a:pt x="4379" y="912"/>
                  </a:lnTo>
                  <a:close/>
                  <a:moveTo>
                    <a:pt x="4401" y="936"/>
                  </a:moveTo>
                  <a:lnTo>
                    <a:pt x="4401" y="936"/>
                  </a:lnTo>
                  <a:close/>
                  <a:moveTo>
                    <a:pt x="4447" y="936"/>
                  </a:moveTo>
                  <a:lnTo>
                    <a:pt x="4447" y="936"/>
                  </a:lnTo>
                  <a:close/>
                  <a:moveTo>
                    <a:pt x="4471" y="936"/>
                  </a:moveTo>
                  <a:lnTo>
                    <a:pt x="4471" y="936"/>
                  </a:lnTo>
                  <a:close/>
                  <a:moveTo>
                    <a:pt x="4492" y="936"/>
                  </a:moveTo>
                  <a:lnTo>
                    <a:pt x="4492" y="936"/>
                  </a:lnTo>
                  <a:close/>
                  <a:moveTo>
                    <a:pt x="4538" y="958"/>
                  </a:moveTo>
                  <a:lnTo>
                    <a:pt x="4538" y="958"/>
                  </a:lnTo>
                  <a:close/>
                  <a:moveTo>
                    <a:pt x="4562" y="958"/>
                  </a:moveTo>
                  <a:lnTo>
                    <a:pt x="4562" y="958"/>
                  </a:lnTo>
                  <a:close/>
                  <a:moveTo>
                    <a:pt x="4584" y="958"/>
                  </a:moveTo>
                  <a:lnTo>
                    <a:pt x="4584" y="958"/>
                  </a:lnTo>
                  <a:close/>
                  <a:moveTo>
                    <a:pt x="4629" y="958"/>
                  </a:moveTo>
                  <a:lnTo>
                    <a:pt x="4629" y="958"/>
                  </a:lnTo>
                  <a:close/>
                  <a:moveTo>
                    <a:pt x="4653" y="982"/>
                  </a:moveTo>
                  <a:lnTo>
                    <a:pt x="4653" y="982"/>
                  </a:lnTo>
                  <a:close/>
                  <a:moveTo>
                    <a:pt x="4675" y="982"/>
                  </a:moveTo>
                  <a:lnTo>
                    <a:pt x="4675" y="982"/>
                  </a:lnTo>
                  <a:close/>
                  <a:moveTo>
                    <a:pt x="4699" y="982"/>
                  </a:moveTo>
                  <a:lnTo>
                    <a:pt x="4699" y="982"/>
                  </a:lnTo>
                  <a:close/>
                  <a:moveTo>
                    <a:pt x="4744" y="1004"/>
                  </a:moveTo>
                  <a:lnTo>
                    <a:pt x="4744" y="1004"/>
                  </a:lnTo>
                  <a:close/>
                  <a:moveTo>
                    <a:pt x="4766" y="1004"/>
                  </a:moveTo>
                  <a:lnTo>
                    <a:pt x="4766" y="1004"/>
                  </a:lnTo>
                  <a:close/>
                  <a:moveTo>
                    <a:pt x="4790" y="1004"/>
                  </a:moveTo>
                  <a:lnTo>
                    <a:pt x="4790" y="1004"/>
                  </a:lnTo>
                  <a:close/>
                  <a:moveTo>
                    <a:pt x="4835" y="1004"/>
                  </a:moveTo>
                  <a:lnTo>
                    <a:pt x="4835" y="1004"/>
                  </a:lnTo>
                  <a:close/>
                  <a:moveTo>
                    <a:pt x="4857" y="1027"/>
                  </a:moveTo>
                  <a:lnTo>
                    <a:pt x="4857" y="1027"/>
                  </a:lnTo>
                  <a:close/>
                  <a:moveTo>
                    <a:pt x="4881" y="1027"/>
                  </a:moveTo>
                  <a:lnTo>
                    <a:pt x="4881" y="1027"/>
                  </a:lnTo>
                  <a:close/>
                  <a:moveTo>
                    <a:pt x="4927" y="1027"/>
                  </a:moveTo>
                  <a:lnTo>
                    <a:pt x="4927" y="1027"/>
                  </a:lnTo>
                  <a:close/>
                  <a:moveTo>
                    <a:pt x="4949" y="1049"/>
                  </a:moveTo>
                  <a:lnTo>
                    <a:pt x="4949" y="1049"/>
                  </a:lnTo>
                  <a:close/>
                  <a:moveTo>
                    <a:pt x="4972" y="1049"/>
                  </a:moveTo>
                  <a:lnTo>
                    <a:pt x="4972" y="1049"/>
                  </a:lnTo>
                  <a:close/>
                  <a:moveTo>
                    <a:pt x="4994" y="1049"/>
                  </a:moveTo>
                  <a:lnTo>
                    <a:pt x="4994" y="1049"/>
                  </a:lnTo>
                  <a:close/>
                  <a:moveTo>
                    <a:pt x="5040" y="1049"/>
                  </a:moveTo>
                  <a:lnTo>
                    <a:pt x="5040" y="1049"/>
                  </a:lnTo>
                  <a:close/>
                  <a:moveTo>
                    <a:pt x="5063" y="1073"/>
                  </a:moveTo>
                  <a:lnTo>
                    <a:pt x="5063" y="1073"/>
                  </a:lnTo>
                  <a:close/>
                  <a:moveTo>
                    <a:pt x="5085" y="1073"/>
                  </a:moveTo>
                  <a:lnTo>
                    <a:pt x="5085" y="1073"/>
                  </a:lnTo>
                  <a:close/>
                  <a:moveTo>
                    <a:pt x="5131" y="1073"/>
                  </a:moveTo>
                  <a:lnTo>
                    <a:pt x="5131" y="1073"/>
                  </a:lnTo>
                  <a:close/>
                  <a:moveTo>
                    <a:pt x="5155" y="1073"/>
                  </a:moveTo>
                  <a:lnTo>
                    <a:pt x="5155" y="1073"/>
                  </a:lnTo>
                  <a:close/>
                  <a:moveTo>
                    <a:pt x="5177" y="1095"/>
                  </a:moveTo>
                  <a:lnTo>
                    <a:pt x="5177" y="1095"/>
                  </a:lnTo>
                  <a:close/>
                  <a:moveTo>
                    <a:pt x="5222" y="1095"/>
                  </a:moveTo>
                  <a:lnTo>
                    <a:pt x="5222" y="1095"/>
                  </a:lnTo>
                  <a:close/>
                  <a:moveTo>
                    <a:pt x="5246" y="1095"/>
                  </a:moveTo>
                  <a:lnTo>
                    <a:pt x="5246" y="1095"/>
                  </a:lnTo>
                  <a:close/>
                  <a:moveTo>
                    <a:pt x="5268" y="1119"/>
                  </a:moveTo>
                  <a:lnTo>
                    <a:pt x="5268" y="1119"/>
                  </a:lnTo>
                  <a:close/>
                  <a:moveTo>
                    <a:pt x="5292" y="1119"/>
                  </a:moveTo>
                  <a:lnTo>
                    <a:pt x="5292" y="1119"/>
                  </a:lnTo>
                  <a:close/>
                  <a:moveTo>
                    <a:pt x="5337" y="1119"/>
                  </a:moveTo>
                  <a:lnTo>
                    <a:pt x="5337" y="1119"/>
                  </a:lnTo>
                  <a:close/>
                  <a:moveTo>
                    <a:pt x="5359" y="1119"/>
                  </a:moveTo>
                  <a:lnTo>
                    <a:pt x="5359" y="1119"/>
                  </a:lnTo>
                  <a:close/>
                  <a:moveTo>
                    <a:pt x="5383" y="1140"/>
                  </a:moveTo>
                  <a:lnTo>
                    <a:pt x="5383" y="1140"/>
                  </a:lnTo>
                  <a:close/>
                  <a:moveTo>
                    <a:pt x="5428" y="1140"/>
                  </a:moveTo>
                  <a:lnTo>
                    <a:pt x="5428" y="1140"/>
                  </a:lnTo>
                  <a:close/>
                  <a:moveTo>
                    <a:pt x="5450" y="1140"/>
                  </a:moveTo>
                  <a:lnTo>
                    <a:pt x="5450" y="1140"/>
                  </a:lnTo>
                  <a:close/>
                  <a:moveTo>
                    <a:pt x="5474" y="1140"/>
                  </a:moveTo>
                  <a:lnTo>
                    <a:pt x="5474" y="1140"/>
                  </a:lnTo>
                  <a:close/>
                  <a:moveTo>
                    <a:pt x="5520" y="1164"/>
                  </a:moveTo>
                  <a:lnTo>
                    <a:pt x="5520" y="1164"/>
                  </a:lnTo>
                  <a:close/>
                  <a:moveTo>
                    <a:pt x="5542" y="1164"/>
                  </a:moveTo>
                  <a:lnTo>
                    <a:pt x="5542" y="1164"/>
                  </a:lnTo>
                  <a:close/>
                  <a:moveTo>
                    <a:pt x="5565" y="1164"/>
                  </a:moveTo>
                  <a:lnTo>
                    <a:pt x="5565" y="1164"/>
                  </a:lnTo>
                  <a:close/>
                  <a:moveTo>
                    <a:pt x="5611" y="1186"/>
                  </a:moveTo>
                  <a:lnTo>
                    <a:pt x="5611" y="1186"/>
                  </a:lnTo>
                  <a:close/>
                  <a:moveTo>
                    <a:pt x="5633" y="1186"/>
                  </a:moveTo>
                  <a:lnTo>
                    <a:pt x="5633" y="1186"/>
                  </a:lnTo>
                  <a:close/>
                  <a:moveTo>
                    <a:pt x="5656" y="1186"/>
                  </a:moveTo>
                  <a:lnTo>
                    <a:pt x="5656" y="1186"/>
                  </a:lnTo>
                  <a:close/>
                  <a:moveTo>
                    <a:pt x="5678" y="1186"/>
                  </a:moveTo>
                  <a:lnTo>
                    <a:pt x="5678" y="1186"/>
                  </a:lnTo>
                  <a:close/>
                  <a:moveTo>
                    <a:pt x="5724" y="1210"/>
                  </a:moveTo>
                  <a:lnTo>
                    <a:pt x="5724" y="1210"/>
                  </a:lnTo>
                  <a:close/>
                  <a:moveTo>
                    <a:pt x="5748" y="1210"/>
                  </a:moveTo>
                  <a:lnTo>
                    <a:pt x="5748" y="1210"/>
                  </a:lnTo>
                  <a:close/>
                  <a:moveTo>
                    <a:pt x="5770" y="1210"/>
                  </a:moveTo>
                  <a:lnTo>
                    <a:pt x="5770" y="1210"/>
                  </a:lnTo>
                  <a:close/>
                  <a:moveTo>
                    <a:pt x="5815" y="1232"/>
                  </a:moveTo>
                  <a:lnTo>
                    <a:pt x="5815" y="1232"/>
                  </a:lnTo>
                  <a:close/>
                  <a:moveTo>
                    <a:pt x="5839" y="1232"/>
                  </a:moveTo>
                  <a:lnTo>
                    <a:pt x="5839" y="1232"/>
                  </a:lnTo>
                  <a:close/>
                  <a:moveTo>
                    <a:pt x="5861" y="1232"/>
                  </a:moveTo>
                  <a:lnTo>
                    <a:pt x="5861" y="1232"/>
                  </a:lnTo>
                  <a:close/>
                  <a:moveTo>
                    <a:pt x="5906" y="1232"/>
                  </a:moveTo>
                  <a:lnTo>
                    <a:pt x="5906" y="1232"/>
                  </a:lnTo>
                  <a:close/>
                  <a:moveTo>
                    <a:pt x="5930" y="1255"/>
                  </a:moveTo>
                  <a:lnTo>
                    <a:pt x="5930" y="1255"/>
                  </a:lnTo>
                  <a:close/>
                  <a:moveTo>
                    <a:pt x="5952" y="1255"/>
                  </a:moveTo>
                  <a:lnTo>
                    <a:pt x="5952" y="1255"/>
                  </a:lnTo>
                  <a:close/>
                  <a:moveTo>
                    <a:pt x="5976" y="1255"/>
                  </a:moveTo>
                  <a:lnTo>
                    <a:pt x="5976" y="1255"/>
                  </a:lnTo>
                  <a:close/>
                  <a:moveTo>
                    <a:pt x="6021" y="1255"/>
                  </a:moveTo>
                  <a:lnTo>
                    <a:pt x="6021" y="1255"/>
                  </a:lnTo>
                  <a:close/>
                  <a:moveTo>
                    <a:pt x="6043" y="1277"/>
                  </a:moveTo>
                  <a:lnTo>
                    <a:pt x="6043" y="1277"/>
                  </a:lnTo>
                  <a:close/>
                  <a:moveTo>
                    <a:pt x="6067" y="1277"/>
                  </a:moveTo>
                  <a:lnTo>
                    <a:pt x="6067" y="1277"/>
                  </a:lnTo>
                  <a:close/>
                  <a:moveTo>
                    <a:pt x="6113" y="1277"/>
                  </a:moveTo>
                  <a:lnTo>
                    <a:pt x="6113" y="1277"/>
                  </a:lnTo>
                  <a:close/>
                  <a:moveTo>
                    <a:pt x="6135" y="1301"/>
                  </a:moveTo>
                  <a:lnTo>
                    <a:pt x="6135" y="1301"/>
                  </a:lnTo>
                  <a:close/>
                  <a:moveTo>
                    <a:pt x="6158" y="1301"/>
                  </a:moveTo>
                  <a:lnTo>
                    <a:pt x="6158" y="1301"/>
                  </a:lnTo>
                  <a:close/>
                  <a:moveTo>
                    <a:pt x="6204" y="1301"/>
                  </a:moveTo>
                  <a:lnTo>
                    <a:pt x="6204" y="1301"/>
                  </a:lnTo>
                  <a:close/>
                  <a:moveTo>
                    <a:pt x="6226" y="1301"/>
                  </a:moveTo>
                  <a:lnTo>
                    <a:pt x="6226" y="1301"/>
                  </a:lnTo>
                  <a:close/>
                  <a:moveTo>
                    <a:pt x="6249" y="1323"/>
                  </a:moveTo>
                  <a:lnTo>
                    <a:pt x="6249" y="1323"/>
                  </a:lnTo>
                  <a:close/>
                  <a:moveTo>
                    <a:pt x="6295" y="1323"/>
                  </a:moveTo>
                  <a:lnTo>
                    <a:pt x="6295" y="1323"/>
                  </a:lnTo>
                  <a:close/>
                  <a:moveTo>
                    <a:pt x="6317" y="1323"/>
                  </a:moveTo>
                  <a:lnTo>
                    <a:pt x="6317" y="1323"/>
                  </a:lnTo>
                  <a:close/>
                  <a:moveTo>
                    <a:pt x="6341" y="1347"/>
                  </a:moveTo>
                  <a:lnTo>
                    <a:pt x="6341" y="1347"/>
                  </a:lnTo>
                  <a:close/>
                  <a:moveTo>
                    <a:pt x="6363" y="1347"/>
                  </a:moveTo>
                  <a:lnTo>
                    <a:pt x="6363" y="1347"/>
                  </a:lnTo>
                  <a:close/>
                  <a:moveTo>
                    <a:pt x="6408" y="1347"/>
                  </a:moveTo>
                  <a:lnTo>
                    <a:pt x="6408" y="1347"/>
                  </a:lnTo>
                  <a:close/>
                  <a:moveTo>
                    <a:pt x="6432" y="1347"/>
                  </a:moveTo>
                  <a:lnTo>
                    <a:pt x="6432" y="1347"/>
                  </a:lnTo>
                  <a:close/>
                  <a:moveTo>
                    <a:pt x="6454" y="1368"/>
                  </a:moveTo>
                  <a:lnTo>
                    <a:pt x="6454" y="1368"/>
                  </a:lnTo>
                  <a:close/>
                  <a:moveTo>
                    <a:pt x="6499" y="1368"/>
                  </a:moveTo>
                  <a:lnTo>
                    <a:pt x="6499" y="1368"/>
                  </a:lnTo>
                  <a:close/>
                  <a:moveTo>
                    <a:pt x="6523" y="1368"/>
                  </a:moveTo>
                  <a:lnTo>
                    <a:pt x="6523" y="1368"/>
                  </a:lnTo>
                  <a:close/>
                  <a:moveTo>
                    <a:pt x="6545" y="1368"/>
                  </a:moveTo>
                  <a:lnTo>
                    <a:pt x="6545" y="1368"/>
                  </a:lnTo>
                  <a:close/>
                  <a:moveTo>
                    <a:pt x="6591" y="1392"/>
                  </a:moveTo>
                  <a:lnTo>
                    <a:pt x="6591" y="1392"/>
                  </a:lnTo>
                  <a:close/>
                  <a:moveTo>
                    <a:pt x="6614" y="1392"/>
                  </a:moveTo>
                  <a:lnTo>
                    <a:pt x="6614" y="1392"/>
                  </a:lnTo>
                  <a:close/>
                  <a:moveTo>
                    <a:pt x="6636" y="1392"/>
                  </a:moveTo>
                  <a:lnTo>
                    <a:pt x="6636" y="1392"/>
                  </a:lnTo>
                  <a:close/>
                  <a:moveTo>
                    <a:pt x="6660" y="1414"/>
                  </a:moveTo>
                  <a:lnTo>
                    <a:pt x="6660" y="1414"/>
                  </a:lnTo>
                  <a:close/>
                  <a:moveTo>
                    <a:pt x="6706" y="1414"/>
                  </a:moveTo>
                  <a:lnTo>
                    <a:pt x="6706" y="1414"/>
                  </a:lnTo>
                  <a:close/>
                  <a:moveTo>
                    <a:pt x="6728" y="1414"/>
                  </a:moveTo>
                  <a:lnTo>
                    <a:pt x="6728" y="1414"/>
                  </a:lnTo>
                  <a:close/>
                  <a:moveTo>
                    <a:pt x="6751" y="1414"/>
                  </a:moveTo>
                  <a:lnTo>
                    <a:pt x="6751" y="1414"/>
                  </a:lnTo>
                  <a:close/>
                  <a:moveTo>
                    <a:pt x="6797" y="1438"/>
                  </a:moveTo>
                  <a:lnTo>
                    <a:pt x="6797" y="1438"/>
                  </a:lnTo>
                  <a:close/>
                  <a:moveTo>
                    <a:pt x="6819" y="1438"/>
                  </a:moveTo>
                  <a:lnTo>
                    <a:pt x="6819" y="1438"/>
                  </a:lnTo>
                  <a:close/>
                  <a:moveTo>
                    <a:pt x="6842" y="1438"/>
                  </a:moveTo>
                  <a:lnTo>
                    <a:pt x="6842" y="1438"/>
                  </a:lnTo>
                  <a:close/>
                  <a:moveTo>
                    <a:pt x="6888" y="1460"/>
                  </a:moveTo>
                  <a:lnTo>
                    <a:pt x="6888" y="1460"/>
                  </a:lnTo>
                  <a:close/>
                  <a:moveTo>
                    <a:pt x="6910" y="1460"/>
                  </a:moveTo>
                  <a:lnTo>
                    <a:pt x="6910" y="1460"/>
                  </a:lnTo>
                  <a:close/>
                  <a:moveTo>
                    <a:pt x="6934" y="1460"/>
                  </a:moveTo>
                  <a:lnTo>
                    <a:pt x="6934" y="1460"/>
                  </a:lnTo>
                  <a:close/>
                  <a:moveTo>
                    <a:pt x="6979" y="1460"/>
                  </a:moveTo>
                  <a:lnTo>
                    <a:pt x="6979" y="1460"/>
                  </a:lnTo>
                  <a:close/>
                  <a:moveTo>
                    <a:pt x="7001" y="1483"/>
                  </a:moveTo>
                  <a:lnTo>
                    <a:pt x="7001" y="1483"/>
                  </a:lnTo>
                  <a:close/>
                  <a:moveTo>
                    <a:pt x="7025" y="1483"/>
                  </a:moveTo>
                  <a:lnTo>
                    <a:pt x="7025" y="1483"/>
                  </a:lnTo>
                  <a:close/>
                  <a:moveTo>
                    <a:pt x="7047" y="1483"/>
                  </a:moveTo>
                  <a:lnTo>
                    <a:pt x="7047" y="1483"/>
                  </a:lnTo>
                  <a:close/>
                  <a:moveTo>
                    <a:pt x="7092" y="1483"/>
                  </a:moveTo>
                  <a:lnTo>
                    <a:pt x="7092" y="1483"/>
                  </a:lnTo>
                  <a:close/>
                  <a:moveTo>
                    <a:pt x="7116" y="1505"/>
                  </a:moveTo>
                  <a:lnTo>
                    <a:pt x="7116" y="1505"/>
                  </a:lnTo>
                  <a:close/>
                  <a:moveTo>
                    <a:pt x="7138" y="1505"/>
                  </a:moveTo>
                  <a:lnTo>
                    <a:pt x="7138" y="1505"/>
                  </a:lnTo>
                  <a:close/>
                  <a:moveTo>
                    <a:pt x="7184" y="1505"/>
                  </a:moveTo>
                  <a:lnTo>
                    <a:pt x="7184" y="1505"/>
                  </a:lnTo>
                  <a:close/>
                  <a:moveTo>
                    <a:pt x="7207" y="1529"/>
                  </a:moveTo>
                  <a:lnTo>
                    <a:pt x="7207" y="1529"/>
                  </a:lnTo>
                  <a:close/>
                  <a:moveTo>
                    <a:pt x="7229" y="1529"/>
                  </a:moveTo>
                  <a:lnTo>
                    <a:pt x="7229" y="1529"/>
                  </a:lnTo>
                  <a:close/>
                  <a:moveTo>
                    <a:pt x="7275" y="1529"/>
                  </a:moveTo>
                  <a:lnTo>
                    <a:pt x="7275" y="1529"/>
                  </a:lnTo>
                  <a:close/>
                  <a:moveTo>
                    <a:pt x="7299" y="1529"/>
                  </a:moveTo>
                  <a:lnTo>
                    <a:pt x="7299" y="1529"/>
                  </a:lnTo>
                  <a:close/>
                  <a:moveTo>
                    <a:pt x="7320" y="1551"/>
                  </a:moveTo>
                  <a:lnTo>
                    <a:pt x="7320" y="1551"/>
                  </a:lnTo>
                  <a:close/>
                  <a:moveTo>
                    <a:pt x="7344" y="1551"/>
                  </a:moveTo>
                  <a:lnTo>
                    <a:pt x="7344" y="1551"/>
                  </a:lnTo>
                  <a:close/>
                  <a:moveTo>
                    <a:pt x="7390" y="1551"/>
                  </a:moveTo>
                  <a:lnTo>
                    <a:pt x="7390" y="1551"/>
                  </a:lnTo>
                  <a:close/>
                  <a:moveTo>
                    <a:pt x="7412" y="1551"/>
                  </a:moveTo>
                  <a:lnTo>
                    <a:pt x="7412" y="1551"/>
                  </a:lnTo>
                  <a:close/>
                  <a:moveTo>
                    <a:pt x="7435" y="1575"/>
                  </a:moveTo>
                  <a:lnTo>
                    <a:pt x="7435" y="1575"/>
                  </a:lnTo>
                  <a:close/>
                  <a:moveTo>
                    <a:pt x="7481" y="1575"/>
                  </a:moveTo>
                  <a:lnTo>
                    <a:pt x="7481" y="1575"/>
                  </a:lnTo>
                  <a:close/>
                  <a:moveTo>
                    <a:pt x="7503" y="1575"/>
                  </a:moveTo>
                  <a:lnTo>
                    <a:pt x="7503" y="1575"/>
                  </a:lnTo>
                  <a:close/>
                  <a:moveTo>
                    <a:pt x="7527" y="1597"/>
                  </a:moveTo>
                  <a:lnTo>
                    <a:pt x="7527" y="1597"/>
                  </a:lnTo>
                  <a:close/>
                  <a:moveTo>
                    <a:pt x="7572" y="1597"/>
                  </a:moveTo>
                  <a:lnTo>
                    <a:pt x="7572" y="1597"/>
                  </a:lnTo>
                  <a:close/>
                  <a:moveTo>
                    <a:pt x="7594" y="1597"/>
                  </a:moveTo>
                  <a:lnTo>
                    <a:pt x="7594" y="1597"/>
                  </a:lnTo>
                  <a:close/>
                  <a:moveTo>
                    <a:pt x="7618" y="1597"/>
                  </a:moveTo>
                  <a:lnTo>
                    <a:pt x="7618" y="1597"/>
                  </a:lnTo>
                  <a:close/>
                  <a:moveTo>
                    <a:pt x="7664" y="1620"/>
                  </a:moveTo>
                  <a:lnTo>
                    <a:pt x="7664" y="1620"/>
                  </a:lnTo>
                  <a:close/>
                  <a:moveTo>
                    <a:pt x="7685" y="1620"/>
                  </a:moveTo>
                  <a:lnTo>
                    <a:pt x="7685" y="1620"/>
                  </a:lnTo>
                  <a:close/>
                  <a:moveTo>
                    <a:pt x="7709" y="1620"/>
                  </a:moveTo>
                  <a:lnTo>
                    <a:pt x="7709" y="1620"/>
                  </a:lnTo>
                  <a:close/>
                  <a:moveTo>
                    <a:pt x="7731" y="1642"/>
                  </a:moveTo>
                  <a:lnTo>
                    <a:pt x="7731" y="1642"/>
                  </a:lnTo>
                  <a:close/>
                  <a:moveTo>
                    <a:pt x="7777" y="1642"/>
                  </a:moveTo>
                  <a:lnTo>
                    <a:pt x="7777" y="1642"/>
                  </a:lnTo>
                  <a:close/>
                  <a:moveTo>
                    <a:pt x="7800" y="1642"/>
                  </a:moveTo>
                  <a:lnTo>
                    <a:pt x="7800" y="1642"/>
                  </a:lnTo>
                  <a:close/>
                  <a:moveTo>
                    <a:pt x="7822" y="1642"/>
                  </a:moveTo>
                  <a:lnTo>
                    <a:pt x="7822" y="1642"/>
                  </a:lnTo>
                  <a:close/>
                  <a:moveTo>
                    <a:pt x="7868" y="1666"/>
                  </a:moveTo>
                  <a:lnTo>
                    <a:pt x="7868" y="1666"/>
                  </a:lnTo>
                  <a:close/>
                  <a:moveTo>
                    <a:pt x="7892" y="1666"/>
                  </a:moveTo>
                  <a:lnTo>
                    <a:pt x="7892" y="1666"/>
                  </a:lnTo>
                  <a:close/>
                  <a:moveTo>
                    <a:pt x="7913" y="1666"/>
                  </a:moveTo>
                  <a:lnTo>
                    <a:pt x="7913" y="1666"/>
                  </a:lnTo>
                  <a:close/>
                  <a:moveTo>
                    <a:pt x="7959" y="1666"/>
                  </a:moveTo>
                  <a:lnTo>
                    <a:pt x="7959" y="1666"/>
                  </a:lnTo>
                  <a:close/>
                  <a:moveTo>
                    <a:pt x="7983" y="1688"/>
                  </a:moveTo>
                  <a:lnTo>
                    <a:pt x="7983" y="1688"/>
                  </a:lnTo>
                  <a:close/>
                  <a:moveTo>
                    <a:pt x="8005" y="1688"/>
                  </a:moveTo>
                  <a:lnTo>
                    <a:pt x="8005" y="1688"/>
                  </a:lnTo>
                  <a:close/>
                  <a:moveTo>
                    <a:pt x="8028" y="1688"/>
                  </a:moveTo>
                  <a:lnTo>
                    <a:pt x="8028" y="1688"/>
                  </a:lnTo>
                  <a:close/>
                  <a:moveTo>
                    <a:pt x="8074" y="1712"/>
                  </a:moveTo>
                  <a:lnTo>
                    <a:pt x="8074" y="1712"/>
                  </a:lnTo>
                  <a:close/>
                  <a:moveTo>
                    <a:pt x="8096" y="1712"/>
                  </a:moveTo>
                  <a:lnTo>
                    <a:pt x="8096" y="1712"/>
                  </a:lnTo>
                  <a:close/>
                  <a:moveTo>
                    <a:pt x="8120" y="1712"/>
                  </a:moveTo>
                  <a:lnTo>
                    <a:pt x="8120" y="1712"/>
                  </a:lnTo>
                  <a:close/>
                  <a:moveTo>
                    <a:pt x="8165" y="1712"/>
                  </a:moveTo>
                  <a:lnTo>
                    <a:pt x="8165" y="1712"/>
                  </a:lnTo>
                  <a:close/>
                  <a:moveTo>
                    <a:pt x="8187" y="1733"/>
                  </a:moveTo>
                  <a:lnTo>
                    <a:pt x="8187" y="1733"/>
                  </a:lnTo>
                  <a:close/>
                  <a:moveTo>
                    <a:pt x="8211" y="1733"/>
                  </a:moveTo>
                  <a:lnTo>
                    <a:pt x="8211" y="1733"/>
                  </a:lnTo>
                  <a:close/>
                  <a:moveTo>
                    <a:pt x="8256" y="1733"/>
                  </a:moveTo>
                  <a:lnTo>
                    <a:pt x="8256" y="1733"/>
                  </a:lnTo>
                  <a:close/>
                  <a:moveTo>
                    <a:pt x="8278" y="1757"/>
                  </a:moveTo>
                  <a:lnTo>
                    <a:pt x="8278" y="1757"/>
                  </a:lnTo>
                  <a:close/>
                  <a:moveTo>
                    <a:pt x="8302" y="1757"/>
                  </a:moveTo>
                  <a:lnTo>
                    <a:pt x="8302" y="1757"/>
                  </a:lnTo>
                  <a:close/>
                  <a:moveTo>
                    <a:pt x="8348" y="1757"/>
                  </a:moveTo>
                  <a:lnTo>
                    <a:pt x="8348" y="1757"/>
                  </a:lnTo>
                  <a:close/>
                  <a:moveTo>
                    <a:pt x="8370" y="1757"/>
                  </a:moveTo>
                  <a:lnTo>
                    <a:pt x="8370" y="1757"/>
                  </a:lnTo>
                  <a:close/>
                  <a:moveTo>
                    <a:pt x="8393" y="1779"/>
                  </a:moveTo>
                  <a:lnTo>
                    <a:pt x="8393" y="1779"/>
                  </a:lnTo>
                  <a:close/>
                  <a:moveTo>
                    <a:pt x="8415" y="1779"/>
                  </a:moveTo>
                  <a:lnTo>
                    <a:pt x="8415" y="1779"/>
                  </a:lnTo>
                  <a:close/>
                  <a:moveTo>
                    <a:pt x="8461" y="1779"/>
                  </a:moveTo>
                  <a:lnTo>
                    <a:pt x="8461" y="1779"/>
                  </a:lnTo>
                  <a:close/>
                  <a:moveTo>
                    <a:pt x="8485" y="1779"/>
                  </a:moveTo>
                  <a:lnTo>
                    <a:pt x="8485" y="1779"/>
                  </a:lnTo>
                  <a:close/>
                  <a:moveTo>
                    <a:pt x="8506" y="1803"/>
                  </a:moveTo>
                  <a:lnTo>
                    <a:pt x="8506" y="1803"/>
                  </a:lnTo>
                  <a:close/>
                  <a:moveTo>
                    <a:pt x="8552" y="1803"/>
                  </a:moveTo>
                  <a:lnTo>
                    <a:pt x="8552" y="1803"/>
                  </a:lnTo>
                  <a:close/>
                  <a:moveTo>
                    <a:pt x="8576" y="1803"/>
                  </a:moveTo>
                  <a:lnTo>
                    <a:pt x="8576" y="1803"/>
                  </a:lnTo>
                  <a:close/>
                  <a:moveTo>
                    <a:pt x="8598" y="1825"/>
                  </a:moveTo>
                  <a:lnTo>
                    <a:pt x="8598" y="1825"/>
                  </a:lnTo>
                  <a:close/>
                  <a:moveTo>
                    <a:pt x="8643" y="1825"/>
                  </a:moveTo>
                  <a:lnTo>
                    <a:pt x="8643" y="1825"/>
                  </a:lnTo>
                  <a:close/>
                  <a:moveTo>
                    <a:pt x="8667" y="1825"/>
                  </a:moveTo>
                  <a:lnTo>
                    <a:pt x="8667" y="1825"/>
                  </a:lnTo>
                  <a:close/>
                  <a:moveTo>
                    <a:pt x="8689" y="1825"/>
                  </a:moveTo>
                  <a:lnTo>
                    <a:pt x="8689" y="1825"/>
                  </a:lnTo>
                  <a:close/>
                  <a:moveTo>
                    <a:pt x="8713" y="1848"/>
                  </a:moveTo>
                  <a:lnTo>
                    <a:pt x="8713" y="1848"/>
                  </a:lnTo>
                  <a:close/>
                  <a:moveTo>
                    <a:pt x="8758" y="1848"/>
                  </a:moveTo>
                  <a:lnTo>
                    <a:pt x="8758" y="1848"/>
                  </a:lnTo>
                  <a:close/>
                  <a:moveTo>
                    <a:pt x="8780" y="1848"/>
                  </a:moveTo>
                  <a:lnTo>
                    <a:pt x="8780" y="1848"/>
                  </a:lnTo>
                  <a:close/>
                  <a:moveTo>
                    <a:pt x="8804" y="1870"/>
                  </a:moveTo>
                  <a:lnTo>
                    <a:pt x="8804" y="1870"/>
                  </a:lnTo>
                  <a:close/>
                  <a:moveTo>
                    <a:pt x="8849" y="1870"/>
                  </a:moveTo>
                  <a:lnTo>
                    <a:pt x="8849" y="1870"/>
                  </a:lnTo>
                  <a:close/>
                  <a:moveTo>
                    <a:pt x="8871" y="1870"/>
                  </a:moveTo>
                  <a:lnTo>
                    <a:pt x="8871" y="1870"/>
                  </a:lnTo>
                  <a:close/>
                  <a:moveTo>
                    <a:pt x="8895" y="1870"/>
                  </a:moveTo>
                  <a:lnTo>
                    <a:pt x="8895" y="1870"/>
                  </a:lnTo>
                  <a:close/>
                  <a:moveTo>
                    <a:pt x="8941" y="1894"/>
                  </a:moveTo>
                  <a:lnTo>
                    <a:pt x="8941" y="1894"/>
                  </a:lnTo>
                  <a:close/>
                  <a:moveTo>
                    <a:pt x="8963" y="1894"/>
                  </a:moveTo>
                  <a:lnTo>
                    <a:pt x="8963" y="1894"/>
                  </a:lnTo>
                  <a:close/>
                  <a:moveTo>
                    <a:pt x="8986" y="1894"/>
                  </a:moveTo>
                  <a:lnTo>
                    <a:pt x="8986" y="1894"/>
                  </a:lnTo>
                  <a:close/>
                  <a:moveTo>
                    <a:pt x="9032" y="1894"/>
                  </a:moveTo>
                  <a:lnTo>
                    <a:pt x="9032" y="1894"/>
                  </a:lnTo>
                  <a:close/>
                  <a:moveTo>
                    <a:pt x="9054" y="1916"/>
                  </a:moveTo>
                  <a:lnTo>
                    <a:pt x="9054" y="1916"/>
                  </a:lnTo>
                  <a:close/>
                  <a:moveTo>
                    <a:pt x="9078" y="1916"/>
                  </a:moveTo>
                  <a:lnTo>
                    <a:pt x="9078" y="1916"/>
                  </a:lnTo>
                  <a:close/>
                  <a:moveTo>
                    <a:pt x="9099" y="1916"/>
                  </a:moveTo>
                  <a:lnTo>
                    <a:pt x="9099" y="1916"/>
                  </a:lnTo>
                  <a:close/>
                  <a:moveTo>
                    <a:pt x="9145" y="1940"/>
                  </a:moveTo>
                  <a:lnTo>
                    <a:pt x="9145" y="1940"/>
                  </a:lnTo>
                  <a:close/>
                  <a:moveTo>
                    <a:pt x="9169" y="1940"/>
                  </a:moveTo>
                  <a:lnTo>
                    <a:pt x="9169" y="1940"/>
                  </a:lnTo>
                  <a:close/>
                  <a:moveTo>
                    <a:pt x="9191" y="1940"/>
                  </a:moveTo>
                  <a:lnTo>
                    <a:pt x="9191" y="1940"/>
                  </a:lnTo>
                  <a:close/>
                  <a:moveTo>
                    <a:pt x="9236" y="1940"/>
                  </a:moveTo>
                  <a:lnTo>
                    <a:pt x="9236" y="1940"/>
                  </a:lnTo>
                  <a:close/>
                  <a:moveTo>
                    <a:pt x="9260" y="1961"/>
                  </a:moveTo>
                  <a:lnTo>
                    <a:pt x="9260" y="1961"/>
                  </a:lnTo>
                  <a:close/>
                  <a:moveTo>
                    <a:pt x="9282" y="1961"/>
                  </a:moveTo>
                  <a:lnTo>
                    <a:pt x="9282" y="1961"/>
                  </a:lnTo>
                  <a:close/>
                  <a:moveTo>
                    <a:pt x="9328" y="1961"/>
                  </a:moveTo>
                  <a:lnTo>
                    <a:pt x="9328" y="1961"/>
                  </a:lnTo>
                  <a:close/>
                  <a:moveTo>
                    <a:pt x="9351" y="1985"/>
                  </a:moveTo>
                  <a:lnTo>
                    <a:pt x="9351" y="1985"/>
                  </a:lnTo>
                  <a:close/>
                  <a:moveTo>
                    <a:pt x="9373" y="1985"/>
                  </a:moveTo>
                  <a:lnTo>
                    <a:pt x="9373" y="1985"/>
                  </a:lnTo>
                  <a:close/>
                  <a:moveTo>
                    <a:pt x="9397" y="1985"/>
                  </a:moveTo>
                  <a:lnTo>
                    <a:pt x="9397" y="1985"/>
                  </a:lnTo>
                  <a:close/>
                  <a:moveTo>
                    <a:pt x="9442" y="1985"/>
                  </a:moveTo>
                  <a:lnTo>
                    <a:pt x="9442" y="1985"/>
                  </a:lnTo>
                  <a:close/>
                  <a:moveTo>
                    <a:pt x="9464" y="2007"/>
                  </a:moveTo>
                  <a:lnTo>
                    <a:pt x="9464" y="2007"/>
                  </a:lnTo>
                  <a:close/>
                  <a:moveTo>
                    <a:pt x="9488" y="2007"/>
                  </a:moveTo>
                  <a:lnTo>
                    <a:pt x="9488" y="2007"/>
                  </a:lnTo>
                  <a:close/>
                  <a:moveTo>
                    <a:pt x="9534" y="2007"/>
                  </a:moveTo>
                  <a:lnTo>
                    <a:pt x="9534" y="2007"/>
                  </a:lnTo>
                  <a:close/>
                  <a:moveTo>
                    <a:pt x="9556" y="2007"/>
                  </a:moveTo>
                  <a:lnTo>
                    <a:pt x="9556" y="2007"/>
                  </a:lnTo>
                  <a:close/>
                  <a:moveTo>
                    <a:pt x="9579" y="2031"/>
                  </a:moveTo>
                  <a:lnTo>
                    <a:pt x="9579" y="2031"/>
                  </a:lnTo>
                  <a:close/>
                  <a:moveTo>
                    <a:pt x="9625" y="2031"/>
                  </a:moveTo>
                  <a:lnTo>
                    <a:pt x="9625" y="2031"/>
                  </a:lnTo>
                  <a:close/>
                  <a:moveTo>
                    <a:pt x="9647" y="2031"/>
                  </a:moveTo>
                  <a:lnTo>
                    <a:pt x="9647" y="2031"/>
                  </a:lnTo>
                  <a:close/>
                  <a:moveTo>
                    <a:pt x="9671" y="2053"/>
                  </a:moveTo>
                  <a:lnTo>
                    <a:pt x="9671" y="2053"/>
                  </a:lnTo>
                  <a:close/>
                  <a:moveTo>
                    <a:pt x="9716" y="2053"/>
                  </a:moveTo>
                  <a:lnTo>
                    <a:pt x="9716" y="2053"/>
                  </a:lnTo>
                  <a:close/>
                  <a:moveTo>
                    <a:pt x="9738" y="2053"/>
                  </a:moveTo>
                  <a:lnTo>
                    <a:pt x="9738" y="2053"/>
                  </a:lnTo>
                  <a:close/>
                  <a:moveTo>
                    <a:pt x="9762" y="2053"/>
                  </a:moveTo>
                  <a:lnTo>
                    <a:pt x="9762" y="2053"/>
                  </a:lnTo>
                  <a:close/>
                  <a:moveTo>
                    <a:pt x="9784" y="2076"/>
                  </a:moveTo>
                  <a:lnTo>
                    <a:pt x="9784" y="2076"/>
                  </a:lnTo>
                  <a:close/>
                  <a:moveTo>
                    <a:pt x="9829" y="2076"/>
                  </a:moveTo>
                  <a:lnTo>
                    <a:pt x="9829" y="2076"/>
                  </a:lnTo>
                  <a:close/>
                  <a:moveTo>
                    <a:pt x="9853" y="2076"/>
                  </a:moveTo>
                  <a:lnTo>
                    <a:pt x="9853" y="2076"/>
                  </a:lnTo>
                  <a:close/>
                  <a:moveTo>
                    <a:pt x="9875" y="2076"/>
                  </a:moveTo>
                  <a:lnTo>
                    <a:pt x="9875" y="2076"/>
                  </a:lnTo>
                  <a:close/>
                  <a:moveTo>
                    <a:pt x="9920" y="2098"/>
                  </a:moveTo>
                  <a:lnTo>
                    <a:pt x="9920" y="2098"/>
                  </a:lnTo>
                  <a:close/>
                  <a:moveTo>
                    <a:pt x="9944" y="2098"/>
                  </a:moveTo>
                  <a:lnTo>
                    <a:pt x="9944" y="2098"/>
                  </a:lnTo>
                  <a:close/>
                  <a:moveTo>
                    <a:pt x="9966" y="2098"/>
                  </a:moveTo>
                  <a:lnTo>
                    <a:pt x="9966" y="2098"/>
                  </a:lnTo>
                  <a:close/>
                  <a:moveTo>
                    <a:pt x="10012" y="2122"/>
                  </a:moveTo>
                  <a:lnTo>
                    <a:pt x="10012" y="2122"/>
                  </a:lnTo>
                  <a:close/>
                  <a:moveTo>
                    <a:pt x="10035" y="2122"/>
                  </a:moveTo>
                  <a:lnTo>
                    <a:pt x="10035" y="2122"/>
                  </a:lnTo>
                  <a:close/>
                  <a:moveTo>
                    <a:pt x="10057" y="2122"/>
                  </a:moveTo>
                  <a:lnTo>
                    <a:pt x="10057" y="2122"/>
                  </a:lnTo>
                  <a:close/>
                  <a:moveTo>
                    <a:pt x="10081" y="2122"/>
                  </a:moveTo>
                  <a:lnTo>
                    <a:pt x="10081" y="2122"/>
                  </a:lnTo>
                  <a:close/>
                  <a:moveTo>
                    <a:pt x="10127" y="2144"/>
                  </a:moveTo>
                  <a:lnTo>
                    <a:pt x="10127" y="2144"/>
                  </a:lnTo>
                  <a:close/>
                  <a:moveTo>
                    <a:pt x="10149" y="2144"/>
                  </a:moveTo>
                  <a:lnTo>
                    <a:pt x="10149" y="2144"/>
                  </a:lnTo>
                  <a:close/>
                  <a:moveTo>
                    <a:pt x="10172" y="2144"/>
                  </a:moveTo>
                  <a:lnTo>
                    <a:pt x="10172" y="2144"/>
                  </a:lnTo>
                  <a:close/>
                  <a:moveTo>
                    <a:pt x="10218" y="2168"/>
                  </a:moveTo>
                  <a:lnTo>
                    <a:pt x="10218" y="2168"/>
                  </a:lnTo>
                  <a:close/>
                  <a:moveTo>
                    <a:pt x="10240" y="2168"/>
                  </a:moveTo>
                  <a:lnTo>
                    <a:pt x="10240" y="2168"/>
                  </a:lnTo>
                  <a:close/>
                  <a:moveTo>
                    <a:pt x="10264" y="2168"/>
                  </a:moveTo>
                  <a:lnTo>
                    <a:pt x="10264" y="2168"/>
                  </a:lnTo>
                  <a:close/>
                  <a:moveTo>
                    <a:pt x="10309" y="2168"/>
                  </a:moveTo>
                  <a:lnTo>
                    <a:pt x="10309" y="2168"/>
                  </a:lnTo>
                  <a:close/>
                  <a:moveTo>
                    <a:pt x="10331" y="2190"/>
                  </a:moveTo>
                  <a:lnTo>
                    <a:pt x="10331" y="2190"/>
                  </a:lnTo>
                  <a:close/>
                  <a:moveTo>
                    <a:pt x="10355" y="2190"/>
                  </a:moveTo>
                  <a:lnTo>
                    <a:pt x="10355" y="2190"/>
                  </a:lnTo>
                  <a:close/>
                  <a:moveTo>
                    <a:pt x="10400" y="2190"/>
                  </a:moveTo>
                  <a:lnTo>
                    <a:pt x="10400" y="2190"/>
                  </a:lnTo>
                  <a:close/>
                  <a:moveTo>
                    <a:pt x="10422" y="2190"/>
                  </a:moveTo>
                  <a:lnTo>
                    <a:pt x="10422" y="2190"/>
                  </a:lnTo>
                  <a:close/>
                  <a:moveTo>
                    <a:pt x="10446" y="2213"/>
                  </a:moveTo>
                  <a:lnTo>
                    <a:pt x="10446" y="2213"/>
                  </a:lnTo>
                  <a:close/>
                  <a:moveTo>
                    <a:pt x="10468" y="2213"/>
                  </a:moveTo>
                  <a:lnTo>
                    <a:pt x="10468" y="2213"/>
                  </a:lnTo>
                  <a:close/>
                  <a:moveTo>
                    <a:pt x="10513" y="2213"/>
                  </a:moveTo>
                  <a:lnTo>
                    <a:pt x="10513" y="2213"/>
                  </a:lnTo>
                  <a:close/>
                  <a:moveTo>
                    <a:pt x="10537" y="2235"/>
                  </a:moveTo>
                  <a:lnTo>
                    <a:pt x="10537" y="2235"/>
                  </a:lnTo>
                  <a:close/>
                  <a:moveTo>
                    <a:pt x="10559" y="2235"/>
                  </a:moveTo>
                  <a:lnTo>
                    <a:pt x="10559" y="2235"/>
                  </a:lnTo>
                  <a:close/>
                  <a:moveTo>
                    <a:pt x="10605" y="2235"/>
                  </a:moveTo>
                  <a:lnTo>
                    <a:pt x="10605" y="2235"/>
                  </a:lnTo>
                  <a:close/>
                  <a:moveTo>
                    <a:pt x="10628" y="2235"/>
                  </a:moveTo>
                  <a:lnTo>
                    <a:pt x="10628" y="2235"/>
                  </a:lnTo>
                  <a:close/>
                  <a:moveTo>
                    <a:pt x="10650" y="2259"/>
                  </a:moveTo>
                  <a:lnTo>
                    <a:pt x="10650" y="2259"/>
                  </a:lnTo>
                  <a:close/>
                  <a:moveTo>
                    <a:pt x="10696" y="2259"/>
                  </a:moveTo>
                  <a:lnTo>
                    <a:pt x="10696" y="2259"/>
                  </a:lnTo>
                  <a:close/>
                  <a:moveTo>
                    <a:pt x="10720" y="2259"/>
                  </a:moveTo>
                  <a:lnTo>
                    <a:pt x="10720" y="2259"/>
                  </a:lnTo>
                  <a:close/>
                  <a:moveTo>
                    <a:pt x="10742" y="2281"/>
                  </a:moveTo>
                  <a:lnTo>
                    <a:pt x="10742" y="2281"/>
                  </a:lnTo>
                  <a:close/>
                  <a:moveTo>
                    <a:pt x="10765" y="2281"/>
                  </a:moveTo>
                  <a:lnTo>
                    <a:pt x="10765" y="2281"/>
                  </a:lnTo>
                  <a:close/>
                  <a:moveTo>
                    <a:pt x="10811" y="2281"/>
                  </a:moveTo>
                  <a:lnTo>
                    <a:pt x="10811" y="2281"/>
                  </a:lnTo>
                  <a:close/>
                  <a:moveTo>
                    <a:pt x="10833" y="2281"/>
                  </a:moveTo>
                  <a:lnTo>
                    <a:pt x="10833" y="2281"/>
                  </a:lnTo>
                  <a:close/>
                  <a:moveTo>
                    <a:pt x="10856" y="2304"/>
                  </a:moveTo>
                  <a:lnTo>
                    <a:pt x="10856" y="2304"/>
                  </a:lnTo>
                  <a:close/>
                  <a:moveTo>
                    <a:pt x="10902" y="2304"/>
                  </a:moveTo>
                  <a:lnTo>
                    <a:pt x="10902" y="2304"/>
                  </a:lnTo>
                  <a:close/>
                  <a:moveTo>
                    <a:pt x="10924" y="2304"/>
                  </a:moveTo>
                  <a:lnTo>
                    <a:pt x="10924" y="2304"/>
                  </a:lnTo>
                  <a:close/>
                  <a:moveTo>
                    <a:pt x="10948" y="2304"/>
                  </a:moveTo>
                  <a:lnTo>
                    <a:pt x="10948" y="2304"/>
                  </a:lnTo>
                  <a:close/>
                  <a:moveTo>
                    <a:pt x="10993" y="2326"/>
                  </a:moveTo>
                  <a:lnTo>
                    <a:pt x="10993" y="2326"/>
                  </a:lnTo>
                  <a:close/>
                  <a:moveTo>
                    <a:pt x="11015" y="2326"/>
                  </a:moveTo>
                  <a:lnTo>
                    <a:pt x="11015" y="2326"/>
                  </a:lnTo>
                  <a:close/>
                  <a:moveTo>
                    <a:pt x="11039" y="2326"/>
                  </a:moveTo>
                  <a:lnTo>
                    <a:pt x="11039" y="2326"/>
                  </a:lnTo>
                  <a:close/>
                  <a:moveTo>
                    <a:pt x="11085" y="2350"/>
                  </a:moveTo>
                  <a:lnTo>
                    <a:pt x="11085" y="2350"/>
                  </a:lnTo>
                  <a:close/>
                  <a:moveTo>
                    <a:pt x="11106" y="2350"/>
                  </a:moveTo>
                  <a:lnTo>
                    <a:pt x="11106" y="2350"/>
                  </a:lnTo>
                  <a:close/>
                  <a:moveTo>
                    <a:pt x="11130" y="2350"/>
                  </a:moveTo>
                  <a:lnTo>
                    <a:pt x="11130" y="2350"/>
                  </a:lnTo>
                  <a:close/>
                  <a:moveTo>
                    <a:pt x="11152" y="2350"/>
                  </a:moveTo>
                  <a:lnTo>
                    <a:pt x="11152" y="2350"/>
                  </a:lnTo>
                  <a:close/>
                  <a:moveTo>
                    <a:pt x="11198" y="2372"/>
                  </a:moveTo>
                  <a:lnTo>
                    <a:pt x="11198" y="2372"/>
                  </a:lnTo>
                  <a:close/>
                  <a:moveTo>
                    <a:pt x="11221" y="2372"/>
                  </a:moveTo>
                  <a:lnTo>
                    <a:pt x="11221" y="2372"/>
                  </a:lnTo>
                  <a:close/>
                  <a:moveTo>
                    <a:pt x="11243" y="2372"/>
                  </a:moveTo>
                  <a:lnTo>
                    <a:pt x="11243" y="2372"/>
                  </a:lnTo>
                  <a:close/>
                  <a:moveTo>
                    <a:pt x="11289" y="2396"/>
                  </a:moveTo>
                  <a:lnTo>
                    <a:pt x="11289" y="2396"/>
                  </a:lnTo>
                  <a:close/>
                  <a:moveTo>
                    <a:pt x="11313" y="2396"/>
                  </a:moveTo>
                  <a:lnTo>
                    <a:pt x="11313" y="2396"/>
                  </a:lnTo>
                  <a:close/>
                  <a:moveTo>
                    <a:pt x="11335" y="2396"/>
                  </a:moveTo>
                  <a:lnTo>
                    <a:pt x="11335" y="2396"/>
                  </a:lnTo>
                  <a:close/>
                  <a:moveTo>
                    <a:pt x="11380" y="2396"/>
                  </a:moveTo>
                  <a:lnTo>
                    <a:pt x="11380" y="2396"/>
                  </a:lnTo>
                  <a:close/>
                  <a:moveTo>
                    <a:pt x="11404" y="2418"/>
                  </a:moveTo>
                  <a:lnTo>
                    <a:pt x="11404" y="2418"/>
                  </a:lnTo>
                  <a:close/>
                  <a:moveTo>
                    <a:pt x="11426" y="2418"/>
                  </a:moveTo>
                  <a:lnTo>
                    <a:pt x="11426" y="2418"/>
                  </a:lnTo>
                  <a:close/>
                  <a:moveTo>
                    <a:pt x="11449" y="2418"/>
                  </a:moveTo>
                  <a:lnTo>
                    <a:pt x="11449" y="2418"/>
                  </a:lnTo>
                  <a:close/>
                  <a:moveTo>
                    <a:pt x="11495" y="2418"/>
                  </a:moveTo>
                  <a:lnTo>
                    <a:pt x="11495" y="2418"/>
                  </a:lnTo>
                  <a:close/>
                  <a:moveTo>
                    <a:pt x="11517" y="2441"/>
                  </a:moveTo>
                  <a:lnTo>
                    <a:pt x="11517" y="2441"/>
                  </a:lnTo>
                  <a:close/>
                  <a:moveTo>
                    <a:pt x="11541" y="2441"/>
                  </a:moveTo>
                  <a:lnTo>
                    <a:pt x="11541" y="2441"/>
                  </a:lnTo>
                  <a:close/>
                  <a:moveTo>
                    <a:pt x="11586" y="2441"/>
                  </a:moveTo>
                  <a:lnTo>
                    <a:pt x="11586" y="2441"/>
                  </a:lnTo>
                  <a:close/>
                  <a:moveTo>
                    <a:pt x="11608" y="2463"/>
                  </a:moveTo>
                  <a:lnTo>
                    <a:pt x="11608" y="2463"/>
                  </a:lnTo>
                  <a:close/>
                  <a:moveTo>
                    <a:pt x="11632" y="2463"/>
                  </a:moveTo>
                  <a:lnTo>
                    <a:pt x="11632" y="2463"/>
                  </a:lnTo>
                  <a:close/>
                  <a:moveTo>
                    <a:pt x="11678" y="2463"/>
                  </a:moveTo>
                  <a:lnTo>
                    <a:pt x="11678" y="2463"/>
                  </a:lnTo>
                  <a:close/>
                  <a:moveTo>
                    <a:pt x="11699" y="2463"/>
                  </a:moveTo>
                  <a:lnTo>
                    <a:pt x="11699" y="2463"/>
                  </a:lnTo>
                  <a:close/>
                  <a:moveTo>
                    <a:pt x="11723" y="2487"/>
                  </a:moveTo>
                  <a:lnTo>
                    <a:pt x="11723" y="2487"/>
                  </a:lnTo>
                  <a:close/>
                  <a:moveTo>
                    <a:pt x="11769" y="2487"/>
                  </a:moveTo>
                  <a:lnTo>
                    <a:pt x="11769" y="2487"/>
                  </a:lnTo>
                  <a:close/>
                  <a:moveTo>
                    <a:pt x="11791" y="2487"/>
                  </a:moveTo>
                  <a:lnTo>
                    <a:pt x="11791" y="2487"/>
                  </a:lnTo>
                  <a:close/>
                  <a:moveTo>
                    <a:pt x="11814" y="2509"/>
                  </a:moveTo>
                  <a:lnTo>
                    <a:pt x="11814" y="2509"/>
                  </a:lnTo>
                  <a:close/>
                  <a:moveTo>
                    <a:pt x="11836" y="2509"/>
                  </a:moveTo>
                  <a:lnTo>
                    <a:pt x="11836" y="2509"/>
                  </a:lnTo>
                  <a:close/>
                  <a:moveTo>
                    <a:pt x="11882" y="2509"/>
                  </a:moveTo>
                  <a:lnTo>
                    <a:pt x="11882" y="2509"/>
                  </a:lnTo>
                  <a:close/>
                  <a:moveTo>
                    <a:pt x="11906" y="2509"/>
                  </a:moveTo>
                  <a:lnTo>
                    <a:pt x="11906" y="2509"/>
                  </a:lnTo>
                  <a:close/>
                  <a:moveTo>
                    <a:pt x="11928" y="2533"/>
                  </a:moveTo>
                  <a:lnTo>
                    <a:pt x="11928" y="2533"/>
                  </a:lnTo>
                  <a:close/>
                  <a:moveTo>
                    <a:pt x="11973" y="2533"/>
                  </a:moveTo>
                  <a:lnTo>
                    <a:pt x="11973" y="2533"/>
                  </a:lnTo>
                  <a:close/>
                  <a:moveTo>
                    <a:pt x="11997" y="2533"/>
                  </a:moveTo>
                  <a:lnTo>
                    <a:pt x="11997" y="2533"/>
                  </a:lnTo>
                  <a:close/>
                  <a:moveTo>
                    <a:pt x="12019" y="2533"/>
                  </a:moveTo>
                  <a:lnTo>
                    <a:pt x="12019" y="2533"/>
                  </a:lnTo>
                  <a:close/>
                  <a:moveTo>
                    <a:pt x="12064" y="2554"/>
                  </a:moveTo>
                  <a:lnTo>
                    <a:pt x="12064" y="2554"/>
                  </a:lnTo>
                  <a:close/>
                  <a:moveTo>
                    <a:pt x="12088" y="2554"/>
                  </a:moveTo>
                  <a:lnTo>
                    <a:pt x="12088" y="2554"/>
                  </a:lnTo>
                  <a:close/>
                  <a:moveTo>
                    <a:pt x="12110" y="2554"/>
                  </a:moveTo>
                  <a:lnTo>
                    <a:pt x="12110" y="2554"/>
                  </a:lnTo>
                  <a:close/>
                  <a:moveTo>
                    <a:pt x="12134" y="2578"/>
                  </a:moveTo>
                  <a:lnTo>
                    <a:pt x="12134" y="2578"/>
                  </a:lnTo>
                  <a:close/>
                  <a:moveTo>
                    <a:pt x="12179" y="2578"/>
                  </a:moveTo>
                  <a:lnTo>
                    <a:pt x="12179" y="2578"/>
                  </a:lnTo>
                  <a:close/>
                  <a:moveTo>
                    <a:pt x="12201" y="2578"/>
                  </a:moveTo>
                  <a:lnTo>
                    <a:pt x="12201" y="2578"/>
                  </a:lnTo>
                  <a:close/>
                  <a:moveTo>
                    <a:pt x="12225" y="2578"/>
                  </a:moveTo>
                  <a:lnTo>
                    <a:pt x="12225" y="2578"/>
                  </a:lnTo>
                  <a:close/>
                  <a:moveTo>
                    <a:pt x="12271" y="2600"/>
                  </a:moveTo>
                  <a:lnTo>
                    <a:pt x="12271" y="2600"/>
                  </a:lnTo>
                  <a:close/>
                  <a:moveTo>
                    <a:pt x="12292" y="2600"/>
                  </a:moveTo>
                  <a:lnTo>
                    <a:pt x="12292" y="2600"/>
                  </a:lnTo>
                  <a:close/>
                  <a:moveTo>
                    <a:pt x="12316" y="2600"/>
                  </a:moveTo>
                  <a:lnTo>
                    <a:pt x="12316" y="2600"/>
                  </a:lnTo>
                  <a:close/>
                  <a:moveTo>
                    <a:pt x="12362" y="2600"/>
                  </a:moveTo>
                  <a:lnTo>
                    <a:pt x="12362" y="2600"/>
                  </a:lnTo>
                  <a:close/>
                  <a:moveTo>
                    <a:pt x="12384" y="2624"/>
                  </a:moveTo>
                  <a:lnTo>
                    <a:pt x="12384" y="2624"/>
                  </a:lnTo>
                  <a:close/>
                  <a:moveTo>
                    <a:pt x="12407" y="2624"/>
                  </a:moveTo>
                  <a:lnTo>
                    <a:pt x="12407" y="2624"/>
                  </a:lnTo>
                  <a:close/>
                  <a:moveTo>
                    <a:pt x="12453" y="2624"/>
                  </a:moveTo>
                  <a:lnTo>
                    <a:pt x="12453" y="2624"/>
                  </a:lnTo>
                  <a:close/>
                  <a:moveTo>
                    <a:pt x="12475" y="2646"/>
                  </a:moveTo>
                  <a:lnTo>
                    <a:pt x="12475" y="2646"/>
                  </a:lnTo>
                  <a:close/>
                  <a:moveTo>
                    <a:pt x="12499" y="2646"/>
                  </a:moveTo>
                  <a:lnTo>
                    <a:pt x="12499" y="2646"/>
                  </a:lnTo>
                  <a:close/>
                  <a:moveTo>
                    <a:pt x="12520" y="2646"/>
                  </a:moveTo>
                  <a:lnTo>
                    <a:pt x="12520" y="2646"/>
                  </a:lnTo>
                  <a:close/>
                  <a:moveTo>
                    <a:pt x="12566" y="2646"/>
                  </a:moveTo>
                  <a:lnTo>
                    <a:pt x="12566" y="2646"/>
                  </a:lnTo>
                  <a:close/>
                  <a:moveTo>
                    <a:pt x="12590" y="2669"/>
                  </a:moveTo>
                  <a:lnTo>
                    <a:pt x="12590" y="2669"/>
                  </a:lnTo>
                  <a:close/>
                  <a:moveTo>
                    <a:pt x="12612" y="2669"/>
                  </a:moveTo>
                  <a:lnTo>
                    <a:pt x="12612" y="2669"/>
                  </a:lnTo>
                  <a:close/>
                  <a:moveTo>
                    <a:pt x="12657" y="2669"/>
                  </a:moveTo>
                  <a:lnTo>
                    <a:pt x="12657" y="2669"/>
                  </a:lnTo>
                  <a:close/>
                  <a:moveTo>
                    <a:pt x="12681" y="2691"/>
                  </a:moveTo>
                  <a:lnTo>
                    <a:pt x="12681" y="2691"/>
                  </a:lnTo>
                  <a:close/>
                  <a:moveTo>
                    <a:pt x="12703" y="2691"/>
                  </a:moveTo>
                  <a:lnTo>
                    <a:pt x="12703" y="2691"/>
                  </a:lnTo>
                  <a:close/>
                  <a:moveTo>
                    <a:pt x="12749" y="2691"/>
                  </a:moveTo>
                  <a:lnTo>
                    <a:pt x="12749" y="2691"/>
                  </a:lnTo>
                  <a:close/>
                  <a:moveTo>
                    <a:pt x="12772" y="2691"/>
                  </a:moveTo>
                  <a:lnTo>
                    <a:pt x="12772" y="2691"/>
                  </a:lnTo>
                  <a:close/>
                  <a:moveTo>
                    <a:pt x="12794" y="2715"/>
                  </a:moveTo>
                  <a:lnTo>
                    <a:pt x="12794" y="2715"/>
                  </a:lnTo>
                  <a:close/>
                  <a:moveTo>
                    <a:pt x="12818" y="2715"/>
                  </a:moveTo>
                  <a:lnTo>
                    <a:pt x="12818" y="2715"/>
                  </a:lnTo>
                  <a:close/>
                  <a:moveTo>
                    <a:pt x="12864" y="2715"/>
                  </a:moveTo>
                  <a:lnTo>
                    <a:pt x="12864" y="2715"/>
                  </a:lnTo>
                  <a:close/>
                  <a:moveTo>
                    <a:pt x="12885" y="2715"/>
                  </a:moveTo>
                  <a:lnTo>
                    <a:pt x="12885" y="2715"/>
                  </a:lnTo>
                  <a:close/>
                  <a:moveTo>
                    <a:pt x="12909" y="2737"/>
                  </a:moveTo>
                  <a:lnTo>
                    <a:pt x="12909" y="2737"/>
                  </a:lnTo>
                  <a:close/>
                  <a:moveTo>
                    <a:pt x="12955" y="2737"/>
                  </a:moveTo>
                  <a:lnTo>
                    <a:pt x="12955" y="2737"/>
                  </a:lnTo>
                  <a:close/>
                  <a:moveTo>
                    <a:pt x="12977" y="2737"/>
                  </a:moveTo>
                  <a:lnTo>
                    <a:pt x="12977" y="2737"/>
                  </a:lnTo>
                  <a:close/>
                  <a:moveTo>
                    <a:pt x="13000" y="2761"/>
                  </a:moveTo>
                  <a:lnTo>
                    <a:pt x="13000" y="2761"/>
                  </a:lnTo>
                  <a:close/>
                  <a:moveTo>
                    <a:pt x="13046" y="2761"/>
                  </a:moveTo>
                  <a:lnTo>
                    <a:pt x="13046" y="2761"/>
                  </a:lnTo>
                  <a:close/>
                  <a:moveTo>
                    <a:pt x="13068" y="2761"/>
                  </a:moveTo>
                  <a:lnTo>
                    <a:pt x="13068" y="2761"/>
                  </a:lnTo>
                  <a:close/>
                  <a:moveTo>
                    <a:pt x="13092" y="2761"/>
                  </a:moveTo>
                  <a:lnTo>
                    <a:pt x="13092" y="2761"/>
                  </a:lnTo>
                  <a:close/>
                  <a:moveTo>
                    <a:pt x="13137" y="2783"/>
                  </a:moveTo>
                  <a:lnTo>
                    <a:pt x="13137" y="2783"/>
                  </a:lnTo>
                  <a:close/>
                  <a:moveTo>
                    <a:pt x="13159" y="2783"/>
                  </a:moveTo>
                  <a:lnTo>
                    <a:pt x="13159" y="2783"/>
                  </a:lnTo>
                  <a:close/>
                  <a:moveTo>
                    <a:pt x="13183" y="2783"/>
                  </a:moveTo>
                  <a:lnTo>
                    <a:pt x="13183" y="2783"/>
                  </a:lnTo>
                  <a:close/>
                  <a:moveTo>
                    <a:pt x="13205" y="2806"/>
                  </a:moveTo>
                  <a:lnTo>
                    <a:pt x="13205" y="2806"/>
                  </a:lnTo>
                  <a:close/>
                  <a:moveTo>
                    <a:pt x="13250" y="2806"/>
                  </a:moveTo>
                  <a:lnTo>
                    <a:pt x="13250" y="2806"/>
                  </a:lnTo>
                  <a:close/>
                  <a:moveTo>
                    <a:pt x="13274" y="2806"/>
                  </a:moveTo>
                  <a:lnTo>
                    <a:pt x="13274" y="2806"/>
                  </a:lnTo>
                  <a:close/>
                  <a:moveTo>
                    <a:pt x="13296" y="2806"/>
                  </a:moveTo>
                  <a:lnTo>
                    <a:pt x="13296" y="2806"/>
                  </a:lnTo>
                  <a:close/>
                  <a:moveTo>
                    <a:pt x="13342" y="2828"/>
                  </a:moveTo>
                  <a:lnTo>
                    <a:pt x="13342" y="2828"/>
                  </a:lnTo>
                  <a:close/>
                  <a:moveTo>
                    <a:pt x="13365" y="2828"/>
                  </a:moveTo>
                  <a:lnTo>
                    <a:pt x="13365" y="2828"/>
                  </a:lnTo>
                  <a:close/>
                  <a:moveTo>
                    <a:pt x="13387" y="2828"/>
                  </a:moveTo>
                  <a:lnTo>
                    <a:pt x="13387" y="2828"/>
                  </a:lnTo>
                  <a:close/>
                  <a:moveTo>
                    <a:pt x="13433" y="2828"/>
                  </a:moveTo>
                  <a:lnTo>
                    <a:pt x="13433" y="2828"/>
                  </a:lnTo>
                  <a:close/>
                  <a:moveTo>
                    <a:pt x="13456" y="2852"/>
                  </a:moveTo>
                  <a:lnTo>
                    <a:pt x="13456" y="2852"/>
                  </a:lnTo>
                  <a:close/>
                  <a:moveTo>
                    <a:pt x="13478" y="2852"/>
                  </a:moveTo>
                  <a:lnTo>
                    <a:pt x="13478" y="2852"/>
                  </a:lnTo>
                  <a:close/>
                  <a:moveTo>
                    <a:pt x="13502" y="2852"/>
                  </a:moveTo>
                  <a:lnTo>
                    <a:pt x="13502" y="2852"/>
                  </a:lnTo>
                  <a:close/>
                  <a:moveTo>
                    <a:pt x="13548" y="2874"/>
                  </a:moveTo>
                  <a:lnTo>
                    <a:pt x="13548" y="2874"/>
                  </a:lnTo>
                  <a:close/>
                  <a:moveTo>
                    <a:pt x="13570" y="2874"/>
                  </a:moveTo>
                  <a:lnTo>
                    <a:pt x="13570" y="2874"/>
                  </a:lnTo>
                  <a:close/>
                  <a:moveTo>
                    <a:pt x="13593" y="2874"/>
                  </a:moveTo>
                  <a:lnTo>
                    <a:pt x="13593" y="2874"/>
                  </a:lnTo>
                  <a:close/>
                  <a:moveTo>
                    <a:pt x="13639" y="2874"/>
                  </a:moveTo>
                  <a:lnTo>
                    <a:pt x="13639" y="2874"/>
                  </a:lnTo>
                  <a:close/>
                  <a:moveTo>
                    <a:pt x="13661" y="2897"/>
                  </a:moveTo>
                  <a:lnTo>
                    <a:pt x="13661" y="2897"/>
                  </a:lnTo>
                  <a:close/>
                  <a:moveTo>
                    <a:pt x="13685" y="2897"/>
                  </a:moveTo>
                  <a:lnTo>
                    <a:pt x="13685" y="2897"/>
                  </a:lnTo>
                  <a:close/>
                  <a:moveTo>
                    <a:pt x="13730" y="2897"/>
                  </a:moveTo>
                  <a:lnTo>
                    <a:pt x="13730" y="2897"/>
                  </a:lnTo>
                  <a:close/>
                  <a:moveTo>
                    <a:pt x="13752" y="2919"/>
                  </a:moveTo>
                  <a:lnTo>
                    <a:pt x="13752" y="2919"/>
                  </a:lnTo>
                  <a:close/>
                  <a:moveTo>
                    <a:pt x="13776" y="2919"/>
                  </a:moveTo>
                  <a:lnTo>
                    <a:pt x="13776" y="2919"/>
                  </a:lnTo>
                  <a:close/>
                  <a:moveTo>
                    <a:pt x="13821" y="2919"/>
                  </a:moveTo>
                  <a:lnTo>
                    <a:pt x="13821" y="2919"/>
                  </a:lnTo>
                  <a:close/>
                  <a:moveTo>
                    <a:pt x="13843" y="2919"/>
                  </a:moveTo>
                  <a:lnTo>
                    <a:pt x="13843" y="2919"/>
                  </a:lnTo>
                  <a:close/>
                  <a:moveTo>
                    <a:pt x="13867" y="2943"/>
                  </a:moveTo>
                  <a:lnTo>
                    <a:pt x="13867" y="2943"/>
                  </a:lnTo>
                  <a:close/>
                  <a:moveTo>
                    <a:pt x="13889" y="2943"/>
                  </a:moveTo>
                  <a:lnTo>
                    <a:pt x="13889" y="2943"/>
                  </a:lnTo>
                  <a:close/>
                  <a:moveTo>
                    <a:pt x="13935" y="2943"/>
                  </a:moveTo>
                  <a:lnTo>
                    <a:pt x="13935" y="2943"/>
                  </a:lnTo>
                  <a:close/>
                  <a:moveTo>
                    <a:pt x="13958" y="2943"/>
                  </a:moveTo>
                  <a:lnTo>
                    <a:pt x="13958" y="2943"/>
                  </a:lnTo>
                  <a:close/>
                  <a:moveTo>
                    <a:pt x="13980" y="2965"/>
                  </a:moveTo>
                  <a:lnTo>
                    <a:pt x="13980" y="2965"/>
                  </a:lnTo>
                  <a:close/>
                  <a:moveTo>
                    <a:pt x="14026" y="2965"/>
                  </a:moveTo>
                  <a:lnTo>
                    <a:pt x="14026" y="2965"/>
                  </a:lnTo>
                  <a:close/>
                  <a:moveTo>
                    <a:pt x="14049" y="2965"/>
                  </a:moveTo>
                  <a:lnTo>
                    <a:pt x="14049" y="2965"/>
                  </a:lnTo>
                  <a:close/>
                  <a:moveTo>
                    <a:pt x="14071" y="2989"/>
                  </a:moveTo>
                  <a:lnTo>
                    <a:pt x="14071" y="2989"/>
                  </a:lnTo>
                  <a:close/>
                  <a:moveTo>
                    <a:pt x="14117" y="2989"/>
                  </a:moveTo>
                  <a:lnTo>
                    <a:pt x="14117" y="2989"/>
                  </a:lnTo>
                  <a:close/>
                  <a:moveTo>
                    <a:pt x="14141" y="2989"/>
                  </a:moveTo>
                  <a:lnTo>
                    <a:pt x="14141" y="2989"/>
                  </a:lnTo>
                  <a:close/>
                  <a:moveTo>
                    <a:pt x="14163" y="2989"/>
                  </a:moveTo>
                  <a:lnTo>
                    <a:pt x="14163" y="2989"/>
                  </a:lnTo>
                  <a:close/>
                  <a:moveTo>
                    <a:pt x="14186" y="3011"/>
                  </a:moveTo>
                  <a:lnTo>
                    <a:pt x="14186" y="3011"/>
                  </a:lnTo>
                  <a:close/>
                  <a:moveTo>
                    <a:pt x="14232" y="3011"/>
                  </a:moveTo>
                  <a:lnTo>
                    <a:pt x="14232" y="3011"/>
                  </a:lnTo>
                  <a:close/>
                  <a:moveTo>
                    <a:pt x="14254" y="3011"/>
                  </a:moveTo>
                  <a:lnTo>
                    <a:pt x="14254" y="3011"/>
                  </a:lnTo>
                  <a:close/>
                  <a:moveTo>
                    <a:pt x="14278" y="3011"/>
                  </a:moveTo>
                  <a:lnTo>
                    <a:pt x="14278" y="3011"/>
                  </a:lnTo>
                  <a:close/>
                  <a:moveTo>
                    <a:pt x="14323" y="3034"/>
                  </a:moveTo>
                  <a:lnTo>
                    <a:pt x="14323" y="3034"/>
                  </a:lnTo>
                  <a:close/>
                  <a:moveTo>
                    <a:pt x="14345" y="3034"/>
                  </a:moveTo>
                  <a:lnTo>
                    <a:pt x="14345" y="3034"/>
                  </a:lnTo>
                  <a:close/>
                  <a:moveTo>
                    <a:pt x="14369" y="3034"/>
                  </a:moveTo>
                  <a:lnTo>
                    <a:pt x="14369" y="3034"/>
                  </a:lnTo>
                  <a:close/>
                  <a:moveTo>
                    <a:pt x="14414" y="3056"/>
                  </a:moveTo>
                  <a:lnTo>
                    <a:pt x="14414" y="3056"/>
                  </a:lnTo>
                  <a:close/>
                  <a:moveTo>
                    <a:pt x="14436" y="3056"/>
                  </a:moveTo>
                  <a:lnTo>
                    <a:pt x="14436" y="3056"/>
                  </a:lnTo>
                  <a:close/>
                  <a:moveTo>
                    <a:pt x="14460" y="3056"/>
                  </a:moveTo>
                  <a:lnTo>
                    <a:pt x="14460" y="3056"/>
                  </a:lnTo>
                  <a:close/>
                  <a:moveTo>
                    <a:pt x="14506" y="3056"/>
                  </a:moveTo>
                  <a:lnTo>
                    <a:pt x="14506" y="3056"/>
                  </a:lnTo>
                  <a:close/>
                  <a:moveTo>
                    <a:pt x="14528" y="3080"/>
                  </a:moveTo>
                  <a:lnTo>
                    <a:pt x="14528" y="3080"/>
                  </a:lnTo>
                  <a:close/>
                  <a:moveTo>
                    <a:pt x="14551" y="3080"/>
                  </a:moveTo>
                  <a:lnTo>
                    <a:pt x="14551" y="3080"/>
                  </a:lnTo>
                  <a:close/>
                  <a:moveTo>
                    <a:pt x="14573" y="3080"/>
                  </a:moveTo>
                  <a:lnTo>
                    <a:pt x="14573" y="3080"/>
                  </a:lnTo>
                  <a:close/>
                  <a:moveTo>
                    <a:pt x="14619" y="3102"/>
                  </a:moveTo>
                  <a:lnTo>
                    <a:pt x="14619" y="3102"/>
                  </a:lnTo>
                  <a:close/>
                  <a:moveTo>
                    <a:pt x="14642" y="3102"/>
                  </a:moveTo>
                  <a:lnTo>
                    <a:pt x="14642" y="3102"/>
                  </a:lnTo>
                  <a:close/>
                  <a:moveTo>
                    <a:pt x="14664" y="3102"/>
                  </a:moveTo>
                  <a:lnTo>
                    <a:pt x="14664" y="3102"/>
                  </a:lnTo>
                  <a:close/>
                  <a:moveTo>
                    <a:pt x="14710" y="3102"/>
                  </a:moveTo>
                  <a:lnTo>
                    <a:pt x="14710" y="3102"/>
                  </a:lnTo>
                  <a:close/>
                  <a:moveTo>
                    <a:pt x="14734" y="3126"/>
                  </a:moveTo>
                  <a:lnTo>
                    <a:pt x="14734" y="3126"/>
                  </a:lnTo>
                  <a:close/>
                  <a:moveTo>
                    <a:pt x="14756" y="3126"/>
                  </a:moveTo>
                  <a:lnTo>
                    <a:pt x="14756" y="3126"/>
                  </a:lnTo>
                  <a:close/>
                  <a:moveTo>
                    <a:pt x="14801" y="3126"/>
                  </a:moveTo>
                  <a:lnTo>
                    <a:pt x="14801" y="3126"/>
                  </a:lnTo>
                  <a:close/>
                  <a:moveTo>
                    <a:pt x="14825" y="3126"/>
                  </a:moveTo>
                  <a:lnTo>
                    <a:pt x="14825" y="3126"/>
                  </a:lnTo>
                  <a:close/>
                  <a:moveTo>
                    <a:pt x="14847" y="3147"/>
                  </a:moveTo>
                  <a:lnTo>
                    <a:pt x="14847" y="3147"/>
                  </a:lnTo>
                  <a:close/>
                  <a:moveTo>
                    <a:pt x="14871" y="3147"/>
                  </a:moveTo>
                  <a:lnTo>
                    <a:pt x="14871" y="3147"/>
                  </a:lnTo>
                  <a:close/>
                  <a:moveTo>
                    <a:pt x="14916" y="3147"/>
                  </a:moveTo>
                  <a:lnTo>
                    <a:pt x="14916" y="3147"/>
                  </a:lnTo>
                  <a:close/>
                </a:path>
              </a:pathLst>
            </a:custGeom>
            <a:noFill/>
            <a:ln cap="flat" cmpd="sng" w="600">
              <a:solidFill>
                <a:srgbClr val="5C5C5C"/>
              </a:solidFill>
              <a:prstDash val="solid"/>
              <a:miter lim="18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863506" y="3713463"/>
              <a:ext cx="455740" cy="492479"/>
            </a:xfrm>
            <a:custGeom>
              <a:rect b="b" l="l" r="r" t="t"/>
              <a:pathLst>
                <a:path extrusionOk="0" h="31917" w="29536">
                  <a:moveTo>
                    <a:pt x="11521" y="1"/>
                  </a:moveTo>
                  <a:cubicBezTo>
                    <a:pt x="9528" y="1"/>
                    <a:pt x="8083" y="474"/>
                    <a:pt x="7732" y="1720"/>
                  </a:cubicBezTo>
                  <a:cubicBezTo>
                    <a:pt x="7732" y="1720"/>
                    <a:pt x="5794" y="6783"/>
                    <a:pt x="11176" y="7947"/>
                  </a:cubicBezTo>
                  <a:cubicBezTo>
                    <a:pt x="19454" y="9726"/>
                    <a:pt x="19226" y="9772"/>
                    <a:pt x="19226" y="9772"/>
                  </a:cubicBezTo>
                  <a:lnTo>
                    <a:pt x="16900" y="20558"/>
                  </a:lnTo>
                  <a:lnTo>
                    <a:pt x="8005" y="18962"/>
                  </a:lnTo>
                  <a:lnTo>
                    <a:pt x="1" y="20285"/>
                  </a:lnTo>
                  <a:lnTo>
                    <a:pt x="8051" y="31916"/>
                  </a:lnTo>
                  <a:lnTo>
                    <a:pt x="27050" y="24846"/>
                  </a:lnTo>
                  <a:lnTo>
                    <a:pt x="29535" y="4708"/>
                  </a:lnTo>
                  <a:cubicBezTo>
                    <a:pt x="29535" y="4708"/>
                    <a:pt x="17806" y="1"/>
                    <a:pt x="1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975766" y="4096999"/>
              <a:ext cx="352637" cy="210187"/>
            </a:xfrm>
            <a:custGeom>
              <a:rect b="b" l="l" r="r" t="t"/>
              <a:pathLst>
                <a:path extrusionOk="0" h="13622" w="22854">
                  <a:moveTo>
                    <a:pt x="19836" y="0"/>
                  </a:moveTo>
                  <a:cubicBezTo>
                    <a:pt x="19686" y="0"/>
                    <a:pt x="19534" y="27"/>
                    <a:pt x="19386" y="82"/>
                  </a:cubicBezTo>
                  <a:lnTo>
                    <a:pt x="1004" y="6970"/>
                  </a:lnTo>
                  <a:cubicBezTo>
                    <a:pt x="344" y="7222"/>
                    <a:pt x="0" y="7952"/>
                    <a:pt x="252" y="8636"/>
                  </a:cubicBezTo>
                  <a:lnTo>
                    <a:pt x="1803" y="12787"/>
                  </a:lnTo>
                  <a:cubicBezTo>
                    <a:pt x="1997" y="13300"/>
                    <a:pt x="2495" y="13621"/>
                    <a:pt x="3017" y="13621"/>
                  </a:cubicBezTo>
                  <a:cubicBezTo>
                    <a:pt x="3168" y="13621"/>
                    <a:pt x="3320" y="13595"/>
                    <a:pt x="3467" y="13539"/>
                  </a:cubicBezTo>
                  <a:lnTo>
                    <a:pt x="21850" y="6651"/>
                  </a:lnTo>
                  <a:cubicBezTo>
                    <a:pt x="22512" y="6401"/>
                    <a:pt x="22853" y="5647"/>
                    <a:pt x="22603" y="4987"/>
                  </a:cubicBezTo>
                  <a:lnTo>
                    <a:pt x="21052" y="836"/>
                  </a:lnTo>
                  <a:cubicBezTo>
                    <a:pt x="20857" y="321"/>
                    <a:pt x="20359" y="0"/>
                    <a:pt x="19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Outils</a:t>
            </a:r>
            <a:endParaRPr/>
          </a:p>
        </p:txBody>
      </p:sp>
      <p:pic>
        <p:nvPicPr>
          <p:cNvPr id="298" name="Google Shape;2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06" y="948050"/>
            <a:ext cx="2223431" cy="12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00" y="4017847"/>
            <a:ext cx="2223425" cy="532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7125" y="3912700"/>
            <a:ext cx="2399125" cy="10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9"/>
          <p:cNvSpPr/>
          <p:nvPr/>
        </p:nvSpPr>
        <p:spPr>
          <a:xfrm>
            <a:off x="3242700" y="1831325"/>
            <a:ext cx="3164427" cy="2081369"/>
          </a:xfrm>
          <a:custGeom>
            <a:rect b="b" l="l" r="r" t="t"/>
            <a:pathLst>
              <a:path extrusionOk="0" h="48088" w="73111">
                <a:moveTo>
                  <a:pt x="11037" y="2181"/>
                </a:moveTo>
                <a:lnTo>
                  <a:pt x="13781" y="4989"/>
                </a:lnTo>
                <a:lnTo>
                  <a:pt x="7408" y="4989"/>
                </a:lnTo>
                <a:cubicBezTo>
                  <a:pt x="6242" y="4061"/>
                  <a:pt x="5075" y="3111"/>
                  <a:pt x="3909" y="2181"/>
                </a:cubicBezTo>
                <a:close/>
                <a:moveTo>
                  <a:pt x="20756" y="2181"/>
                </a:moveTo>
                <a:lnTo>
                  <a:pt x="22593" y="4989"/>
                </a:lnTo>
                <a:lnTo>
                  <a:pt x="14579" y="4989"/>
                </a:lnTo>
                <a:lnTo>
                  <a:pt x="11857" y="2181"/>
                </a:lnTo>
                <a:close/>
                <a:moveTo>
                  <a:pt x="31405" y="2181"/>
                </a:moveTo>
                <a:lnTo>
                  <a:pt x="31987" y="4989"/>
                </a:lnTo>
                <a:lnTo>
                  <a:pt x="23305" y="4989"/>
                </a:lnTo>
                <a:lnTo>
                  <a:pt x="21470" y="2181"/>
                </a:lnTo>
                <a:close/>
                <a:moveTo>
                  <a:pt x="41664" y="2181"/>
                </a:moveTo>
                <a:lnTo>
                  <a:pt x="41102" y="4989"/>
                </a:lnTo>
                <a:lnTo>
                  <a:pt x="32571" y="4989"/>
                </a:lnTo>
                <a:lnTo>
                  <a:pt x="32010" y="2181"/>
                </a:lnTo>
                <a:close/>
                <a:moveTo>
                  <a:pt x="52722" y="2181"/>
                </a:moveTo>
                <a:lnTo>
                  <a:pt x="50887" y="4989"/>
                </a:lnTo>
                <a:lnTo>
                  <a:pt x="41686" y="4989"/>
                </a:lnTo>
                <a:lnTo>
                  <a:pt x="42268" y="2181"/>
                </a:lnTo>
                <a:close/>
                <a:moveTo>
                  <a:pt x="62335" y="2181"/>
                </a:moveTo>
                <a:lnTo>
                  <a:pt x="59591" y="4989"/>
                </a:lnTo>
                <a:lnTo>
                  <a:pt x="51578" y="4989"/>
                </a:lnTo>
                <a:lnTo>
                  <a:pt x="53413" y="2181"/>
                </a:lnTo>
                <a:close/>
                <a:moveTo>
                  <a:pt x="70174" y="2181"/>
                </a:moveTo>
                <a:cubicBezTo>
                  <a:pt x="69008" y="3111"/>
                  <a:pt x="67864" y="4061"/>
                  <a:pt x="66698" y="4989"/>
                </a:cubicBezTo>
                <a:lnTo>
                  <a:pt x="60391" y="4989"/>
                </a:lnTo>
                <a:lnTo>
                  <a:pt x="63133" y="2181"/>
                </a:lnTo>
                <a:close/>
                <a:moveTo>
                  <a:pt x="14342" y="5573"/>
                </a:moveTo>
                <a:lnTo>
                  <a:pt x="17755" y="9050"/>
                </a:lnTo>
                <a:lnTo>
                  <a:pt x="12485" y="9050"/>
                </a:lnTo>
                <a:cubicBezTo>
                  <a:pt x="11037" y="7883"/>
                  <a:pt x="9568" y="6739"/>
                  <a:pt x="8122" y="5573"/>
                </a:cubicBezTo>
                <a:close/>
                <a:moveTo>
                  <a:pt x="22982" y="5573"/>
                </a:moveTo>
                <a:lnTo>
                  <a:pt x="25271" y="9050"/>
                </a:lnTo>
                <a:lnTo>
                  <a:pt x="18553" y="9050"/>
                </a:lnTo>
                <a:lnTo>
                  <a:pt x="15163" y="5573"/>
                </a:lnTo>
                <a:close/>
                <a:moveTo>
                  <a:pt x="32096" y="5573"/>
                </a:moveTo>
                <a:lnTo>
                  <a:pt x="32808" y="9050"/>
                </a:lnTo>
                <a:lnTo>
                  <a:pt x="25962" y="9050"/>
                </a:lnTo>
                <a:lnTo>
                  <a:pt x="23673" y="5573"/>
                </a:lnTo>
                <a:close/>
                <a:moveTo>
                  <a:pt x="40973" y="5573"/>
                </a:moveTo>
                <a:lnTo>
                  <a:pt x="40261" y="9050"/>
                </a:lnTo>
                <a:lnTo>
                  <a:pt x="33413" y="9050"/>
                </a:lnTo>
                <a:lnTo>
                  <a:pt x="32701" y="5573"/>
                </a:lnTo>
                <a:close/>
                <a:moveTo>
                  <a:pt x="50498" y="5573"/>
                </a:moveTo>
                <a:lnTo>
                  <a:pt x="48209" y="9050"/>
                </a:lnTo>
                <a:lnTo>
                  <a:pt x="40865" y="9050"/>
                </a:lnTo>
                <a:lnTo>
                  <a:pt x="41577" y="5573"/>
                </a:lnTo>
                <a:close/>
                <a:moveTo>
                  <a:pt x="59029" y="5573"/>
                </a:moveTo>
                <a:lnTo>
                  <a:pt x="55617" y="9050"/>
                </a:lnTo>
                <a:lnTo>
                  <a:pt x="48900" y="9050"/>
                </a:lnTo>
                <a:lnTo>
                  <a:pt x="51190" y="5573"/>
                </a:lnTo>
                <a:close/>
                <a:moveTo>
                  <a:pt x="65963" y="5573"/>
                </a:moveTo>
                <a:cubicBezTo>
                  <a:pt x="64515" y="6739"/>
                  <a:pt x="63069" y="7883"/>
                  <a:pt x="61621" y="9050"/>
                </a:cubicBezTo>
                <a:lnTo>
                  <a:pt x="56437" y="9050"/>
                </a:lnTo>
                <a:lnTo>
                  <a:pt x="59829" y="5573"/>
                </a:lnTo>
                <a:close/>
                <a:moveTo>
                  <a:pt x="18316" y="9634"/>
                </a:moveTo>
                <a:lnTo>
                  <a:pt x="20583" y="11966"/>
                </a:lnTo>
                <a:lnTo>
                  <a:pt x="16091" y="11966"/>
                </a:lnTo>
                <a:cubicBezTo>
                  <a:pt x="15681" y="11642"/>
                  <a:pt x="15270" y="11296"/>
                  <a:pt x="14881" y="10973"/>
                </a:cubicBezTo>
                <a:cubicBezTo>
                  <a:pt x="14320" y="10541"/>
                  <a:pt x="13758" y="10086"/>
                  <a:pt x="13196" y="9634"/>
                </a:cubicBezTo>
                <a:close/>
                <a:moveTo>
                  <a:pt x="25660" y="9634"/>
                </a:moveTo>
                <a:lnTo>
                  <a:pt x="27172" y="11966"/>
                </a:lnTo>
                <a:lnTo>
                  <a:pt x="21404" y="11966"/>
                </a:lnTo>
                <a:lnTo>
                  <a:pt x="19137" y="9634"/>
                </a:lnTo>
                <a:close/>
                <a:moveTo>
                  <a:pt x="32938" y="9634"/>
                </a:moveTo>
                <a:lnTo>
                  <a:pt x="33413" y="11966"/>
                </a:lnTo>
                <a:lnTo>
                  <a:pt x="27863" y="11966"/>
                </a:lnTo>
                <a:lnTo>
                  <a:pt x="26351" y="9634"/>
                </a:lnTo>
                <a:close/>
                <a:moveTo>
                  <a:pt x="40152" y="9634"/>
                </a:moveTo>
                <a:lnTo>
                  <a:pt x="39677" y="11966"/>
                </a:lnTo>
                <a:lnTo>
                  <a:pt x="33997" y="11966"/>
                </a:lnTo>
                <a:lnTo>
                  <a:pt x="33522" y="9634"/>
                </a:lnTo>
                <a:close/>
                <a:moveTo>
                  <a:pt x="47820" y="9634"/>
                </a:moveTo>
                <a:lnTo>
                  <a:pt x="46308" y="11966"/>
                </a:lnTo>
                <a:lnTo>
                  <a:pt x="40261" y="11966"/>
                </a:lnTo>
                <a:lnTo>
                  <a:pt x="40736" y="9634"/>
                </a:lnTo>
                <a:close/>
                <a:moveTo>
                  <a:pt x="55055" y="9634"/>
                </a:moveTo>
                <a:lnTo>
                  <a:pt x="52788" y="11966"/>
                </a:lnTo>
                <a:lnTo>
                  <a:pt x="46999" y="11966"/>
                </a:lnTo>
                <a:lnTo>
                  <a:pt x="48532" y="9634"/>
                </a:lnTo>
                <a:close/>
                <a:moveTo>
                  <a:pt x="60887" y="9634"/>
                </a:moveTo>
                <a:cubicBezTo>
                  <a:pt x="60348" y="10086"/>
                  <a:pt x="59786" y="10541"/>
                  <a:pt x="59224" y="10973"/>
                </a:cubicBezTo>
                <a:cubicBezTo>
                  <a:pt x="58813" y="11296"/>
                  <a:pt x="58404" y="11642"/>
                  <a:pt x="57992" y="11966"/>
                </a:cubicBezTo>
                <a:lnTo>
                  <a:pt x="53586" y="11966"/>
                </a:lnTo>
                <a:lnTo>
                  <a:pt x="55855" y="9634"/>
                </a:lnTo>
                <a:close/>
                <a:moveTo>
                  <a:pt x="2181" y="3564"/>
                </a:moveTo>
                <a:cubicBezTo>
                  <a:pt x="3261" y="4428"/>
                  <a:pt x="4341" y="5292"/>
                  <a:pt x="5400" y="6155"/>
                </a:cubicBezTo>
                <a:lnTo>
                  <a:pt x="5400" y="12765"/>
                </a:lnTo>
                <a:cubicBezTo>
                  <a:pt x="4341" y="12096"/>
                  <a:pt x="3261" y="11426"/>
                  <a:pt x="2181" y="10757"/>
                </a:cubicBezTo>
                <a:lnTo>
                  <a:pt x="2181" y="3564"/>
                </a:lnTo>
                <a:close/>
                <a:moveTo>
                  <a:pt x="70888" y="4407"/>
                </a:moveTo>
                <a:lnTo>
                  <a:pt x="70888" y="11166"/>
                </a:lnTo>
                <a:cubicBezTo>
                  <a:pt x="70024" y="11707"/>
                  <a:pt x="69181" y="12226"/>
                  <a:pt x="68317" y="12765"/>
                </a:cubicBezTo>
                <a:lnTo>
                  <a:pt x="68317" y="6458"/>
                </a:lnTo>
                <a:cubicBezTo>
                  <a:pt x="69181" y="5767"/>
                  <a:pt x="70024" y="5098"/>
                  <a:pt x="70888" y="4407"/>
                </a:cubicBezTo>
                <a:close/>
                <a:moveTo>
                  <a:pt x="6135" y="6739"/>
                </a:moveTo>
                <a:cubicBezTo>
                  <a:pt x="7258" y="7647"/>
                  <a:pt x="8358" y="8531"/>
                  <a:pt x="9481" y="9418"/>
                </a:cubicBezTo>
                <a:lnTo>
                  <a:pt x="9481" y="15293"/>
                </a:lnTo>
                <a:cubicBezTo>
                  <a:pt x="8358" y="14601"/>
                  <a:pt x="7258" y="13910"/>
                  <a:pt x="6135" y="13219"/>
                </a:cubicBezTo>
                <a:lnTo>
                  <a:pt x="6135" y="6739"/>
                </a:lnTo>
                <a:close/>
                <a:moveTo>
                  <a:pt x="67582" y="7042"/>
                </a:moveTo>
                <a:lnTo>
                  <a:pt x="67582" y="13219"/>
                </a:lnTo>
                <a:cubicBezTo>
                  <a:pt x="66482" y="13910"/>
                  <a:pt x="65358" y="14601"/>
                  <a:pt x="64256" y="15293"/>
                </a:cubicBezTo>
                <a:lnTo>
                  <a:pt x="64256" y="9720"/>
                </a:lnTo>
                <a:cubicBezTo>
                  <a:pt x="65358" y="8834"/>
                  <a:pt x="66482" y="7927"/>
                  <a:pt x="67582" y="7042"/>
                </a:cubicBezTo>
                <a:close/>
                <a:moveTo>
                  <a:pt x="21145" y="12549"/>
                </a:moveTo>
                <a:lnTo>
                  <a:pt x="24557" y="16027"/>
                </a:lnTo>
                <a:lnTo>
                  <a:pt x="20151" y="16027"/>
                </a:lnTo>
                <a:cubicBezTo>
                  <a:pt x="20108" y="15552"/>
                  <a:pt x="20001" y="15097"/>
                  <a:pt x="19719" y="14861"/>
                </a:cubicBezTo>
                <a:cubicBezTo>
                  <a:pt x="18748" y="14083"/>
                  <a:pt x="17775" y="13326"/>
                  <a:pt x="16825" y="12549"/>
                </a:cubicBezTo>
                <a:close/>
                <a:moveTo>
                  <a:pt x="27561" y="12549"/>
                </a:moveTo>
                <a:lnTo>
                  <a:pt x="29850" y="16027"/>
                </a:lnTo>
                <a:lnTo>
                  <a:pt x="25249" y="16027"/>
                </a:lnTo>
                <a:lnTo>
                  <a:pt x="25249" y="15897"/>
                </a:lnTo>
                <a:lnTo>
                  <a:pt x="21966" y="12549"/>
                </a:lnTo>
                <a:close/>
                <a:moveTo>
                  <a:pt x="33522" y="12549"/>
                </a:moveTo>
                <a:lnTo>
                  <a:pt x="34234" y="16027"/>
                </a:lnTo>
                <a:lnTo>
                  <a:pt x="30476" y="16027"/>
                </a:lnTo>
                <a:lnTo>
                  <a:pt x="30476" y="15941"/>
                </a:lnTo>
                <a:lnTo>
                  <a:pt x="28252" y="12549"/>
                </a:lnTo>
                <a:close/>
                <a:moveTo>
                  <a:pt x="39547" y="12549"/>
                </a:moveTo>
                <a:lnTo>
                  <a:pt x="38835" y="16027"/>
                </a:lnTo>
                <a:lnTo>
                  <a:pt x="34818" y="16027"/>
                </a:lnTo>
                <a:lnTo>
                  <a:pt x="34104" y="12549"/>
                </a:lnTo>
                <a:close/>
                <a:moveTo>
                  <a:pt x="45920" y="12549"/>
                </a:moveTo>
                <a:lnTo>
                  <a:pt x="43694" y="15941"/>
                </a:lnTo>
                <a:lnTo>
                  <a:pt x="43694" y="16027"/>
                </a:lnTo>
                <a:lnTo>
                  <a:pt x="39440" y="16027"/>
                </a:lnTo>
                <a:lnTo>
                  <a:pt x="40152" y="12549"/>
                </a:lnTo>
                <a:close/>
                <a:moveTo>
                  <a:pt x="52204" y="12549"/>
                </a:moveTo>
                <a:lnTo>
                  <a:pt x="49007" y="15811"/>
                </a:lnTo>
                <a:lnTo>
                  <a:pt x="48921" y="15897"/>
                </a:lnTo>
                <a:lnTo>
                  <a:pt x="48921" y="16027"/>
                </a:lnTo>
                <a:lnTo>
                  <a:pt x="44342" y="16027"/>
                </a:lnTo>
                <a:lnTo>
                  <a:pt x="46611" y="12549"/>
                </a:lnTo>
                <a:close/>
                <a:moveTo>
                  <a:pt x="57281" y="12549"/>
                </a:moveTo>
                <a:cubicBezTo>
                  <a:pt x="56308" y="13326"/>
                  <a:pt x="55357" y="14083"/>
                  <a:pt x="54386" y="14861"/>
                </a:cubicBezTo>
                <a:cubicBezTo>
                  <a:pt x="54084" y="15097"/>
                  <a:pt x="53975" y="15552"/>
                  <a:pt x="53954" y="16027"/>
                </a:cubicBezTo>
                <a:lnTo>
                  <a:pt x="49612" y="16027"/>
                </a:lnTo>
                <a:lnTo>
                  <a:pt x="53025" y="12549"/>
                </a:lnTo>
                <a:close/>
                <a:moveTo>
                  <a:pt x="10195" y="10000"/>
                </a:moveTo>
                <a:cubicBezTo>
                  <a:pt x="10973" y="10627"/>
                  <a:pt x="11728" y="11232"/>
                  <a:pt x="12485" y="11837"/>
                </a:cubicBezTo>
                <a:cubicBezTo>
                  <a:pt x="12830" y="12117"/>
                  <a:pt x="13196" y="12398"/>
                  <a:pt x="13542" y="12678"/>
                </a:cubicBezTo>
                <a:lnTo>
                  <a:pt x="13542" y="17819"/>
                </a:lnTo>
                <a:cubicBezTo>
                  <a:pt x="12419" y="17128"/>
                  <a:pt x="11318" y="16436"/>
                  <a:pt x="10195" y="15745"/>
                </a:cubicBezTo>
                <a:lnTo>
                  <a:pt x="10195" y="10000"/>
                </a:lnTo>
                <a:close/>
                <a:moveTo>
                  <a:pt x="63522" y="10302"/>
                </a:moveTo>
                <a:lnTo>
                  <a:pt x="63522" y="15745"/>
                </a:lnTo>
                <a:cubicBezTo>
                  <a:pt x="62421" y="16436"/>
                  <a:pt x="61298" y="17128"/>
                  <a:pt x="60175" y="17819"/>
                </a:cubicBezTo>
                <a:lnTo>
                  <a:pt x="60175" y="12981"/>
                </a:lnTo>
                <a:cubicBezTo>
                  <a:pt x="60650" y="12614"/>
                  <a:pt x="61125" y="12226"/>
                  <a:pt x="61600" y="11837"/>
                </a:cubicBezTo>
                <a:cubicBezTo>
                  <a:pt x="62248" y="11339"/>
                  <a:pt x="62896" y="10821"/>
                  <a:pt x="63522" y="10302"/>
                </a:cubicBezTo>
                <a:close/>
                <a:moveTo>
                  <a:pt x="2181" y="11621"/>
                </a:moveTo>
                <a:cubicBezTo>
                  <a:pt x="3261" y="12290"/>
                  <a:pt x="4341" y="12960"/>
                  <a:pt x="5400" y="13608"/>
                </a:cubicBezTo>
                <a:lnTo>
                  <a:pt x="5400" y="19612"/>
                </a:lnTo>
                <a:cubicBezTo>
                  <a:pt x="4341" y="19115"/>
                  <a:pt x="3261" y="18619"/>
                  <a:pt x="2181" y="18121"/>
                </a:cubicBezTo>
                <a:lnTo>
                  <a:pt x="2181" y="11621"/>
                </a:lnTo>
                <a:close/>
                <a:moveTo>
                  <a:pt x="70888" y="12030"/>
                </a:moveTo>
                <a:lnTo>
                  <a:pt x="70888" y="18424"/>
                </a:lnTo>
                <a:cubicBezTo>
                  <a:pt x="70024" y="18812"/>
                  <a:pt x="69181" y="19224"/>
                  <a:pt x="68317" y="19612"/>
                </a:cubicBezTo>
                <a:lnTo>
                  <a:pt x="68317" y="13608"/>
                </a:lnTo>
                <a:cubicBezTo>
                  <a:pt x="69181" y="13090"/>
                  <a:pt x="70024" y="12549"/>
                  <a:pt x="70888" y="12030"/>
                </a:cubicBezTo>
                <a:close/>
                <a:moveTo>
                  <a:pt x="59461" y="13565"/>
                </a:moveTo>
                <a:lnTo>
                  <a:pt x="59461" y="18251"/>
                </a:lnTo>
                <a:cubicBezTo>
                  <a:pt x="58360" y="18942"/>
                  <a:pt x="57281" y="19612"/>
                  <a:pt x="56178" y="20304"/>
                </a:cubicBezTo>
                <a:lnTo>
                  <a:pt x="56178" y="18078"/>
                </a:lnTo>
                <a:lnTo>
                  <a:pt x="56178" y="16200"/>
                </a:lnTo>
                <a:cubicBezTo>
                  <a:pt x="56201" y="16177"/>
                  <a:pt x="56221" y="16177"/>
                  <a:pt x="56244" y="16157"/>
                </a:cubicBezTo>
                <a:cubicBezTo>
                  <a:pt x="57301" y="15293"/>
                  <a:pt x="58381" y="14429"/>
                  <a:pt x="59461" y="13565"/>
                </a:cubicBezTo>
                <a:close/>
                <a:moveTo>
                  <a:pt x="14276" y="13262"/>
                </a:moveTo>
                <a:cubicBezTo>
                  <a:pt x="15465" y="14233"/>
                  <a:pt x="16652" y="15184"/>
                  <a:pt x="17862" y="16157"/>
                </a:cubicBezTo>
                <a:cubicBezTo>
                  <a:pt x="17884" y="16177"/>
                  <a:pt x="17905" y="16177"/>
                  <a:pt x="17927" y="16200"/>
                </a:cubicBezTo>
                <a:lnTo>
                  <a:pt x="17927" y="18078"/>
                </a:lnTo>
                <a:lnTo>
                  <a:pt x="17927" y="20520"/>
                </a:lnTo>
                <a:cubicBezTo>
                  <a:pt x="16695" y="19763"/>
                  <a:pt x="15486" y="19008"/>
                  <a:pt x="14276" y="18251"/>
                </a:cubicBezTo>
                <a:lnTo>
                  <a:pt x="14276" y="13262"/>
                </a:lnTo>
                <a:close/>
                <a:moveTo>
                  <a:pt x="24666" y="16609"/>
                </a:moveTo>
                <a:lnTo>
                  <a:pt x="24666" y="20670"/>
                </a:lnTo>
                <a:lnTo>
                  <a:pt x="20087" y="20670"/>
                </a:lnTo>
                <a:lnTo>
                  <a:pt x="20087" y="17755"/>
                </a:lnTo>
                <a:cubicBezTo>
                  <a:pt x="20087" y="17473"/>
                  <a:pt x="20131" y="17041"/>
                  <a:pt x="20151" y="16609"/>
                </a:cubicBezTo>
                <a:close/>
                <a:moveTo>
                  <a:pt x="29893" y="16609"/>
                </a:moveTo>
                <a:lnTo>
                  <a:pt x="29893" y="20670"/>
                </a:lnTo>
                <a:lnTo>
                  <a:pt x="25249" y="20670"/>
                </a:lnTo>
                <a:lnTo>
                  <a:pt x="25249" y="16609"/>
                </a:lnTo>
                <a:close/>
                <a:moveTo>
                  <a:pt x="34299" y="16609"/>
                </a:moveTo>
                <a:lnTo>
                  <a:pt x="34299" y="20670"/>
                </a:lnTo>
                <a:lnTo>
                  <a:pt x="30476" y="20670"/>
                </a:lnTo>
                <a:lnTo>
                  <a:pt x="30476" y="16609"/>
                </a:lnTo>
                <a:close/>
                <a:moveTo>
                  <a:pt x="38792" y="16609"/>
                </a:moveTo>
                <a:lnTo>
                  <a:pt x="38792" y="20670"/>
                </a:lnTo>
                <a:lnTo>
                  <a:pt x="34882" y="20670"/>
                </a:lnTo>
                <a:lnTo>
                  <a:pt x="34882" y="16609"/>
                </a:lnTo>
                <a:close/>
                <a:moveTo>
                  <a:pt x="43694" y="16609"/>
                </a:moveTo>
                <a:lnTo>
                  <a:pt x="43694" y="20670"/>
                </a:lnTo>
                <a:lnTo>
                  <a:pt x="39374" y="20670"/>
                </a:lnTo>
                <a:lnTo>
                  <a:pt x="39374" y="16609"/>
                </a:lnTo>
                <a:close/>
                <a:moveTo>
                  <a:pt x="48921" y="16609"/>
                </a:moveTo>
                <a:lnTo>
                  <a:pt x="48921" y="20670"/>
                </a:lnTo>
                <a:lnTo>
                  <a:pt x="44278" y="20670"/>
                </a:lnTo>
                <a:lnTo>
                  <a:pt x="44278" y="16609"/>
                </a:lnTo>
                <a:close/>
                <a:moveTo>
                  <a:pt x="53932" y="16609"/>
                </a:moveTo>
                <a:cubicBezTo>
                  <a:pt x="53954" y="17041"/>
                  <a:pt x="53997" y="17473"/>
                  <a:pt x="53997" y="17755"/>
                </a:cubicBezTo>
                <a:lnTo>
                  <a:pt x="53997" y="20670"/>
                </a:lnTo>
                <a:lnTo>
                  <a:pt x="49505" y="20670"/>
                </a:lnTo>
                <a:lnTo>
                  <a:pt x="49505" y="16609"/>
                </a:lnTo>
                <a:close/>
                <a:moveTo>
                  <a:pt x="6135" y="14061"/>
                </a:moveTo>
                <a:cubicBezTo>
                  <a:pt x="7258" y="14752"/>
                  <a:pt x="8358" y="15443"/>
                  <a:pt x="9481" y="16134"/>
                </a:cubicBezTo>
                <a:lnTo>
                  <a:pt x="9481" y="21470"/>
                </a:lnTo>
                <a:cubicBezTo>
                  <a:pt x="8358" y="20972"/>
                  <a:pt x="7258" y="20454"/>
                  <a:pt x="6135" y="19936"/>
                </a:cubicBezTo>
                <a:lnTo>
                  <a:pt x="6135" y="14061"/>
                </a:lnTo>
                <a:close/>
                <a:moveTo>
                  <a:pt x="67582" y="14061"/>
                </a:moveTo>
                <a:lnTo>
                  <a:pt x="67582" y="19936"/>
                </a:lnTo>
                <a:cubicBezTo>
                  <a:pt x="66482" y="20454"/>
                  <a:pt x="65358" y="20972"/>
                  <a:pt x="64256" y="21470"/>
                </a:cubicBezTo>
                <a:lnTo>
                  <a:pt x="64256" y="16134"/>
                </a:lnTo>
                <a:cubicBezTo>
                  <a:pt x="65358" y="15443"/>
                  <a:pt x="66482" y="14752"/>
                  <a:pt x="67582" y="14061"/>
                </a:cubicBezTo>
                <a:close/>
                <a:moveTo>
                  <a:pt x="10195" y="16589"/>
                </a:moveTo>
                <a:cubicBezTo>
                  <a:pt x="11318" y="17280"/>
                  <a:pt x="12419" y="17971"/>
                  <a:pt x="13542" y="18662"/>
                </a:cubicBezTo>
                <a:lnTo>
                  <a:pt x="13542" y="23348"/>
                </a:lnTo>
                <a:cubicBezTo>
                  <a:pt x="12419" y="22830"/>
                  <a:pt x="11318" y="22334"/>
                  <a:pt x="10195" y="21815"/>
                </a:cubicBezTo>
                <a:lnTo>
                  <a:pt x="10195" y="16589"/>
                </a:lnTo>
                <a:close/>
                <a:moveTo>
                  <a:pt x="63522" y="16589"/>
                </a:moveTo>
                <a:lnTo>
                  <a:pt x="63522" y="21815"/>
                </a:lnTo>
                <a:cubicBezTo>
                  <a:pt x="62421" y="22334"/>
                  <a:pt x="61298" y="22830"/>
                  <a:pt x="60175" y="23348"/>
                </a:cubicBezTo>
                <a:lnTo>
                  <a:pt x="60175" y="18662"/>
                </a:lnTo>
                <a:cubicBezTo>
                  <a:pt x="61298" y="17971"/>
                  <a:pt x="62421" y="17280"/>
                  <a:pt x="63522" y="16589"/>
                </a:cubicBezTo>
                <a:close/>
                <a:moveTo>
                  <a:pt x="59461" y="19115"/>
                </a:moveTo>
                <a:lnTo>
                  <a:pt x="59461" y="23673"/>
                </a:lnTo>
                <a:cubicBezTo>
                  <a:pt x="58360" y="24191"/>
                  <a:pt x="57281" y="24687"/>
                  <a:pt x="56178" y="25185"/>
                </a:cubicBezTo>
                <a:lnTo>
                  <a:pt x="56178" y="21145"/>
                </a:lnTo>
                <a:cubicBezTo>
                  <a:pt x="57281" y="20476"/>
                  <a:pt x="58360" y="19785"/>
                  <a:pt x="59461" y="19115"/>
                </a:cubicBezTo>
                <a:close/>
                <a:moveTo>
                  <a:pt x="24666" y="21254"/>
                </a:moveTo>
                <a:lnTo>
                  <a:pt x="24666" y="25314"/>
                </a:lnTo>
                <a:lnTo>
                  <a:pt x="20087" y="25314"/>
                </a:lnTo>
                <a:lnTo>
                  <a:pt x="20087" y="21254"/>
                </a:lnTo>
                <a:close/>
                <a:moveTo>
                  <a:pt x="29893" y="21254"/>
                </a:moveTo>
                <a:lnTo>
                  <a:pt x="29893" y="25314"/>
                </a:lnTo>
                <a:lnTo>
                  <a:pt x="25249" y="25314"/>
                </a:lnTo>
                <a:lnTo>
                  <a:pt x="25249" y="21254"/>
                </a:lnTo>
                <a:close/>
                <a:moveTo>
                  <a:pt x="34299" y="21254"/>
                </a:moveTo>
                <a:lnTo>
                  <a:pt x="34299" y="25314"/>
                </a:lnTo>
                <a:lnTo>
                  <a:pt x="30476" y="25314"/>
                </a:lnTo>
                <a:lnTo>
                  <a:pt x="30476" y="21254"/>
                </a:lnTo>
                <a:close/>
                <a:moveTo>
                  <a:pt x="38792" y="21254"/>
                </a:moveTo>
                <a:lnTo>
                  <a:pt x="38792" y="25314"/>
                </a:lnTo>
                <a:lnTo>
                  <a:pt x="34882" y="25314"/>
                </a:lnTo>
                <a:lnTo>
                  <a:pt x="34882" y="21254"/>
                </a:lnTo>
                <a:close/>
                <a:moveTo>
                  <a:pt x="43694" y="21254"/>
                </a:moveTo>
                <a:lnTo>
                  <a:pt x="43694" y="25314"/>
                </a:lnTo>
                <a:lnTo>
                  <a:pt x="39374" y="25314"/>
                </a:lnTo>
                <a:lnTo>
                  <a:pt x="39374" y="21254"/>
                </a:lnTo>
                <a:close/>
                <a:moveTo>
                  <a:pt x="48921" y="21254"/>
                </a:moveTo>
                <a:lnTo>
                  <a:pt x="48921" y="25314"/>
                </a:lnTo>
                <a:lnTo>
                  <a:pt x="44278" y="25314"/>
                </a:lnTo>
                <a:lnTo>
                  <a:pt x="44278" y="21254"/>
                </a:lnTo>
                <a:close/>
                <a:moveTo>
                  <a:pt x="53997" y="21254"/>
                </a:moveTo>
                <a:lnTo>
                  <a:pt x="53997" y="25314"/>
                </a:lnTo>
                <a:lnTo>
                  <a:pt x="49505" y="25314"/>
                </a:lnTo>
                <a:lnTo>
                  <a:pt x="49505" y="21254"/>
                </a:lnTo>
                <a:close/>
                <a:moveTo>
                  <a:pt x="14276" y="19115"/>
                </a:moveTo>
                <a:cubicBezTo>
                  <a:pt x="15486" y="19872"/>
                  <a:pt x="16695" y="20627"/>
                  <a:pt x="17927" y="21383"/>
                </a:cubicBezTo>
                <a:lnTo>
                  <a:pt x="17927" y="25358"/>
                </a:lnTo>
                <a:cubicBezTo>
                  <a:pt x="16695" y="24796"/>
                  <a:pt x="15486" y="24235"/>
                  <a:pt x="14276" y="23673"/>
                </a:cubicBezTo>
                <a:lnTo>
                  <a:pt x="14276" y="19115"/>
                </a:lnTo>
                <a:close/>
                <a:moveTo>
                  <a:pt x="2181" y="18921"/>
                </a:moveTo>
                <a:cubicBezTo>
                  <a:pt x="3261" y="19417"/>
                  <a:pt x="4341" y="19915"/>
                  <a:pt x="5400" y="20411"/>
                </a:cubicBezTo>
                <a:lnTo>
                  <a:pt x="5400" y="26458"/>
                </a:lnTo>
                <a:cubicBezTo>
                  <a:pt x="4341" y="26178"/>
                  <a:pt x="3261" y="25876"/>
                  <a:pt x="2181" y="25574"/>
                </a:cubicBezTo>
                <a:lnTo>
                  <a:pt x="2181" y="18921"/>
                </a:lnTo>
                <a:close/>
                <a:moveTo>
                  <a:pt x="70888" y="19224"/>
                </a:moveTo>
                <a:lnTo>
                  <a:pt x="70888" y="25746"/>
                </a:lnTo>
                <a:cubicBezTo>
                  <a:pt x="70024" y="25983"/>
                  <a:pt x="69181" y="26222"/>
                  <a:pt x="68317" y="26458"/>
                </a:cubicBezTo>
                <a:lnTo>
                  <a:pt x="68317" y="20411"/>
                </a:lnTo>
                <a:cubicBezTo>
                  <a:pt x="69181" y="20001"/>
                  <a:pt x="70024" y="19612"/>
                  <a:pt x="70888" y="19224"/>
                </a:cubicBezTo>
                <a:close/>
                <a:moveTo>
                  <a:pt x="6135" y="20736"/>
                </a:moveTo>
                <a:cubicBezTo>
                  <a:pt x="7258" y="21254"/>
                  <a:pt x="8358" y="21772"/>
                  <a:pt x="9481" y="22268"/>
                </a:cubicBezTo>
                <a:lnTo>
                  <a:pt x="9481" y="27604"/>
                </a:lnTo>
                <a:cubicBezTo>
                  <a:pt x="8358" y="27279"/>
                  <a:pt x="7258" y="26977"/>
                  <a:pt x="6135" y="26674"/>
                </a:cubicBezTo>
                <a:lnTo>
                  <a:pt x="6135" y="20736"/>
                </a:lnTo>
                <a:close/>
                <a:moveTo>
                  <a:pt x="67582" y="20736"/>
                </a:moveTo>
                <a:lnTo>
                  <a:pt x="67582" y="26674"/>
                </a:lnTo>
                <a:cubicBezTo>
                  <a:pt x="66482" y="26977"/>
                  <a:pt x="65358" y="27279"/>
                  <a:pt x="64256" y="27604"/>
                </a:cubicBezTo>
                <a:lnTo>
                  <a:pt x="64256" y="22268"/>
                </a:lnTo>
                <a:cubicBezTo>
                  <a:pt x="65358" y="21772"/>
                  <a:pt x="66482" y="21254"/>
                  <a:pt x="67582" y="20736"/>
                </a:cubicBezTo>
                <a:close/>
                <a:moveTo>
                  <a:pt x="10195" y="22614"/>
                </a:moveTo>
                <a:cubicBezTo>
                  <a:pt x="11318" y="23111"/>
                  <a:pt x="12419" y="23630"/>
                  <a:pt x="13542" y="24148"/>
                </a:cubicBezTo>
                <a:lnTo>
                  <a:pt x="13542" y="28727"/>
                </a:lnTo>
                <a:cubicBezTo>
                  <a:pt x="12419" y="28425"/>
                  <a:pt x="11318" y="28100"/>
                  <a:pt x="10195" y="27797"/>
                </a:cubicBezTo>
                <a:lnTo>
                  <a:pt x="10195" y="22614"/>
                </a:lnTo>
                <a:close/>
                <a:moveTo>
                  <a:pt x="63522" y="22614"/>
                </a:moveTo>
                <a:lnTo>
                  <a:pt x="63522" y="27797"/>
                </a:lnTo>
                <a:cubicBezTo>
                  <a:pt x="62421" y="28100"/>
                  <a:pt x="61298" y="28425"/>
                  <a:pt x="60175" y="28727"/>
                </a:cubicBezTo>
                <a:lnTo>
                  <a:pt x="60175" y="24148"/>
                </a:lnTo>
                <a:cubicBezTo>
                  <a:pt x="61298" y="23630"/>
                  <a:pt x="62421" y="23111"/>
                  <a:pt x="63522" y="22614"/>
                </a:cubicBezTo>
                <a:close/>
                <a:moveTo>
                  <a:pt x="59461" y="24471"/>
                </a:moveTo>
                <a:lnTo>
                  <a:pt x="59461" y="28921"/>
                </a:lnTo>
                <a:cubicBezTo>
                  <a:pt x="58360" y="29223"/>
                  <a:pt x="57281" y="29525"/>
                  <a:pt x="56178" y="29850"/>
                </a:cubicBezTo>
                <a:lnTo>
                  <a:pt x="56178" y="25983"/>
                </a:lnTo>
                <a:cubicBezTo>
                  <a:pt x="57281" y="25487"/>
                  <a:pt x="58360" y="24990"/>
                  <a:pt x="59461" y="24471"/>
                </a:cubicBezTo>
                <a:close/>
                <a:moveTo>
                  <a:pt x="14276" y="24471"/>
                </a:moveTo>
                <a:cubicBezTo>
                  <a:pt x="15486" y="25033"/>
                  <a:pt x="16695" y="25594"/>
                  <a:pt x="17927" y="26156"/>
                </a:cubicBezTo>
                <a:lnTo>
                  <a:pt x="17927" y="29937"/>
                </a:lnTo>
                <a:cubicBezTo>
                  <a:pt x="16695" y="29612"/>
                  <a:pt x="15486" y="29266"/>
                  <a:pt x="14276" y="28921"/>
                </a:cubicBezTo>
                <a:lnTo>
                  <a:pt x="14276" y="24471"/>
                </a:lnTo>
                <a:close/>
                <a:moveTo>
                  <a:pt x="24666" y="25897"/>
                </a:moveTo>
                <a:lnTo>
                  <a:pt x="24666" y="29980"/>
                </a:lnTo>
                <a:lnTo>
                  <a:pt x="20087" y="29980"/>
                </a:lnTo>
                <a:lnTo>
                  <a:pt x="20087" y="25897"/>
                </a:lnTo>
                <a:close/>
                <a:moveTo>
                  <a:pt x="29893" y="25897"/>
                </a:moveTo>
                <a:lnTo>
                  <a:pt x="29893" y="29980"/>
                </a:lnTo>
                <a:lnTo>
                  <a:pt x="25249" y="29980"/>
                </a:lnTo>
                <a:lnTo>
                  <a:pt x="25249" y="25897"/>
                </a:lnTo>
                <a:close/>
                <a:moveTo>
                  <a:pt x="34299" y="25897"/>
                </a:moveTo>
                <a:lnTo>
                  <a:pt x="34299" y="29980"/>
                </a:lnTo>
                <a:lnTo>
                  <a:pt x="30476" y="29980"/>
                </a:lnTo>
                <a:lnTo>
                  <a:pt x="30476" y="25897"/>
                </a:lnTo>
                <a:close/>
                <a:moveTo>
                  <a:pt x="38792" y="25897"/>
                </a:moveTo>
                <a:lnTo>
                  <a:pt x="38792" y="29980"/>
                </a:lnTo>
                <a:lnTo>
                  <a:pt x="34882" y="29980"/>
                </a:lnTo>
                <a:lnTo>
                  <a:pt x="34882" y="25897"/>
                </a:lnTo>
                <a:close/>
                <a:moveTo>
                  <a:pt x="43694" y="25897"/>
                </a:moveTo>
                <a:lnTo>
                  <a:pt x="43694" y="29980"/>
                </a:lnTo>
                <a:lnTo>
                  <a:pt x="39374" y="29980"/>
                </a:lnTo>
                <a:lnTo>
                  <a:pt x="39374" y="25897"/>
                </a:lnTo>
                <a:close/>
                <a:moveTo>
                  <a:pt x="48921" y="25897"/>
                </a:moveTo>
                <a:lnTo>
                  <a:pt x="48921" y="29980"/>
                </a:lnTo>
                <a:lnTo>
                  <a:pt x="44278" y="29980"/>
                </a:lnTo>
                <a:lnTo>
                  <a:pt x="44278" y="25897"/>
                </a:lnTo>
                <a:close/>
                <a:moveTo>
                  <a:pt x="53997" y="25897"/>
                </a:moveTo>
                <a:lnTo>
                  <a:pt x="53997" y="29980"/>
                </a:lnTo>
                <a:lnTo>
                  <a:pt x="49505" y="29980"/>
                </a:lnTo>
                <a:lnTo>
                  <a:pt x="49505" y="25897"/>
                </a:lnTo>
                <a:close/>
                <a:moveTo>
                  <a:pt x="2181" y="26329"/>
                </a:moveTo>
                <a:cubicBezTo>
                  <a:pt x="3261" y="26631"/>
                  <a:pt x="4341" y="26913"/>
                  <a:pt x="5400" y="27215"/>
                </a:cubicBezTo>
                <a:lnTo>
                  <a:pt x="5400" y="33176"/>
                </a:lnTo>
                <a:cubicBezTo>
                  <a:pt x="4341" y="33090"/>
                  <a:pt x="3261" y="33004"/>
                  <a:pt x="2181" y="32917"/>
                </a:cubicBezTo>
                <a:lnTo>
                  <a:pt x="2181" y="26329"/>
                </a:lnTo>
                <a:close/>
                <a:moveTo>
                  <a:pt x="70888" y="26502"/>
                </a:moveTo>
                <a:lnTo>
                  <a:pt x="70888" y="32960"/>
                </a:lnTo>
                <a:cubicBezTo>
                  <a:pt x="70024" y="33047"/>
                  <a:pt x="69181" y="33111"/>
                  <a:pt x="68317" y="33176"/>
                </a:cubicBezTo>
                <a:lnTo>
                  <a:pt x="68317" y="27215"/>
                </a:lnTo>
                <a:cubicBezTo>
                  <a:pt x="69181" y="26977"/>
                  <a:pt x="70024" y="26740"/>
                  <a:pt x="70888" y="26502"/>
                </a:cubicBezTo>
                <a:close/>
                <a:moveTo>
                  <a:pt x="6135" y="27431"/>
                </a:moveTo>
                <a:cubicBezTo>
                  <a:pt x="7258" y="27734"/>
                  <a:pt x="8358" y="28036"/>
                  <a:pt x="9481" y="28359"/>
                </a:cubicBezTo>
                <a:lnTo>
                  <a:pt x="9481" y="33522"/>
                </a:lnTo>
                <a:cubicBezTo>
                  <a:pt x="8358" y="33436"/>
                  <a:pt x="7258" y="33327"/>
                  <a:pt x="6135" y="33240"/>
                </a:cubicBezTo>
                <a:lnTo>
                  <a:pt x="6135" y="27431"/>
                </a:lnTo>
                <a:close/>
                <a:moveTo>
                  <a:pt x="67582" y="27431"/>
                </a:moveTo>
                <a:lnTo>
                  <a:pt x="67582" y="33240"/>
                </a:lnTo>
                <a:cubicBezTo>
                  <a:pt x="66482" y="33327"/>
                  <a:pt x="65358" y="33436"/>
                  <a:pt x="64256" y="33522"/>
                </a:cubicBezTo>
                <a:lnTo>
                  <a:pt x="64256" y="28359"/>
                </a:lnTo>
                <a:cubicBezTo>
                  <a:pt x="65358" y="28036"/>
                  <a:pt x="66482" y="27734"/>
                  <a:pt x="67582" y="27431"/>
                </a:cubicBezTo>
                <a:close/>
                <a:moveTo>
                  <a:pt x="10195" y="28554"/>
                </a:moveTo>
                <a:cubicBezTo>
                  <a:pt x="11318" y="28857"/>
                  <a:pt x="12419" y="29180"/>
                  <a:pt x="13542" y="29482"/>
                </a:cubicBezTo>
                <a:lnTo>
                  <a:pt x="13542" y="33845"/>
                </a:lnTo>
                <a:cubicBezTo>
                  <a:pt x="12419" y="33759"/>
                  <a:pt x="11318" y="33672"/>
                  <a:pt x="10195" y="33586"/>
                </a:cubicBezTo>
                <a:lnTo>
                  <a:pt x="10195" y="28554"/>
                </a:lnTo>
                <a:close/>
                <a:moveTo>
                  <a:pt x="63522" y="28554"/>
                </a:moveTo>
                <a:lnTo>
                  <a:pt x="63522" y="33586"/>
                </a:lnTo>
                <a:cubicBezTo>
                  <a:pt x="62421" y="33672"/>
                  <a:pt x="61298" y="33759"/>
                  <a:pt x="60175" y="33845"/>
                </a:cubicBezTo>
                <a:lnTo>
                  <a:pt x="60175" y="29482"/>
                </a:lnTo>
                <a:cubicBezTo>
                  <a:pt x="61298" y="29180"/>
                  <a:pt x="62421" y="28857"/>
                  <a:pt x="63522" y="28554"/>
                </a:cubicBezTo>
                <a:close/>
                <a:moveTo>
                  <a:pt x="24666" y="30541"/>
                </a:moveTo>
                <a:lnTo>
                  <a:pt x="24666" y="34040"/>
                </a:lnTo>
                <a:lnTo>
                  <a:pt x="20087" y="34040"/>
                </a:lnTo>
                <a:lnTo>
                  <a:pt x="20087" y="30541"/>
                </a:lnTo>
                <a:close/>
                <a:moveTo>
                  <a:pt x="29893" y="30541"/>
                </a:moveTo>
                <a:lnTo>
                  <a:pt x="29893" y="34040"/>
                </a:lnTo>
                <a:lnTo>
                  <a:pt x="25249" y="34040"/>
                </a:lnTo>
                <a:lnTo>
                  <a:pt x="25249" y="30541"/>
                </a:lnTo>
                <a:close/>
                <a:moveTo>
                  <a:pt x="34299" y="30541"/>
                </a:moveTo>
                <a:lnTo>
                  <a:pt x="34299" y="34040"/>
                </a:lnTo>
                <a:lnTo>
                  <a:pt x="30476" y="34040"/>
                </a:lnTo>
                <a:lnTo>
                  <a:pt x="30476" y="30541"/>
                </a:lnTo>
                <a:close/>
                <a:moveTo>
                  <a:pt x="38792" y="30541"/>
                </a:moveTo>
                <a:lnTo>
                  <a:pt x="38792" y="34040"/>
                </a:lnTo>
                <a:lnTo>
                  <a:pt x="34882" y="34040"/>
                </a:lnTo>
                <a:lnTo>
                  <a:pt x="34882" y="30541"/>
                </a:lnTo>
                <a:close/>
                <a:moveTo>
                  <a:pt x="43694" y="30541"/>
                </a:moveTo>
                <a:lnTo>
                  <a:pt x="43694" y="34040"/>
                </a:lnTo>
                <a:lnTo>
                  <a:pt x="39374" y="34040"/>
                </a:lnTo>
                <a:lnTo>
                  <a:pt x="39374" y="30541"/>
                </a:lnTo>
                <a:close/>
                <a:moveTo>
                  <a:pt x="48921" y="30541"/>
                </a:moveTo>
                <a:lnTo>
                  <a:pt x="48921" y="34040"/>
                </a:lnTo>
                <a:lnTo>
                  <a:pt x="44278" y="34040"/>
                </a:lnTo>
                <a:lnTo>
                  <a:pt x="44278" y="30541"/>
                </a:lnTo>
                <a:close/>
                <a:moveTo>
                  <a:pt x="53997" y="30541"/>
                </a:moveTo>
                <a:lnTo>
                  <a:pt x="53997" y="34040"/>
                </a:lnTo>
                <a:lnTo>
                  <a:pt x="49505" y="34040"/>
                </a:lnTo>
                <a:lnTo>
                  <a:pt x="49505" y="30541"/>
                </a:lnTo>
                <a:close/>
                <a:moveTo>
                  <a:pt x="59461" y="29677"/>
                </a:moveTo>
                <a:lnTo>
                  <a:pt x="59461" y="33911"/>
                </a:lnTo>
                <a:cubicBezTo>
                  <a:pt x="58360" y="33997"/>
                  <a:pt x="57281" y="34104"/>
                  <a:pt x="56178" y="34191"/>
                </a:cubicBezTo>
                <a:lnTo>
                  <a:pt x="56178" y="30585"/>
                </a:lnTo>
                <a:cubicBezTo>
                  <a:pt x="57281" y="30282"/>
                  <a:pt x="58360" y="29980"/>
                  <a:pt x="59461" y="29677"/>
                </a:cubicBezTo>
                <a:close/>
                <a:moveTo>
                  <a:pt x="14276" y="29677"/>
                </a:moveTo>
                <a:cubicBezTo>
                  <a:pt x="15486" y="30023"/>
                  <a:pt x="16695" y="30369"/>
                  <a:pt x="17927" y="30692"/>
                </a:cubicBezTo>
                <a:lnTo>
                  <a:pt x="17927" y="34213"/>
                </a:lnTo>
                <a:cubicBezTo>
                  <a:pt x="16695" y="34127"/>
                  <a:pt x="15486" y="34018"/>
                  <a:pt x="14276" y="33911"/>
                </a:cubicBezTo>
                <a:lnTo>
                  <a:pt x="14276" y="29677"/>
                </a:lnTo>
                <a:close/>
                <a:moveTo>
                  <a:pt x="24666" y="34623"/>
                </a:moveTo>
                <a:lnTo>
                  <a:pt x="24666" y="38101"/>
                </a:lnTo>
                <a:lnTo>
                  <a:pt x="20087" y="38101"/>
                </a:lnTo>
                <a:lnTo>
                  <a:pt x="20087" y="34623"/>
                </a:lnTo>
                <a:close/>
                <a:moveTo>
                  <a:pt x="29893" y="34623"/>
                </a:moveTo>
                <a:lnTo>
                  <a:pt x="29893" y="38101"/>
                </a:lnTo>
                <a:lnTo>
                  <a:pt x="25249" y="38101"/>
                </a:lnTo>
                <a:lnTo>
                  <a:pt x="25249" y="34623"/>
                </a:lnTo>
                <a:close/>
                <a:moveTo>
                  <a:pt x="34299" y="34623"/>
                </a:moveTo>
                <a:lnTo>
                  <a:pt x="34299" y="38101"/>
                </a:lnTo>
                <a:lnTo>
                  <a:pt x="30476" y="38101"/>
                </a:lnTo>
                <a:lnTo>
                  <a:pt x="30476" y="34623"/>
                </a:lnTo>
                <a:close/>
                <a:moveTo>
                  <a:pt x="38792" y="34623"/>
                </a:moveTo>
                <a:lnTo>
                  <a:pt x="38792" y="38101"/>
                </a:lnTo>
                <a:lnTo>
                  <a:pt x="34882" y="38101"/>
                </a:lnTo>
                <a:lnTo>
                  <a:pt x="34882" y="34623"/>
                </a:lnTo>
                <a:close/>
                <a:moveTo>
                  <a:pt x="43694" y="34623"/>
                </a:moveTo>
                <a:lnTo>
                  <a:pt x="43694" y="38101"/>
                </a:lnTo>
                <a:lnTo>
                  <a:pt x="39374" y="38101"/>
                </a:lnTo>
                <a:lnTo>
                  <a:pt x="39374" y="34623"/>
                </a:lnTo>
                <a:close/>
                <a:moveTo>
                  <a:pt x="48921" y="34623"/>
                </a:moveTo>
                <a:lnTo>
                  <a:pt x="48921" y="38101"/>
                </a:lnTo>
                <a:lnTo>
                  <a:pt x="44278" y="38101"/>
                </a:lnTo>
                <a:lnTo>
                  <a:pt x="44278" y="34623"/>
                </a:lnTo>
                <a:close/>
                <a:moveTo>
                  <a:pt x="53997" y="34623"/>
                </a:moveTo>
                <a:lnTo>
                  <a:pt x="53997" y="38101"/>
                </a:lnTo>
                <a:lnTo>
                  <a:pt x="49505" y="38101"/>
                </a:lnTo>
                <a:lnTo>
                  <a:pt x="49505" y="34623"/>
                </a:lnTo>
                <a:close/>
                <a:moveTo>
                  <a:pt x="14276" y="34645"/>
                </a:moveTo>
                <a:cubicBezTo>
                  <a:pt x="15486" y="34732"/>
                  <a:pt x="16695" y="34839"/>
                  <a:pt x="17927" y="34948"/>
                </a:cubicBezTo>
                <a:lnTo>
                  <a:pt x="17927" y="37928"/>
                </a:lnTo>
                <a:cubicBezTo>
                  <a:pt x="16695" y="38101"/>
                  <a:pt x="15486" y="38274"/>
                  <a:pt x="14276" y="38447"/>
                </a:cubicBezTo>
                <a:lnTo>
                  <a:pt x="14276" y="34645"/>
                </a:lnTo>
                <a:close/>
                <a:moveTo>
                  <a:pt x="59461" y="34645"/>
                </a:moveTo>
                <a:lnTo>
                  <a:pt x="59461" y="38447"/>
                </a:lnTo>
                <a:cubicBezTo>
                  <a:pt x="58360" y="38295"/>
                  <a:pt x="57281" y="38144"/>
                  <a:pt x="56178" y="37971"/>
                </a:cubicBezTo>
                <a:lnTo>
                  <a:pt x="56178" y="34904"/>
                </a:lnTo>
                <a:cubicBezTo>
                  <a:pt x="57281" y="34818"/>
                  <a:pt x="58360" y="34732"/>
                  <a:pt x="59461" y="34645"/>
                </a:cubicBezTo>
                <a:close/>
                <a:moveTo>
                  <a:pt x="10195" y="34300"/>
                </a:moveTo>
                <a:cubicBezTo>
                  <a:pt x="11318" y="34386"/>
                  <a:pt x="12419" y="34493"/>
                  <a:pt x="13542" y="34580"/>
                </a:cubicBezTo>
                <a:lnTo>
                  <a:pt x="13542" y="38554"/>
                </a:lnTo>
                <a:cubicBezTo>
                  <a:pt x="12419" y="38726"/>
                  <a:pt x="11318" y="38879"/>
                  <a:pt x="10195" y="39051"/>
                </a:cubicBezTo>
                <a:lnTo>
                  <a:pt x="10195" y="34300"/>
                </a:lnTo>
                <a:close/>
                <a:moveTo>
                  <a:pt x="63522" y="34300"/>
                </a:moveTo>
                <a:lnTo>
                  <a:pt x="63522" y="39051"/>
                </a:lnTo>
                <a:cubicBezTo>
                  <a:pt x="62421" y="38879"/>
                  <a:pt x="61298" y="38726"/>
                  <a:pt x="60175" y="38554"/>
                </a:cubicBezTo>
                <a:lnTo>
                  <a:pt x="60175" y="34580"/>
                </a:lnTo>
                <a:cubicBezTo>
                  <a:pt x="61298" y="34493"/>
                  <a:pt x="62421" y="34386"/>
                  <a:pt x="63522" y="34300"/>
                </a:cubicBezTo>
                <a:close/>
                <a:moveTo>
                  <a:pt x="6135" y="33975"/>
                </a:moveTo>
                <a:cubicBezTo>
                  <a:pt x="7258" y="34061"/>
                  <a:pt x="8358" y="34148"/>
                  <a:pt x="9481" y="34234"/>
                </a:cubicBezTo>
                <a:lnTo>
                  <a:pt x="9481" y="39158"/>
                </a:lnTo>
                <a:cubicBezTo>
                  <a:pt x="8358" y="39311"/>
                  <a:pt x="7258" y="39461"/>
                  <a:pt x="6135" y="39634"/>
                </a:cubicBezTo>
                <a:lnTo>
                  <a:pt x="6135" y="33975"/>
                </a:lnTo>
                <a:close/>
                <a:moveTo>
                  <a:pt x="67582" y="33975"/>
                </a:moveTo>
                <a:lnTo>
                  <a:pt x="67582" y="39634"/>
                </a:lnTo>
                <a:cubicBezTo>
                  <a:pt x="66482" y="39461"/>
                  <a:pt x="65358" y="39311"/>
                  <a:pt x="64256" y="39158"/>
                </a:cubicBezTo>
                <a:lnTo>
                  <a:pt x="64256" y="34234"/>
                </a:lnTo>
                <a:cubicBezTo>
                  <a:pt x="65358" y="34148"/>
                  <a:pt x="66482" y="34061"/>
                  <a:pt x="67582" y="33975"/>
                </a:cubicBezTo>
                <a:close/>
                <a:moveTo>
                  <a:pt x="70888" y="33695"/>
                </a:moveTo>
                <a:lnTo>
                  <a:pt x="70888" y="40109"/>
                </a:lnTo>
                <a:cubicBezTo>
                  <a:pt x="70024" y="39979"/>
                  <a:pt x="69181" y="39872"/>
                  <a:pt x="68317" y="39742"/>
                </a:cubicBezTo>
                <a:lnTo>
                  <a:pt x="68317" y="33911"/>
                </a:lnTo>
                <a:cubicBezTo>
                  <a:pt x="69181" y="33845"/>
                  <a:pt x="70024" y="33759"/>
                  <a:pt x="70888" y="33695"/>
                </a:cubicBezTo>
                <a:close/>
                <a:moveTo>
                  <a:pt x="2181" y="33629"/>
                </a:moveTo>
                <a:cubicBezTo>
                  <a:pt x="3261" y="33738"/>
                  <a:pt x="4341" y="33824"/>
                  <a:pt x="5400" y="33911"/>
                </a:cubicBezTo>
                <a:lnTo>
                  <a:pt x="5400" y="39742"/>
                </a:lnTo>
                <a:cubicBezTo>
                  <a:pt x="4341" y="39893"/>
                  <a:pt x="3261" y="40045"/>
                  <a:pt x="2181" y="40195"/>
                </a:cubicBezTo>
                <a:lnTo>
                  <a:pt x="2181" y="33629"/>
                </a:lnTo>
                <a:close/>
                <a:moveTo>
                  <a:pt x="24666" y="38683"/>
                </a:moveTo>
                <a:lnTo>
                  <a:pt x="24666" y="40800"/>
                </a:lnTo>
                <a:lnTo>
                  <a:pt x="20087" y="40800"/>
                </a:lnTo>
                <a:lnTo>
                  <a:pt x="20087" y="38683"/>
                </a:lnTo>
                <a:close/>
                <a:moveTo>
                  <a:pt x="29893" y="38683"/>
                </a:moveTo>
                <a:lnTo>
                  <a:pt x="29893" y="40800"/>
                </a:lnTo>
                <a:lnTo>
                  <a:pt x="25249" y="40800"/>
                </a:lnTo>
                <a:lnTo>
                  <a:pt x="25249" y="38683"/>
                </a:lnTo>
                <a:close/>
                <a:moveTo>
                  <a:pt x="34299" y="38683"/>
                </a:moveTo>
                <a:lnTo>
                  <a:pt x="34299" y="40800"/>
                </a:lnTo>
                <a:lnTo>
                  <a:pt x="30476" y="40800"/>
                </a:lnTo>
                <a:lnTo>
                  <a:pt x="30476" y="38683"/>
                </a:lnTo>
                <a:close/>
                <a:moveTo>
                  <a:pt x="38792" y="38683"/>
                </a:moveTo>
                <a:lnTo>
                  <a:pt x="38792" y="40800"/>
                </a:lnTo>
                <a:lnTo>
                  <a:pt x="34882" y="40800"/>
                </a:lnTo>
                <a:lnTo>
                  <a:pt x="34882" y="38683"/>
                </a:lnTo>
                <a:close/>
                <a:moveTo>
                  <a:pt x="43694" y="38683"/>
                </a:moveTo>
                <a:lnTo>
                  <a:pt x="43694" y="40800"/>
                </a:lnTo>
                <a:lnTo>
                  <a:pt x="39374" y="40800"/>
                </a:lnTo>
                <a:lnTo>
                  <a:pt x="39374" y="38683"/>
                </a:lnTo>
                <a:close/>
                <a:moveTo>
                  <a:pt x="48921" y="38683"/>
                </a:moveTo>
                <a:lnTo>
                  <a:pt x="48921" y="40800"/>
                </a:lnTo>
                <a:lnTo>
                  <a:pt x="44278" y="40800"/>
                </a:lnTo>
                <a:lnTo>
                  <a:pt x="44278" y="38683"/>
                </a:lnTo>
                <a:close/>
                <a:moveTo>
                  <a:pt x="53997" y="38683"/>
                </a:moveTo>
                <a:lnTo>
                  <a:pt x="53997" y="40800"/>
                </a:lnTo>
                <a:lnTo>
                  <a:pt x="49505" y="40800"/>
                </a:lnTo>
                <a:lnTo>
                  <a:pt x="49505" y="38683"/>
                </a:lnTo>
                <a:close/>
                <a:moveTo>
                  <a:pt x="17927" y="38663"/>
                </a:moveTo>
                <a:lnTo>
                  <a:pt x="17927" y="40477"/>
                </a:lnTo>
                <a:cubicBezTo>
                  <a:pt x="16695" y="40973"/>
                  <a:pt x="15486" y="41470"/>
                  <a:pt x="14276" y="41966"/>
                </a:cubicBezTo>
                <a:lnTo>
                  <a:pt x="14276" y="39181"/>
                </a:lnTo>
                <a:cubicBezTo>
                  <a:pt x="15486" y="39008"/>
                  <a:pt x="16695" y="38835"/>
                  <a:pt x="17927" y="38663"/>
                </a:cubicBezTo>
                <a:close/>
                <a:moveTo>
                  <a:pt x="56178" y="38706"/>
                </a:moveTo>
                <a:cubicBezTo>
                  <a:pt x="57281" y="38856"/>
                  <a:pt x="58360" y="39029"/>
                  <a:pt x="59461" y="39181"/>
                </a:cubicBezTo>
                <a:lnTo>
                  <a:pt x="59461" y="41966"/>
                </a:lnTo>
                <a:cubicBezTo>
                  <a:pt x="58360" y="41514"/>
                  <a:pt x="57281" y="41082"/>
                  <a:pt x="56178" y="40627"/>
                </a:cubicBezTo>
                <a:lnTo>
                  <a:pt x="56178" y="38706"/>
                </a:lnTo>
                <a:close/>
                <a:moveTo>
                  <a:pt x="13542" y="39288"/>
                </a:moveTo>
                <a:lnTo>
                  <a:pt x="13542" y="42248"/>
                </a:lnTo>
                <a:cubicBezTo>
                  <a:pt x="12419" y="42701"/>
                  <a:pt x="11318" y="43155"/>
                  <a:pt x="10195" y="43608"/>
                </a:cubicBezTo>
                <a:lnTo>
                  <a:pt x="10195" y="39763"/>
                </a:lnTo>
                <a:cubicBezTo>
                  <a:pt x="11318" y="39613"/>
                  <a:pt x="12419" y="39440"/>
                  <a:pt x="13542" y="39288"/>
                </a:cubicBezTo>
                <a:close/>
                <a:moveTo>
                  <a:pt x="60175" y="39288"/>
                </a:moveTo>
                <a:cubicBezTo>
                  <a:pt x="61298" y="39440"/>
                  <a:pt x="62421" y="39613"/>
                  <a:pt x="63522" y="39763"/>
                </a:cubicBezTo>
                <a:lnTo>
                  <a:pt x="63522" y="43608"/>
                </a:lnTo>
                <a:cubicBezTo>
                  <a:pt x="62421" y="43155"/>
                  <a:pt x="61298" y="42701"/>
                  <a:pt x="60175" y="42248"/>
                </a:cubicBezTo>
                <a:lnTo>
                  <a:pt x="60175" y="39288"/>
                </a:lnTo>
                <a:close/>
                <a:moveTo>
                  <a:pt x="9481" y="39872"/>
                </a:moveTo>
                <a:lnTo>
                  <a:pt x="9481" y="43910"/>
                </a:lnTo>
                <a:cubicBezTo>
                  <a:pt x="8358" y="44342"/>
                  <a:pt x="7258" y="44797"/>
                  <a:pt x="6135" y="45249"/>
                </a:cubicBezTo>
                <a:lnTo>
                  <a:pt x="6135" y="40368"/>
                </a:lnTo>
                <a:cubicBezTo>
                  <a:pt x="7258" y="40195"/>
                  <a:pt x="8358" y="40045"/>
                  <a:pt x="9481" y="39872"/>
                </a:cubicBezTo>
                <a:close/>
                <a:moveTo>
                  <a:pt x="64256" y="39872"/>
                </a:moveTo>
                <a:cubicBezTo>
                  <a:pt x="65358" y="40045"/>
                  <a:pt x="66482" y="40195"/>
                  <a:pt x="67582" y="40368"/>
                </a:cubicBezTo>
                <a:lnTo>
                  <a:pt x="67582" y="45249"/>
                </a:lnTo>
                <a:cubicBezTo>
                  <a:pt x="66482" y="44797"/>
                  <a:pt x="65358" y="44342"/>
                  <a:pt x="64256" y="43910"/>
                </a:cubicBezTo>
                <a:lnTo>
                  <a:pt x="64256" y="39872"/>
                </a:lnTo>
                <a:close/>
                <a:moveTo>
                  <a:pt x="68317" y="40477"/>
                </a:moveTo>
                <a:cubicBezTo>
                  <a:pt x="69181" y="40584"/>
                  <a:pt x="70024" y="40714"/>
                  <a:pt x="70888" y="40843"/>
                </a:cubicBezTo>
                <a:lnTo>
                  <a:pt x="70888" y="46588"/>
                </a:lnTo>
                <a:cubicBezTo>
                  <a:pt x="70024" y="46243"/>
                  <a:pt x="69181" y="45897"/>
                  <a:pt x="68317" y="45552"/>
                </a:cubicBezTo>
                <a:lnTo>
                  <a:pt x="68317" y="40477"/>
                </a:lnTo>
                <a:close/>
                <a:moveTo>
                  <a:pt x="5400" y="40477"/>
                </a:moveTo>
                <a:lnTo>
                  <a:pt x="5400" y="45552"/>
                </a:lnTo>
                <a:cubicBezTo>
                  <a:pt x="4341" y="45984"/>
                  <a:pt x="3261" y="46416"/>
                  <a:pt x="2181" y="46848"/>
                </a:cubicBezTo>
                <a:lnTo>
                  <a:pt x="2181" y="40930"/>
                </a:lnTo>
                <a:cubicBezTo>
                  <a:pt x="3261" y="40779"/>
                  <a:pt x="4341" y="40627"/>
                  <a:pt x="5400" y="40477"/>
                </a:cubicBezTo>
                <a:close/>
                <a:moveTo>
                  <a:pt x="1101" y="1"/>
                </a:moveTo>
                <a:cubicBezTo>
                  <a:pt x="496" y="1"/>
                  <a:pt x="0" y="497"/>
                  <a:pt x="0" y="1101"/>
                </a:cubicBezTo>
                <a:lnTo>
                  <a:pt x="0" y="47020"/>
                </a:lnTo>
                <a:cubicBezTo>
                  <a:pt x="0" y="47648"/>
                  <a:pt x="432" y="47993"/>
                  <a:pt x="908" y="48057"/>
                </a:cubicBezTo>
                <a:cubicBezTo>
                  <a:pt x="951" y="48080"/>
                  <a:pt x="994" y="48080"/>
                  <a:pt x="1058" y="48080"/>
                </a:cubicBezTo>
                <a:cubicBezTo>
                  <a:pt x="1360" y="48080"/>
                  <a:pt x="1685" y="47971"/>
                  <a:pt x="1901" y="47734"/>
                </a:cubicBezTo>
                <a:cubicBezTo>
                  <a:pt x="3131" y="47259"/>
                  <a:pt x="4341" y="46761"/>
                  <a:pt x="5551" y="46265"/>
                </a:cubicBezTo>
                <a:cubicBezTo>
                  <a:pt x="5620" y="46307"/>
                  <a:pt x="5700" y="46328"/>
                  <a:pt x="5778" y="46328"/>
                </a:cubicBezTo>
                <a:cubicBezTo>
                  <a:pt x="5944" y="46328"/>
                  <a:pt x="6098" y="46232"/>
                  <a:pt x="6112" y="46027"/>
                </a:cubicBezTo>
                <a:cubicBezTo>
                  <a:pt x="7322" y="45552"/>
                  <a:pt x="8531" y="45056"/>
                  <a:pt x="9741" y="44581"/>
                </a:cubicBezTo>
                <a:cubicBezTo>
                  <a:pt x="9772" y="44589"/>
                  <a:pt x="9804" y="44594"/>
                  <a:pt x="9837" y="44594"/>
                </a:cubicBezTo>
                <a:cubicBezTo>
                  <a:pt x="9966" y="44594"/>
                  <a:pt x="10100" y="44528"/>
                  <a:pt x="10152" y="44408"/>
                </a:cubicBezTo>
                <a:cubicBezTo>
                  <a:pt x="12765" y="43349"/>
                  <a:pt x="15356" y="42291"/>
                  <a:pt x="17971" y="41232"/>
                </a:cubicBezTo>
                <a:cubicBezTo>
                  <a:pt x="18108" y="41725"/>
                  <a:pt x="18568" y="41975"/>
                  <a:pt x="19024" y="41975"/>
                </a:cubicBezTo>
                <a:cubicBezTo>
                  <a:pt x="19427" y="41975"/>
                  <a:pt x="19828" y="41779"/>
                  <a:pt x="20001" y="41384"/>
                </a:cubicBezTo>
                <a:lnTo>
                  <a:pt x="54084" y="41384"/>
                </a:lnTo>
                <a:cubicBezTo>
                  <a:pt x="54267" y="41783"/>
                  <a:pt x="54677" y="41983"/>
                  <a:pt x="55088" y="41983"/>
                </a:cubicBezTo>
                <a:cubicBezTo>
                  <a:pt x="55498" y="41983"/>
                  <a:pt x="55909" y="41783"/>
                  <a:pt x="56092" y="41384"/>
                </a:cubicBezTo>
                <a:cubicBezTo>
                  <a:pt x="58576" y="42378"/>
                  <a:pt x="61059" y="43392"/>
                  <a:pt x="63565" y="44408"/>
                </a:cubicBezTo>
                <a:cubicBezTo>
                  <a:pt x="63617" y="44528"/>
                  <a:pt x="63751" y="44594"/>
                  <a:pt x="63890" y="44594"/>
                </a:cubicBezTo>
                <a:cubicBezTo>
                  <a:pt x="63926" y="44594"/>
                  <a:pt x="63962" y="44589"/>
                  <a:pt x="63997" y="44581"/>
                </a:cubicBezTo>
                <a:cubicBezTo>
                  <a:pt x="65186" y="45056"/>
                  <a:pt x="66395" y="45552"/>
                  <a:pt x="67605" y="46027"/>
                </a:cubicBezTo>
                <a:cubicBezTo>
                  <a:pt x="67634" y="46232"/>
                  <a:pt x="67792" y="46328"/>
                  <a:pt x="67952" y="46328"/>
                </a:cubicBezTo>
                <a:cubicBezTo>
                  <a:pt x="68028" y="46328"/>
                  <a:pt x="68104" y="46307"/>
                  <a:pt x="68166" y="46265"/>
                </a:cubicBezTo>
                <a:cubicBezTo>
                  <a:pt x="69094" y="46632"/>
                  <a:pt x="70024" y="47020"/>
                  <a:pt x="70952" y="47388"/>
                </a:cubicBezTo>
                <a:cubicBezTo>
                  <a:pt x="71096" y="47851"/>
                  <a:pt x="71535" y="48078"/>
                  <a:pt x="71971" y="48078"/>
                </a:cubicBezTo>
                <a:cubicBezTo>
                  <a:pt x="72126" y="48078"/>
                  <a:pt x="72280" y="48050"/>
                  <a:pt x="72420" y="47993"/>
                </a:cubicBezTo>
                <a:cubicBezTo>
                  <a:pt x="72486" y="48014"/>
                  <a:pt x="72529" y="48036"/>
                  <a:pt x="72593" y="48057"/>
                </a:cubicBezTo>
                <a:cubicBezTo>
                  <a:pt x="72641" y="48078"/>
                  <a:pt x="72686" y="48088"/>
                  <a:pt x="72727" y="48088"/>
                </a:cubicBezTo>
                <a:cubicBezTo>
                  <a:pt x="72986" y="48088"/>
                  <a:pt x="73110" y="47719"/>
                  <a:pt x="72961" y="47496"/>
                </a:cubicBezTo>
                <a:cubicBezTo>
                  <a:pt x="73025" y="47366"/>
                  <a:pt x="73048" y="47216"/>
                  <a:pt x="73048" y="47020"/>
                </a:cubicBezTo>
                <a:lnTo>
                  <a:pt x="73048" y="1101"/>
                </a:lnTo>
                <a:cubicBezTo>
                  <a:pt x="73048" y="497"/>
                  <a:pt x="72572" y="1"/>
                  <a:pt x="719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"/>
          <p:cNvSpPr/>
          <p:nvPr/>
        </p:nvSpPr>
        <p:spPr>
          <a:xfrm>
            <a:off x="4614987" y="2994700"/>
            <a:ext cx="1435500" cy="918000"/>
          </a:xfrm>
          <a:prstGeom prst="rect">
            <a:avLst/>
          </a:prstGeom>
          <a:solidFill>
            <a:srgbClr val="8A4F07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4866900" y="1937375"/>
            <a:ext cx="1435500" cy="918000"/>
          </a:xfrm>
          <a:prstGeom prst="rect">
            <a:avLst/>
          </a:prstGeom>
          <a:solidFill>
            <a:srgbClr val="CC0000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>
            <a:off x="3078938" y="2994700"/>
            <a:ext cx="1435500" cy="918000"/>
          </a:xfrm>
          <a:prstGeom prst="rect">
            <a:avLst/>
          </a:prstGeom>
          <a:solidFill>
            <a:srgbClr val="F9D93D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3330850" y="1937375"/>
            <a:ext cx="1435500" cy="918000"/>
          </a:xfrm>
          <a:prstGeom prst="rect">
            <a:avLst/>
          </a:prstGeom>
          <a:solidFill>
            <a:srgbClr val="49BA4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19"/>
          <p:cNvCxnSpPr>
            <a:stCxn id="302" idx="3"/>
            <a:endCxn id="300" idx="0"/>
          </p:cNvCxnSpPr>
          <p:nvPr/>
        </p:nvCxnSpPr>
        <p:spPr>
          <a:xfrm>
            <a:off x="6050487" y="3453700"/>
            <a:ext cx="1556100" cy="4590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19"/>
          <p:cNvCxnSpPr>
            <a:stCxn id="304" idx="1"/>
            <a:endCxn id="299" idx="0"/>
          </p:cNvCxnSpPr>
          <p:nvPr/>
        </p:nvCxnSpPr>
        <p:spPr>
          <a:xfrm flipH="1">
            <a:off x="1515938" y="3453700"/>
            <a:ext cx="1563000" cy="564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19"/>
          <p:cNvCxnSpPr>
            <a:stCxn id="305" idx="1"/>
            <a:endCxn id="298" idx="2"/>
          </p:cNvCxnSpPr>
          <p:nvPr/>
        </p:nvCxnSpPr>
        <p:spPr>
          <a:xfrm rot="10800000">
            <a:off x="1516150" y="2166275"/>
            <a:ext cx="1814700" cy="2301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19"/>
          <p:cNvCxnSpPr>
            <a:stCxn id="303" idx="3"/>
            <a:endCxn id="310" idx="2"/>
          </p:cNvCxnSpPr>
          <p:nvPr/>
        </p:nvCxnSpPr>
        <p:spPr>
          <a:xfrm flipH="1" rot="10800000">
            <a:off x="6302400" y="1937375"/>
            <a:ext cx="1460100" cy="4590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0" name="Google Shape;3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5140" y="719250"/>
            <a:ext cx="1954498" cy="12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2" name="Google Shape;312;p19"/>
          <p:cNvGrpSpPr/>
          <p:nvPr/>
        </p:nvGrpSpPr>
        <p:grpSpPr>
          <a:xfrm>
            <a:off x="2931780" y="217262"/>
            <a:ext cx="991621" cy="668934"/>
            <a:chOff x="4154047" y="1464782"/>
            <a:chExt cx="1601973" cy="1080668"/>
          </a:xfrm>
        </p:grpSpPr>
        <p:sp>
          <p:nvSpPr>
            <p:cNvPr id="313" name="Google Shape;313;p19"/>
            <p:cNvSpPr/>
            <p:nvPr/>
          </p:nvSpPr>
          <p:spPr>
            <a:xfrm>
              <a:off x="4154047" y="1807587"/>
              <a:ext cx="1601973" cy="737863"/>
            </a:xfrm>
            <a:custGeom>
              <a:rect b="b" l="l" r="r" t="t"/>
              <a:pathLst>
                <a:path extrusionOk="0" h="37844" w="82163">
                  <a:moveTo>
                    <a:pt x="39694" y="1"/>
                  </a:moveTo>
                  <a:cubicBezTo>
                    <a:pt x="32110" y="1"/>
                    <a:pt x="22367" y="122"/>
                    <a:pt x="14502" y="4310"/>
                  </a:cubicBezTo>
                  <a:cubicBezTo>
                    <a:pt x="5014" y="9352"/>
                    <a:pt x="0" y="20169"/>
                    <a:pt x="0" y="27568"/>
                  </a:cubicBezTo>
                  <a:cubicBezTo>
                    <a:pt x="0" y="34996"/>
                    <a:pt x="3633" y="36217"/>
                    <a:pt x="6912" y="36948"/>
                  </a:cubicBezTo>
                  <a:cubicBezTo>
                    <a:pt x="9948" y="37653"/>
                    <a:pt x="23718" y="37843"/>
                    <a:pt x="41067" y="37843"/>
                  </a:cubicBezTo>
                  <a:cubicBezTo>
                    <a:pt x="58444" y="37843"/>
                    <a:pt x="72187" y="37653"/>
                    <a:pt x="75251" y="36948"/>
                  </a:cubicBezTo>
                  <a:cubicBezTo>
                    <a:pt x="78530" y="36217"/>
                    <a:pt x="82163" y="34996"/>
                    <a:pt x="82163" y="27568"/>
                  </a:cubicBezTo>
                  <a:cubicBezTo>
                    <a:pt x="82163" y="20169"/>
                    <a:pt x="77149" y="9352"/>
                    <a:pt x="67661" y="4310"/>
                  </a:cubicBezTo>
                  <a:cubicBezTo>
                    <a:pt x="59795" y="122"/>
                    <a:pt x="50053" y="1"/>
                    <a:pt x="42445" y="1"/>
                  </a:cubicBezTo>
                  <a:cubicBezTo>
                    <a:pt x="41977" y="1"/>
                    <a:pt x="41518" y="1"/>
                    <a:pt x="41067" y="1"/>
                  </a:cubicBezTo>
                  <a:cubicBezTo>
                    <a:pt x="40618" y="1"/>
                    <a:pt x="40160" y="1"/>
                    <a:pt x="39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4154047" y="2288006"/>
              <a:ext cx="1601973" cy="257445"/>
            </a:xfrm>
            <a:custGeom>
              <a:rect b="b" l="l" r="r" t="t"/>
              <a:pathLst>
                <a:path extrusionOk="0" h="13204" w="82163">
                  <a:moveTo>
                    <a:pt x="217" y="1"/>
                  </a:moveTo>
                  <a:cubicBezTo>
                    <a:pt x="54" y="1005"/>
                    <a:pt x="0" y="2007"/>
                    <a:pt x="0" y="2928"/>
                  </a:cubicBezTo>
                  <a:cubicBezTo>
                    <a:pt x="0" y="10356"/>
                    <a:pt x="3633" y="11577"/>
                    <a:pt x="6912" y="12308"/>
                  </a:cubicBezTo>
                  <a:cubicBezTo>
                    <a:pt x="9948" y="13013"/>
                    <a:pt x="23718" y="13203"/>
                    <a:pt x="41067" y="13203"/>
                  </a:cubicBezTo>
                  <a:cubicBezTo>
                    <a:pt x="58444" y="13203"/>
                    <a:pt x="72187" y="13013"/>
                    <a:pt x="75251" y="12308"/>
                  </a:cubicBezTo>
                  <a:cubicBezTo>
                    <a:pt x="78530" y="11577"/>
                    <a:pt x="82163" y="10356"/>
                    <a:pt x="82163" y="2928"/>
                  </a:cubicBezTo>
                  <a:cubicBezTo>
                    <a:pt x="82163" y="2007"/>
                    <a:pt x="82082" y="1031"/>
                    <a:pt x="81946" y="1"/>
                  </a:cubicBezTo>
                  <a:cubicBezTo>
                    <a:pt x="81946" y="1"/>
                    <a:pt x="71456" y="8242"/>
                    <a:pt x="41067" y="8242"/>
                  </a:cubicBezTo>
                  <a:cubicBezTo>
                    <a:pt x="10707" y="8242"/>
                    <a:pt x="217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4765020" y="2049122"/>
              <a:ext cx="359924" cy="227282"/>
            </a:xfrm>
            <a:custGeom>
              <a:rect b="b" l="l" r="r" t="t"/>
              <a:pathLst>
                <a:path extrusionOk="0" h="11657" w="18460">
                  <a:moveTo>
                    <a:pt x="2007" y="0"/>
                  </a:moveTo>
                  <a:cubicBezTo>
                    <a:pt x="894" y="0"/>
                    <a:pt x="1" y="922"/>
                    <a:pt x="1" y="2006"/>
                  </a:cubicBezTo>
                  <a:lnTo>
                    <a:pt x="1" y="9650"/>
                  </a:lnTo>
                  <a:cubicBezTo>
                    <a:pt x="1" y="10763"/>
                    <a:pt x="894" y="11656"/>
                    <a:pt x="2007" y="11656"/>
                  </a:cubicBezTo>
                  <a:lnTo>
                    <a:pt x="16454" y="11656"/>
                  </a:lnTo>
                  <a:cubicBezTo>
                    <a:pt x="17538" y="11656"/>
                    <a:pt x="18460" y="10763"/>
                    <a:pt x="18460" y="9650"/>
                  </a:cubicBezTo>
                  <a:lnTo>
                    <a:pt x="18460" y="2006"/>
                  </a:lnTo>
                  <a:cubicBezTo>
                    <a:pt x="18460" y="922"/>
                    <a:pt x="17538" y="0"/>
                    <a:pt x="16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4764475" y="2049122"/>
              <a:ext cx="360470" cy="227828"/>
            </a:xfrm>
            <a:custGeom>
              <a:rect b="b" l="l" r="r" t="t"/>
              <a:pathLst>
                <a:path extrusionOk="0" h="11685" w="18488">
                  <a:moveTo>
                    <a:pt x="16482" y="28"/>
                  </a:moveTo>
                  <a:cubicBezTo>
                    <a:pt x="17024" y="28"/>
                    <a:pt x="17512" y="245"/>
                    <a:pt x="17866" y="596"/>
                  </a:cubicBezTo>
                  <a:cubicBezTo>
                    <a:pt x="18245" y="976"/>
                    <a:pt x="18462" y="1464"/>
                    <a:pt x="18462" y="2006"/>
                  </a:cubicBezTo>
                  <a:lnTo>
                    <a:pt x="18462" y="9650"/>
                  </a:lnTo>
                  <a:cubicBezTo>
                    <a:pt x="18462" y="10193"/>
                    <a:pt x="18245" y="10681"/>
                    <a:pt x="17866" y="11060"/>
                  </a:cubicBezTo>
                  <a:cubicBezTo>
                    <a:pt x="17512" y="11414"/>
                    <a:pt x="17024" y="11630"/>
                    <a:pt x="16482" y="11630"/>
                  </a:cubicBezTo>
                  <a:lnTo>
                    <a:pt x="2035" y="11630"/>
                  </a:lnTo>
                  <a:cubicBezTo>
                    <a:pt x="1492" y="11630"/>
                    <a:pt x="1005" y="11414"/>
                    <a:pt x="625" y="11060"/>
                  </a:cubicBezTo>
                  <a:cubicBezTo>
                    <a:pt x="272" y="10681"/>
                    <a:pt x="55" y="10193"/>
                    <a:pt x="55" y="9650"/>
                  </a:cubicBezTo>
                  <a:lnTo>
                    <a:pt x="55" y="2006"/>
                  </a:lnTo>
                  <a:cubicBezTo>
                    <a:pt x="55" y="1464"/>
                    <a:pt x="272" y="976"/>
                    <a:pt x="625" y="596"/>
                  </a:cubicBezTo>
                  <a:cubicBezTo>
                    <a:pt x="1005" y="245"/>
                    <a:pt x="1492" y="28"/>
                    <a:pt x="2035" y="28"/>
                  </a:cubicBezTo>
                  <a:close/>
                  <a:moveTo>
                    <a:pt x="2035" y="0"/>
                  </a:moveTo>
                  <a:cubicBezTo>
                    <a:pt x="922" y="0"/>
                    <a:pt x="0" y="896"/>
                    <a:pt x="0" y="2006"/>
                  </a:cubicBezTo>
                  <a:lnTo>
                    <a:pt x="0" y="9650"/>
                  </a:lnTo>
                  <a:cubicBezTo>
                    <a:pt x="0" y="10763"/>
                    <a:pt x="922" y="11685"/>
                    <a:pt x="2035" y="11685"/>
                  </a:cubicBezTo>
                  <a:lnTo>
                    <a:pt x="16482" y="11685"/>
                  </a:lnTo>
                  <a:cubicBezTo>
                    <a:pt x="17594" y="11685"/>
                    <a:pt x="18488" y="10763"/>
                    <a:pt x="18488" y="9650"/>
                  </a:cubicBezTo>
                  <a:lnTo>
                    <a:pt x="18488" y="2006"/>
                  </a:lnTo>
                  <a:cubicBezTo>
                    <a:pt x="18488" y="896"/>
                    <a:pt x="17594" y="0"/>
                    <a:pt x="16482" y="0"/>
                  </a:cubicBezTo>
                  <a:close/>
                </a:path>
              </a:pathLst>
            </a:custGeom>
            <a:solidFill>
              <a:srgbClr val="157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4603289" y="1464782"/>
              <a:ext cx="690796" cy="437017"/>
            </a:xfrm>
            <a:custGeom>
              <a:rect b="b" l="l" r="r" t="t"/>
              <a:pathLst>
                <a:path extrusionOk="0" h="22414" w="35430">
                  <a:moveTo>
                    <a:pt x="17438" y="1"/>
                  </a:moveTo>
                  <a:cubicBezTo>
                    <a:pt x="15073" y="1"/>
                    <a:pt x="12732" y="413"/>
                    <a:pt x="10653" y="1236"/>
                  </a:cubicBezTo>
                  <a:cubicBezTo>
                    <a:pt x="6045" y="3053"/>
                    <a:pt x="3037" y="7091"/>
                    <a:pt x="1519" y="11728"/>
                  </a:cubicBezTo>
                  <a:cubicBezTo>
                    <a:pt x="543" y="14601"/>
                    <a:pt x="1" y="17800"/>
                    <a:pt x="81" y="20862"/>
                  </a:cubicBezTo>
                  <a:cubicBezTo>
                    <a:pt x="100" y="21368"/>
                    <a:pt x="1275" y="21670"/>
                    <a:pt x="2056" y="21670"/>
                  </a:cubicBezTo>
                  <a:cubicBezTo>
                    <a:pt x="2446" y="21670"/>
                    <a:pt x="2737" y="21595"/>
                    <a:pt x="2737" y="21432"/>
                  </a:cubicBezTo>
                  <a:cubicBezTo>
                    <a:pt x="2549" y="15169"/>
                    <a:pt x="4663" y="7716"/>
                    <a:pt x="9840" y="3838"/>
                  </a:cubicBezTo>
                  <a:cubicBezTo>
                    <a:pt x="12234" y="2042"/>
                    <a:pt x="15445" y="1024"/>
                    <a:pt x="18597" y="1024"/>
                  </a:cubicBezTo>
                  <a:cubicBezTo>
                    <a:pt x="20868" y="1024"/>
                    <a:pt x="23109" y="1553"/>
                    <a:pt x="24994" y="2700"/>
                  </a:cubicBezTo>
                  <a:cubicBezTo>
                    <a:pt x="28761" y="5005"/>
                    <a:pt x="30713" y="9288"/>
                    <a:pt x="31608" y="13463"/>
                  </a:cubicBezTo>
                  <a:cubicBezTo>
                    <a:pt x="32176" y="16091"/>
                    <a:pt x="32448" y="18910"/>
                    <a:pt x="32231" y="21595"/>
                  </a:cubicBezTo>
                  <a:cubicBezTo>
                    <a:pt x="32194" y="22073"/>
                    <a:pt x="33406" y="22414"/>
                    <a:pt x="34205" y="22414"/>
                  </a:cubicBezTo>
                  <a:cubicBezTo>
                    <a:pt x="34584" y="22414"/>
                    <a:pt x="34870" y="22337"/>
                    <a:pt x="34887" y="22163"/>
                  </a:cubicBezTo>
                  <a:cubicBezTo>
                    <a:pt x="35429" y="15440"/>
                    <a:pt x="33586" y="7145"/>
                    <a:pt x="27813" y="3053"/>
                  </a:cubicBezTo>
                  <a:cubicBezTo>
                    <a:pt x="24915" y="1016"/>
                    <a:pt x="21148" y="1"/>
                    <a:pt x="17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4566302" y="1877369"/>
              <a:ext cx="74013" cy="667029"/>
            </a:xfrm>
            <a:custGeom>
              <a:rect b="b" l="l" r="r" t="t"/>
              <a:pathLst>
                <a:path extrusionOk="0" h="34211" w="3796">
                  <a:moveTo>
                    <a:pt x="0" y="0"/>
                  </a:moveTo>
                  <a:lnTo>
                    <a:pt x="0" y="34210"/>
                  </a:lnTo>
                  <a:lnTo>
                    <a:pt x="3795" y="3421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4640295" y="1877369"/>
              <a:ext cx="37006" cy="667029"/>
            </a:xfrm>
            <a:custGeom>
              <a:rect b="b" l="l" r="r" t="t"/>
              <a:pathLst>
                <a:path extrusionOk="0" h="34211" w="1898">
                  <a:moveTo>
                    <a:pt x="0" y="0"/>
                  </a:moveTo>
                  <a:lnTo>
                    <a:pt x="0" y="34210"/>
                  </a:lnTo>
                  <a:lnTo>
                    <a:pt x="1898" y="3421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4524519" y="1864676"/>
              <a:ext cx="198251" cy="131608"/>
            </a:xfrm>
            <a:custGeom>
              <a:rect b="b" l="l" r="r" t="t"/>
              <a:pathLst>
                <a:path extrusionOk="0" h="6750" w="10168">
                  <a:moveTo>
                    <a:pt x="7619" y="1274"/>
                  </a:moveTo>
                  <a:cubicBezTo>
                    <a:pt x="8324" y="1274"/>
                    <a:pt x="8892" y="1844"/>
                    <a:pt x="8892" y="2549"/>
                  </a:cubicBezTo>
                  <a:lnTo>
                    <a:pt x="8892" y="4201"/>
                  </a:lnTo>
                  <a:cubicBezTo>
                    <a:pt x="8892" y="4906"/>
                    <a:pt x="8324" y="5476"/>
                    <a:pt x="7619" y="5476"/>
                  </a:cubicBezTo>
                  <a:lnTo>
                    <a:pt x="2549" y="5476"/>
                  </a:lnTo>
                  <a:cubicBezTo>
                    <a:pt x="1844" y="5476"/>
                    <a:pt x="1276" y="4906"/>
                    <a:pt x="1276" y="4201"/>
                  </a:cubicBezTo>
                  <a:lnTo>
                    <a:pt x="1276" y="2549"/>
                  </a:lnTo>
                  <a:cubicBezTo>
                    <a:pt x="1276" y="1844"/>
                    <a:pt x="1844" y="1274"/>
                    <a:pt x="2549" y="1274"/>
                  </a:cubicBezTo>
                  <a:close/>
                  <a:moveTo>
                    <a:pt x="2549" y="1"/>
                  </a:moveTo>
                  <a:cubicBezTo>
                    <a:pt x="1139" y="1"/>
                    <a:pt x="1" y="1139"/>
                    <a:pt x="1" y="2549"/>
                  </a:cubicBezTo>
                  <a:lnTo>
                    <a:pt x="1" y="4201"/>
                  </a:lnTo>
                  <a:cubicBezTo>
                    <a:pt x="1" y="5611"/>
                    <a:pt x="1139" y="6749"/>
                    <a:pt x="2549" y="6749"/>
                  </a:cubicBezTo>
                  <a:lnTo>
                    <a:pt x="7619" y="6749"/>
                  </a:lnTo>
                  <a:cubicBezTo>
                    <a:pt x="9029" y="6749"/>
                    <a:pt x="10167" y="5611"/>
                    <a:pt x="10167" y="4201"/>
                  </a:cubicBezTo>
                  <a:lnTo>
                    <a:pt x="10167" y="2549"/>
                  </a:lnTo>
                  <a:cubicBezTo>
                    <a:pt x="10167" y="1139"/>
                    <a:pt x="9029" y="1"/>
                    <a:pt x="7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5249163" y="1877369"/>
              <a:ext cx="74519" cy="667029"/>
            </a:xfrm>
            <a:custGeom>
              <a:rect b="b" l="l" r="r" t="t"/>
              <a:pathLst>
                <a:path extrusionOk="0" h="34211" w="3822">
                  <a:moveTo>
                    <a:pt x="0" y="0"/>
                  </a:moveTo>
                  <a:lnTo>
                    <a:pt x="0" y="34210"/>
                  </a:lnTo>
                  <a:lnTo>
                    <a:pt x="3821" y="34210"/>
                  </a:lnTo>
                  <a:lnTo>
                    <a:pt x="3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5211611" y="1877369"/>
              <a:ext cx="37572" cy="667029"/>
            </a:xfrm>
            <a:custGeom>
              <a:rect b="b" l="l" r="r" t="t"/>
              <a:pathLst>
                <a:path extrusionOk="0" h="34211" w="1927">
                  <a:moveTo>
                    <a:pt x="1" y="0"/>
                  </a:moveTo>
                  <a:lnTo>
                    <a:pt x="1" y="34210"/>
                  </a:lnTo>
                  <a:lnTo>
                    <a:pt x="1926" y="34210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5167215" y="1864676"/>
              <a:ext cx="198231" cy="131608"/>
            </a:xfrm>
            <a:custGeom>
              <a:rect b="b" l="l" r="r" t="t"/>
              <a:pathLst>
                <a:path extrusionOk="0" h="6750" w="10167">
                  <a:moveTo>
                    <a:pt x="7619" y="1274"/>
                  </a:moveTo>
                  <a:cubicBezTo>
                    <a:pt x="8324" y="1274"/>
                    <a:pt x="8892" y="1844"/>
                    <a:pt x="8892" y="2549"/>
                  </a:cubicBezTo>
                  <a:lnTo>
                    <a:pt x="8892" y="4201"/>
                  </a:lnTo>
                  <a:cubicBezTo>
                    <a:pt x="8892" y="4906"/>
                    <a:pt x="8324" y="5476"/>
                    <a:pt x="7619" y="5476"/>
                  </a:cubicBezTo>
                  <a:lnTo>
                    <a:pt x="2523" y="5476"/>
                  </a:lnTo>
                  <a:cubicBezTo>
                    <a:pt x="1844" y="5476"/>
                    <a:pt x="1276" y="4906"/>
                    <a:pt x="1276" y="4201"/>
                  </a:cubicBezTo>
                  <a:lnTo>
                    <a:pt x="1276" y="2549"/>
                  </a:lnTo>
                  <a:cubicBezTo>
                    <a:pt x="1276" y="1844"/>
                    <a:pt x="1844" y="1274"/>
                    <a:pt x="2523" y="1274"/>
                  </a:cubicBezTo>
                  <a:close/>
                  <a:moveTo>
                    <a:pt x="2523" y="1"/>
                  </a:moveTo>
                  <a:cubicBezTo>
                    <a:pt x="1139" y="1"/>
                    <a:pt x="1" y="1139"/>
                    <a:pt x="1" y="2549"/>
                  </a:cubicBezTo>
                  <a:lnTo>
                    <a:pt x="1" y="4201"/>
                  </a:lnTo>
                  <a:cubicBezTo>
                    <a:pt x="1" y="5611"/>
                    <a:pt x="1139" y="6749"/>
                    <a:pt x="2523" y="6749"/>
                  </a:cubicBezTo>
                  <a:lnTo>
                    <a:pt x="7619" y="6749"/>
                  </a:lnTo>
                  <a:cubicBezTo>
                    <a:pt x="9029" y="6749"/>
                    <a:pt x="10167" y="5611"/>
                    <a:pt x="10167" y="4201"/>
                  </a:cubicBezTo>
                  <a:lnTo>
                    <a:pt x="10167" y="2549"/>
                  </a:lnTo>
                  <a:cubicBezTo>
                    <a:pt x="10167" y="1139"/>
                    <a:pt x="9029" y="1"/>
                    <a:pt x="7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Outils</a:t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3242700" y="1831325"/>
            <a:ext cx="3164427" cy="2081369"/>
          </a:xfrm>
          <a:custGeom>
            <a:rect b="b" l="l" r="r" t="t"/>
            <a:pathLst>
              <a:path extrusionOk="0" h="48088" w="73111">
                <a:moveTo>
                  <a:pt x="11037" y="2181"/>
                </a:moveTo>
                <a:lnTo>
                  <a:pt x="13781" y="4989"/>
                </a:lnTo>
                <a:lnTo>
                  <a:pt x="7408" y="4989"/>
                </a:lnTo>
                <a:cubicBezTo>
                  <a:pt x="6242" y="4061"/>
                  <a:pt x="5075" y="3111"/>
                  <a:pt x="3909" y="2181"/>
                </a:cubicBezTo>
                <a:close/>
                <a:moveTo>
                  <a:pt x="20756" y="2181"/>
                </a:moveTo>
                <a:lnTo>
                  <a:pt x="22593" y="4989"/>
                </a:lnTo>
                <a:lnTo>
                  <a:pt x="14579" y="4989"/>
                </a:lnTo>
                <a:lnTo>
                  <a:pt x="11857" y="2181"/>
                </a:lnTo>
                <a:close/>
                <a:moveTo>
                  <a:pt x="31405" y="2181"/>
                </a:moveTo>
                <a:lnTo>
                  <a:pt x="31987" y="4989"/>
                </a:lnTo>
                <a:lnTo>
                  <a:pt x="23305" y="4989"/>
                </a:lnTo>
                <a:lnTo>
                  <a:pt x="21470" y="2181"/>
                </a:lnTo>
                <a:close/>
                <a:moveTo>
                  <a:pt x="41664" y="2181"/>
                </a:moveTo>
                <a:lnTo>
                  <a:pt x="41102" y="4989"/>
                </a:lnTo>
                <a:lnTo>
                  <a:pt x="32571" y="4989"/>
                </a:lnTo>
                <a:lnTo>
                  <a:pt x="32010" y="2181"/>
                </a:lnTo>
                <a:close/>
                <a:moveTo>
                  <a:pt x="52722" y="2181"/>
                </a:moveTo>
                <a:lnTo>
                  <a:pt x="50887" y="4989"/>
                </a:lnTo>
                <a:lnTo>
                  <a:pt x="41686" y="4989"/>
                </a:lnTo>
                <a:lnTo>
                  <a:pt x="42268" y="2181"/>
                </a:lnTo>
                <a:close/>
                <a:moveTo>
                  <a:pt x="62335" y="2181"/>
                </a:moveTo>
                <a:lnTo>
                  <a:pt x="59591" y="4989"/>
                </a:lnTo>
                <a:lnTo>
                  <a:pt x="51578" y="4989"/>
                </a:lnTo>
                <a:lnTo>
                  <a:pt x="53413" y="2181"/>
                </a:lnTo>
                <a:close/>
                <a:moveTo>
                  <a:pt x="70174" y="2181"/>
                </a:moveTo>
                <a:cubicBezTo>
                  <a:pt x="69008" y="3111"/>
                  <a:pt x="67864" y="4061"/>
                  <a:pt x="66698" y="4989"/>
                </a:cubicBezTo>
                <a:lnTo>
                  <a:pt x="60391" y="4989"/>
                </a:lnTo>
                <a:lnTo>
                  <a:pt x="63133" y="2181"/>
                </a:lnTo>
                <a:close/>
                <a:moveTo>
                  <a:pt x="14342" y="5573"/>
                </a:moveTo>
                <a:lnTo>
                  <a:pt x="17755" y="9050"/>
                </a:lnTo>
                <a:lnTo>
                  <a:pt x="12485" y="9050"/>
                </a:lnTo>
                <a:cubicBezTo>
                  <a:pt x="11037" y="7883"/>
                  <a:pt x="9568" y="6739"/>
                  <a:pt x="8122" y="5573"/>
                </a:cubicBezTo>
                <a:close/>
                <a:moveTo>
                  <a:pt x="22982" y="5573"/>
                </a:moveTo>
                <a:lnTo>
                  <a:pt x="25271" y="9050"/>
                </a:lnTo>
                <a:lnTo>
                  <a:pt x="18553" y="9050"/>
                </a:lnTo>
                <a:lnTo>
                  <a:pt x="15163" y="5573"/>
                </a:lnTo>
                <a:close/>
                <a:moveTo>
                  <a:pt x="32096" y="5573"/>
                </a:moveTo>
                <a:lnTo>
                  <a:pt x="32808" y="9050"/>
                </a:lnTo>
                <a:lnTo>
                  <a:pt x="25962" y="9050"/>
                </a:lnTo>
                <a:lnTo>
                  <a:pt x="23673" y="5573"/>
                </a:lnTo>
                <a:close/>
                <a:moveTo>
                  <a:pt x="40973" y="5573"/>
                </a:moveTo>
                <a:lnTo>
                  <a:pt x="40261" y="9050"/>
                </a:lnTo>
                <a:lnTo>
                  <a:pt x="33413" y="9050"/>
                </a:lnTo>
                <a:lnTo>
                  <a:pt x="32701" y="5573"/>
                </a:lnTo>
                <a:close/>
                <a:moveTo>
                  <a:pt x="50498" y="5573"/>
                </a:moveTo>
                <a:lnTo>
                  <a:pt x="48209" y="9050"/>
                </a:lnTo>
                <a:lnTo>
                  <a:pt x="40865" y="9050"/>
                </a:lnTo>
                <a:lnTo>
                  <a:pt x="41577" y="5573"/>
                </a:lnTo>
                <a:close/>
                <a:moveTo>
                  <a:pt x="59029" y="5573"/>
                </a:moveTo>
                <a:lnTo>
                  <a:pt x="55617" y="9050"/>
                </a:lnTo>
                <a:lnTo>
                  <a:pt x="48900" y="9050"/>
                </a:lnTo>
                <a:lnTo>
                  <a:pt x="51190" y="5573"/>
                </a:lnTo>
                <a:close/>
                <a:moveTo>
                  <a:pt x="65963" y="5573"/>
                </a:moveTo>
                <a:cubicBezTo>
                  <a:pt x="64515" y="6739"/>
                  <a:pt x="63069" y="7883"/>
                  <a:pt x="61621" y="9050"/>
                </a:cubicBezTo>
                <a:lnTo>
                  <a:pt x="56437" y="9050"/>
                </a:lnTo>
                <a:lnTo>
                  <a:pt x="59829" y="5573"/>
                </a:lnTo>
                <a:close/>
                <a:moveTo>
                  <a:pt x="18316" y="9634"/>
                </a:moveTo>
                <a:lnTo>
                  <a:pt x="20583" y="11966"/>
                </a:lnTo>
                <a:lnTo>
                  <a:pt x="16091" y="11966"/>
                </a:lnTo>
                <a:cubicBezTo>
                  <a:pt x="15681" y="11642"/>
                  <a:pt x="15270" y="11296"/>
                  <a:pt x="14881" y="10973"/>
                </a:cubicBezTo>
                <a:cubicBezTo>
                  <a:pt x="14320" y="10541"/>
                  <a:pt x="13758" y="10086"/>
                  <a:pt x="13196" y="9634"/>
                </a:cubicBezTo>
                <a:close/>
                <a:moveTo>
                  <a:pt x="25660" y="9634"/>
                </a:moveTo>
                <a:lnTo>
                  <a:pt x="27172" y="11966"/>
                </a:lnTo>
                <a:lnTo>
                  <a:pt x="21404" y="11966"/>
                </a:lnTo>
                <a:lnTo>
                  <a:pt x="19137" y="9634"/>
                </a:lnTo>
                <a:close/>
                <a:moveTo>
                  <a:pt x="32938" y="9634"/>
                </a:moveTo>
                <a:lnTo>
                  <a:pt x="33413" y="11966"/>
                </a:lnTo>
                <a:lnTo>
                  <a:pt x="27863" y="11966"/>
                </a:lnTo>
                <a:lnTo>
                  <a:pt x="26351" y="9634"/>
                </a:lnTo>
                <a:close/>
                <a:moveTo>
                  <a:pt x="40152" y="9634"/>
                </a:moveTo>
                <a:lnTo>
                  <a:pt x="39677" y="11966"/>
                </a:lnTo>
                <a:lnTo>
                  <a:pt x="33997" y="11966"/>
                </a:lnTo>
                <a:lnTo>
                  <a:pt x="33522" y="9634"/>
                </a:lnTo>
                <a:close/>
                <a:moveTo>
                  <a:pt x="47820" y="9634"/>
                </a:moveTo>
                <a:lnTo>
                  <a:pt x="46308" y="11966"/>
                </a:lnTo>
                <a:lnTo>
                  <a:pt x="40261" y="11966"/>
                </a:lnTo>
                <a:lnTo>
                  <a:pt x="40736" y="9634"/>
                </a:lnTo>
                <a:close/>
                <a:moveTo>
                  <a:pt x="55055" y="9634"/>
                </a:moveTo>
                <a:lnTo>
                  <a:pt x="52788" y="11966"/>
                </a:lnTo>
                <a:lnTo>
                  <a:pt x="46999" y="11966"/>
                </a:lnTo>
                <a:lnTo>
                  <a:pt x="48532" y="9634"/>
                </a:lnTo>
                <a:close/>
                <a:moveTo>
                  <a:pt x="60887" y="9634"/>
                </a:moveTo>
                <a:cubicBezTo>
                  <a:pt x="60348" y="10086"/>
                  <a:pt x="59786" y="10541"/>
                  <a:pt x="59224" y="10973"/>
                </a:cubicBezTo>
                <a:cubicBezTo>
                  <a:pt x="58813" y="11296"/>
                  <a:pt x="58404" y="11642"/>
                  <a:pt x="57992" y="11966"/>
                </a:cubicBezTo>
                <a:lnTo>
                  <a:pt x="53586" y="11966"/>
                </a:lnTo>
                <a:lnTo>
                  <a:pt x="55855" y="9634"/>
                </a:lnTo>
                <a:close/>
                <a:moveTo>
                  <a:pt x="2181" y="3564"/>
                </a:moveTo>
                <a:cubicBezTo>
                  <a:pt x="3261" y="4428"/>
                  <a:pt x="4341" y="5292"/>
                  <a:pt x="5400" y="6155"/>
                </a:cubicBezTo>
                <a:lnTo>
                  <a:pt x="5400" y="12765"/>
                </a:lnTo>
                <a:cubicBezTo>
                  <a:pt x="4341" y="12096"/>
                  <a:pt x="3261" y="11426"/>
                  <a:pt x="2181" y="10757"/>
                </a:cubicBezTo>
                <a:lnTo>
                  <a:pt x="2181" y="3564"/>
                </a:lnTo>
                <a:close/>
                <a:moveTo>
                  <a:pt x="70888" y="4407"/>
                </a:moveTo>
                <a:lnTo>
                  <a:pt x="70888" y="11166"/>
                </a:lnTo>
                <a:cubicBezTo>
                  <a:pt x="70024" y="11707"/>
                  <a:pt x="69181" y="12226"/>
                  <a:pt x="68317" y="12765"/>
                </a:cubicBezTo>
                <a:lnTo>
                  <a:pt x="68317" y="6458"/>
                </a:lnTo>
                <a:cubicBezTo>
                  <a:pt x="69181" y="5767"/>
                  <a:pt x="70024" y="5098"/>
                  <a:pt x="70888" y="4407"/>
                </a:cubicBezTo>
                <a:close/>
                <a:moveTo>
                  <a:pt x="6135" y="6739"/>
                </a:moveTo>
                <a:cubicBezTo>
                  <a:pt x="7258" y="7647"/>
                  <a:pt x="8358" y="8531"/>
                  <a:pt x="9481" y="9418"/>
                </a:cubicBezTo>
                <a:lnTo>
                  <a:pt x="9481" y="15293"/>
                </a:lnTo>
                <a:cubicBezTo>
                  <a:pt x="8358" y="14601"/>
                  <a:pt x="7258" y="13910"/>
                  <a:pt x="6135" y="13219"/>
                </a:cubicBezTo>
                <a:lnTo>
                  <a:pt x="6135" y="6739"/>
                </a:lnTo>
                <a:close/>
                <a:moveTo>
                  <a:pt x="67582" y="7042"/>
                </a:moveTo>
                <a:lnTo>
                  <a:pt x="67582" y="13219"/>
                </a:lnTo>
                <a:cubicBezTo>
                  <a:pt x="66482" y="13910"/>
                  <a:pt x="65358" y="14601"/>
                  <a:pt x="64256" y="15293"/>
                </a:cubicBezTo>
                <a:lnTo>
                  <a:pt x="64256" y="9720"/>
                </a:lnTo>
                <a:cubicBezTo>
                  <a:pt x="65358" y="8834"/>
                  <a:pt x="66482" y="7927"/>
                  <a:pt x="67582" y="7042"/>
                </a:cubicBezTo>
                <a:close/>
                <a:moveTo>
                  <a:pt x="21145" y="12549"/>
                </a:moveTo>
                <a:lnTo>
                  <a:pt x="24557" y="16027"/>
                </a:lnTo>
                <a:lnTo>
                  <a:pt x="20151" y="16027"/>
                </a:lnTo>
                <a:cubicBezTo>
                  <a:pt x="20108" y="15552"/>
                  <a:pt x="20001" y="15097"/>
                  <a:pt x="19719" y="14861"/>
                </a:cubicBezTo>
                <a:cubicBezTo>
                  <a:pt x="18748" y="14083"/>
                  <a:pt x="17775" y="13326"/>
                  <a:pt x="16825" y="12549"/>
                </a:cubicBezTo>
                <a:close/>
                <a:moveTo>
                  <a:pt x="27561" y="12549"/>
                </a:moveTo>
                <a:lnTo>
                  <a:pt x="29850" y="16027"/>
                </a:lnTo>
                <a:lnTo>
                  <a:pt x="25249" y="16027"/>
                </a:lnTo>
                <a:lnTo>
                  <a:pt x="25249" y="15897"/>
                </a:lnTo>
                <a:lnTo>
                  <a:pt x="21966" y="12549"/>
                </a:lnTo>
                <a:close/>
                <a:moveTo>
                  <a:pt x="33522" y="12549"/>
                </a:moveTo>
                <a:lnTo>
                  <a:pt x="34234" y="16027"/>
                </a:lnTo>
                <a:lnTo>
                  <a:pt x="30476" y="16027"/>
                </a:lnTo>
                <a:lnTo>
                  <a:pt x="30476" y="15941"/>
                </a:lnTo>
                <a:lnTo>
                  <a:pt x="28252" y="12549"/>
                </a:lnTo>
                <a:close/>
                <a:moveTo>
                  <a:pt x="39547" y="12549"/>
                </a:moveTo>
                <a:lnTo>
                  <a:pt x="38835" y="16027"/>
                </a:lnTo>
                <a:lnTo>
                  <a:pt x="34818" y="16027"/>
                </a:lnTo>
                <a:lnTo>
                  <a:pt x="34104" y="12549"/>
                </a:lnTo>
                <a:close/>
                <a:moveTo>
                  <a:pt x="45920" y="12549"/>
                </a:moveTo>
                <a:lnTo>
                  <a:pt x="43694" y="15941"/>
                </a:lnTo>
                <a:lnTo>
                  <a:pt x="43694" y="16027"/>
                </a:lnTo>
                <a:lnTo>
                  <a:pt x="39440" y="16027"/>
                </a:lnTo>
                <a:lnTo>
                  <a:pt x="40152" y="12549"/>
                </a:lnTo>
                <a:close/>
                <a:moveTo>
                  <a:pt x="52204" y="12549"/>
                </a:moveTo>
                <a:lnTo>
                  <a:pt x="49007" y="15811"/>
                </a:lnTo>
                <a:lnTo>
                  <a:pt x="48921" y="15897"/>
                </a:lnTo>
                <a:lnTo>
                  <a:pt x="48921" y="16027"/>
                </a:lnTo>
                <a:lnTo>
                  <a:pt x="44342" y="16027"/>
                </a:lnTo>
                <a:lnTo>
                  <a:pt x="46611" y="12549"/>
                </a:lnTo>
                <a:close/>
                <a:moveTo>
                  <a:pt x="57281" y="12549"/>
                </a:moveTo>
                <a:cubicBezTo>
                  <a:pt x="56308" y="13326"/>
                  <a:pt x="55357" y="14083"/>
                  <a:pt x="54386" y="14861"/>
                </a:cubicBezTo>
                <a:cubicBezTo>
                  <a:pt x="54084" y="15097"/>
                  <a:pt x="53975" y="15552"/>
                  <a:pt x="53954" y="16027"/>
                </a:cubicBezTo>
                <a:lnTo>
                  <a:pt x="49612" y="16027"/>
                </a:lnTo>
                <a:lnTo>
                  <a:pt x="53025" y="12549"/>
                </a:lnTo>
                <a:close/>
                <a:moveTo>
                  <a:pt x="10195" y="10000"/>
                </a:moveTo>
                <a:cubicBezTo>
                  <a:pt x="10973" y="10627"/>
                  <a:pt x="11728" y="11232"/>
                  <a:pt x="12485" y="11837"/>
                </a:cubicBezTo>
                <a:cubicBezTo>
                  <a:pt x="12830" y="12117"/>
                  <a:pt x="13196" y="12398"/>
                  <a:pt x="13542" y="12678"/>
                </a:cubicBezTo>
                <a:lnTo>
                  <a:pt x="13542" y="17819"/>
                </a:lnTo>
                <a:cubicBezTo>
                  <a:pt x="12419" y="17128"/>
                  <a:pt x="11318" y="16436"/>
                  <a:pt x="10195" y="15745"/>
                </a:cubicBezTo>
                <a:lnTo>
                  <a:pt x="10195" y="10000"/>
                </a:lnTo>
                <a:close/>
                <a:moveTo>
                  <a:pt x="63522" y="10302"/>
                </a:moveTo>
                <a:lnTo>
                  <a:pt x="63522" y="15745"/>
                </a:lnTo>
                <a:cubicBezTo>
                  <a:pt x="62421" y="16436"/>
                  <a:pt x="61298" y="17128"/>
                  <a:pt x="60175" y="17819"/>
                </a:cubicBezTo>
                <a:lnTo>
                  <a:pt x="60175" y="12981"/>
                </a:lnTo>
                <a:cubicBezTo>
                  <a:pt x="60650" y="12614"/>
                  <a:pt x="61125" y="12226"/>
                  <a:pt x="61600" y="11837"/>
                </a:cubicBezTo>
                <a:cubicBezTo>
                  <a:pt x="62248" y="11339"/>
                  <a:pt x="62896" y="10821"/>
                  <a:pt x="63522" y="10302"/>
                </a:cubicBezTo>
                <a:close/>
                <a:moveTo>
                  <a:pt x="2181" y="11621"/>
                </a:moveTo>
                <a:cubicBezTo>
                  <a:pt x="3261" y="12290"/>
                  <a:pt x="4341" y="12960"/>
                  <a:pt x="5400" y="13608"/>
                </a:cubicBezTo>
                <a:lnTo>
                  <a:pt x="5400" y="19612"/>
                </a:lnTo>
                <a:cubicBezTo>
                  <a:pt x="4341" y="19115"/>
                  <a:pt x="3261" y="18619"/>
                  <a:pt x="2181" y="18121"/>
                </a:cubicBezTo>
                <a:lnTo>
                  <a:pt x="2181" y="11621"/>
                </a:lnTo>
                <a:close/>
                <a:moveTo>
                  <a:pt x="70888" y="12030"/>
                </a:moveTo>
                <a:lnTo>
                  <a:pt x="70888" y="18424"/>
                </a:lnTo>
                <a:cubicBezTo>
                  <a:pt x="70024" y="18812"/>
                  <a:pt x="69181" y="19224"/>
                  <a:pt x="68317" y="19612"/>
                </a:cubicBezTo>
                <a:lnTo>
                  <a:pt x="68317" y="13608"/>
                </a:lnTo>
                <a:cubicBezTo>
                  <a:pt x="69181" y="13090"/>
                  <a:pt x="70024" y="12549"/>
                  <a:pt x="70888" y="12030"/>
                </a:cubicBezTo>
                <a:close/>
                <a:moveTo>
                  <a:pt x="59461" y="13565"/>
                </a:moveTo>
                <a:lnTo>
                  <a:pt x="59461" y="18251"/>
                </a:lnTo>
                <a:cubicBezTo>
                  <a:pt x="58360" y="18942"/>
                  <a:pt x="57281" y="19612"/>
                  <a:pt x="56178" y="20304"/>
                </a:cubicBezTo>
                <a:lnTo>
                  <a:pt x="56178" y="18078"/>
                </a:lnTo>
                <a:lnTo>
                  <a:pt x="56178" y="16200"/>
                </a:lnTo>
                <a:cubicBezTo>
                  <a:pt x="56201" y="16177"/>
                  <a:pt x="56221" y="16177"/>
                  <a:pt x="56244" y="16157"/>
                </a:cubicBezTo>
                <a:cubicBezTo>
                  <a:pt x="57301" y="15293"/>
                  <a:pt x="58381" y="14429"/>
                  <a:pt x="59461" y="13565"/>
                </a:cubicBezTo>
                <a:close/>
                <a:moveTo>
                  <a:pt x="14276" y="13262"/>
                </a:moveTo>
                <a:cubicBezTo>
                  <a:pt x="15465" y="14233"/>
                  <a:pt x="16652" y="15184"/>
                  <a:pt x="17862" y="16157"/>
                </a:cubicBezTo>
                <a:cubicBezTo>
                  <a:pt x="17884" y="16177"/>
                  <a:pt x="17905" y="16177"/>
                  <a:pt x="17927" y="16200"/>
                </a:cubicBezTo>
                <a:lnTo>
                  <a:pt x="17927" y="18078"/>
                </a:lnTo>
                <a:lnTo>
                  <a:pt x="17927" y="20520"/>
                </a:lnTo>
                <a:cubicBezTo>
                  <a:pt x="16695" y="19763"/>
                  <a:pt x="15486" y="19008"/>
                  <a:pt x="14276" y="18251"/>
                </a:cubicBezTo>
                <a:lnTo>
                  <a:pt x="14276" y="13262"/>
                </a:lnTo>
                <a:close/>
                <a:moveTo>
                  <a:pt x="24666" y="16609"/>
                </a:moveTo>
                <a:lnTo>
                  <a:pt x="24666" y="20670"/>
                </a:lnTo>
                <a:lnTo>
                  <a:pt x="20087" y="20670"/>
                </a:lnTo>
                <a:lnTo>
                  <a:pt x="20087" y="17755"/>
                </a:lnTo>
                <a:cubicBezTo>
                  <a:pt x="20087" y="17473"/>
                  <a:pt x="20131" y="17041"/>
                  <a:pt x="20151" y="16609"/>
                </a:cubicBezTo>
                <a:close/>
                <a:moveTo>
                  <a:pt x="29893" y="16609"/>
                </a:moveTo>
                <a:lnTo>
                  <a:pt x="29893" y="20670"/>
                </a:lnTo>
                <a:lnTo>
                  <a:pt x="25249" y="20670"/>
                </a:lnTo>
                <a:lnTo>
                  <a:pt x="25249" y="16609"/>
                </a:lnTo>
                <a:close/>
                <a:moveTo>
                  <a:pt x="34299" y="16609"/>
                </a:moveTo>
                <a:lnTo>
                  <a:pt x="34299" y="20670"/>
                </a:lnTo>
                <a:lnTo>
                  <a:pt x="30476" y="20670"/>
                </a:lnTo>
                <a:lnTo>
                  <a:pt x="30476" y="16609"/>
                </a:lnTo>
                <a:close/>
                <a:moveTo>
                  <a:pt x="38792" y="16609"/>
                </a:moveTo>
                <a:lnTo>
                  <a:pt x="38792" y="20670"/>
                </a:lnTo>
                <a:lnTo>
                  <a:pt x="34882" y="20670"/>
                </a:lnTo>
                <a:lnTo>
                  <a:pt x="34882" y="16609"/>
                </a:lnTo>
                <a:close/>
                <a:moveTo>
                  <a:pt x="43694" y="16609"/>
                </a:moveTo>
                <a:lnTo>
                  <a:pt x="43694" y="20670"/>
                </a:lnTo>
                <a:lnTo>
                  <a:pt x="39374" y="20670"/>
                </a:lnTo>
                <a:lnTo>
                  <a:pt x="39374" y="16609"/>
                </a:lnTo>
                <a:close/>
                <a:moveTo>
                  <a:pt x="48921" y="16609"/>
                </a:moveTo>
                <a:lnTo>
                  <a:pt x="48921" y="20670"/>
                </a:lnTo>
                <a:lnTo>
                  <a:pt x="44278" y="20670"/>
                </a:lnTo>
                <a:lnTo>
                  <a:pt x="44278" y="16609"/>
                </a:lnTo>
                <a:close/>
                <a:moveTo>
                  <a:pt x="53932" y="16609"/>
                </a:moveTo>
                <a:cubicBezTo>
                  <a:pt x="53954" y="17041"/>
                  <a:pt x="53997" y="17473"/>
                  <a:pt x="53997" y="17755"/>
                </a:cubicBezTo>
                <a:lnTo>
                  <a:pt x="53997" y="20670"/>
                </a:lnTo>
                <a:lnTo>
                  <a:pt x="49505" y="20670"/>
                </a:lnTo>
                <a:lnTo>
                  <a:pt x="49505" y="16609"/>
                </a:lnTo>
                <a:close/>
                <a:moveTo>
                  <a:pt x="6135" y="14061"/>
                </a:moveTo>
                <a:cubicBezTo>
                  <a:pt x="7258" y="14752"/>
                  <a:pt x="8358" y="15443"/>
                  <a:pt x="9481" y="16134"/>
                </a:cubicBezTo>
                <a:lnTo>
                  <a:pt x="9481" y="21470"/>
                </a:lnTo>
                <a:cubicBezTo>
                  <a:pt x="8358" y="20972"/>
                  <a:pt x="7258" y="20454"/>
                  <a:pt x="6135" y="19936"/>
                </a:cubicBezTo>
                <a:lnTo>
                  <a:pt x="6135" y="14061"/>
                </a:lnTo>
                <a:close/>
                <a:moveTo>
                  <a:pt x="67582" y="14061"/>
                </a:moveTo>
                <a:lnTo>
                  <a:pt x="67582" y="19936"/>
                </a:lnTo>
                <a:cubicBezTo>
                  <a:pt x="66482" y="20454"/>
                  <a:pt x="65358" y="20972"/>
                  <a:pt x="64256" y="21470"/>
                </a:cubicBezTo>
                <a:lnTo>
                  <a:pt x="64256" y="16134"/>
                </a:lnTo>
                <a:cubicBezTo>
                  <a:pt x="65358" y="15443"/>
                  <a:pt x="66482" y="14752"/>
                  <a:pt x="67582" y="14061"/>
                </a:cubicBezTo>
                <a:close/>
                <a:moveTo>
                  <a:pt x="10195" y="16589"/>
                </a:moveTo>
                <a:cubicBezTo>
                  <a:pt x="11318" y="17280"/>
                  <a:pt x="12419" y="17971"/>
                  <a:pt x="13542" y="18662"/>
                </a:cubicBezTo>
                <a:lnTo>
                  <a:pt x="13542" y="23348"/>
                </a:lnTo>
                <a:cubicBezTo>
                  <a:pt x="12419" y="22830"/>
                  <a:pt x="11318" y="22334"/>
                  <a:pt x="10195" y="21815"/>
                </a:cubicBezTo>
                <a:lnTo>
                  <a:pt x="10195" y="16589"/>
                </a:lnTo>
                <a:close/>
                <a:moveTo>
                  <a:pt x="63522" y="16589"/>
                </a:moveTo>
                <a:lnTo>
                  <a:pt x="63522" y="21815"/>
                </a:lnTo>
                <a:cubicBezTo>
                  <a:pt x="62421" y="22334"/>
                  <a:pt x="61298" y="22830"/>
                  <a:pt x="60175" y="23348"/>
                </a:cubicBezTo>
                <a:lnTo>
                  <a:pt x="60175" y="18662"/>
                </a:lnTo>
                <a:cubicBezTo>
                  <a:pt x="61298" y="17971"/>
                  <a:pt x="62421" y="17280"/>
                  <a:pt x="63522" y="16589"/>
                </a:cubicBezTo>
                <a:close/>
                <a:moveTo>
                  <a:pt x="59461" y="19115"/>
                </a:moveTo>
                <a:lnTo>
                  <a:pt x="59461" y="23673"/>
                </a:lnTo>
                <a:cubicBezTo>
                  <a:pt x="58360" y="24191"/>
                  <a:pt x="57281" y="24687"/>
                  <a:pt x="56178" y="25185"/>
                </a:cubicBezTo>
                <a:lnTo>
                  <a:pt x="56178" y="21145"/>
                </a:lnTo>
                <a:cubicBezTo>
                  <a:pt x="57281" y="20476"/>
                  <a:pt x="58360" y="19785"/>
                  <a:pt x="59461" y="19115"/>
                </a:cubicBezTo>
                <a:close/>
                <a:moveTo>
                  <a:pt x="24666" y="21254"/>
                </a:moveTo>
                <a:lnTo>
                  <a:pt x="24666" y="25314"/>
                </a:lnTo>
                <a:lnTo>
                  <a:pt x="20087" y="25314"/>
                </a:lnTo>
                <a:lnTo>
                  <a:pt x="20087" y="21254"/>
                </a:lnTo>
                <a:close/>
                <a:moveTo>
                  <a:pt x="29893" y="21254"/>
                </a:moveTo>
                <a:lnTo>
                  <a:pt x="29893" y="25314"/>
                </a:lnTo>
                <a:lnTo>
                  <a:pt x="25249" y="25314"/>
                </a:lnTo>
                <a:lnTo>
                  <a:pt x="25249" y="21254"/>
                </a:lnTo>
                <a:close/>
                <a:moveTo>
                  <a:pt x="34299" y="21254"/>
                </a:moveTo>
                <a:lnTo>
                  <a:pt x="34299" y="25314"/>
                </a:lnTo>
                <a:lnTo>
                  <a:pt x="30476" y="25314"/>
                </a:lnTo>
                <a:lnTo>
                  <a:pt x="30476" y="21254"/>
                </a:lnTo>
                <a:close/>
                <a:moveTo>
                  <a:pt x="38792" y="21254"/>
                </a:moveTo>
                <a:lnTo>
                  <a:pt x="38792" y="25314"/>
                </a:lnTo>
                <a:lnTo>
                  <a:pt x="34882" y="25314"/>
                </a:lnTo>
                <a:lnTo>
                  <a:pt x="34882" y="21254"/>
                </a:lnTo>
                <a:close/>
                <a:moveTo>
                  <a:pt x="43694" y="21254"/>
                </a:moveTo>
                <a:lnTo>
                  <a:pt x="43694" y="25314"/>
                </a:lnTo>
                <a:lnTo>
                  <a:pt x="39374" y="25314"/>
                </a:lnTo>
                <a:lnTo>
                  <a:pt x="39374" y="21254"/>
                </a:lnTo>
                <a:close/>
                <a:moveTo>
                  <a:pt x="48921" y="21254"/>
                </a:moveTo>
                <a:lnTo>
                  <a:pt x="48921" y="25314"/>
                </a:lnTo>
                <a:lnTo>
                  <a:pt x="44278" y="25314"/>
                </a:lnTo>
                <a:lnTo>
                  <a:pt x="44278" y="21254"/>
                </a:lnTo>
                <a:close/>
                <a:moveTo>
                  <a:pt x="53997" y="21254"/>
                </a:moveTo>
                <a:lnTo>
                  <a:pt x="53997" y="25314"/>
                </a:lnTo>
                <a:lnTo>
                  <a:pt x="49505" y="25314"/>
                </a:lnTo>
                <a:lnTo>
                  <a:pt x="49505" y="21254"/>
                </a:lnTo>
                <a:close/>
                <a:moveTo>
                  <a:pt x="14276" y="19115"/>
                </a:moveTo>
                <a:cubicBezTo>
                  <a:pt x="15486" y="19872"/>
                  <a:pt x="16695" y="20627"/>
                  <a:pt x="17927" y="21383"/>
                </a:cubicBezTo>
                <a:lnTo>
                  <a:pt x="17927" y="25358"/>
                </a:lnTo>
                <a:cubicBezTo>
                  <a:pt x="16695" y="24796"/>
                  <a:pt x="15486" y="24235"/>
                  <a:pt x="14276" y="23673"/>
                </a:cubicBezTo>
                <a:lnTo>
                  <a:pt x="14276" y="19115"/>
                </a:lnTo>
                <a:close/>
                <a:moveTo>
                  <a:pt x="2181" y="18921"/>
                </a:moveTo>
                <a:cubicBezTo>
                  <a:pt x="3261" y="19417"/>
                  <a:pt x="4341" y="19915"/>
                  <a:pt x="5400" y="20411"/>
                </a:cubicBezTo>
                <a:lnTo>
                  <a:pt x="5400" y="26458"/>
                </a:lnTo>
                <a:cubicBezTo>
                  <a:pt x="4341" y="26178"/>
                  <a:pt x="3261" y="25876"/>
                  <a:pt x="2181" y="25574"/>
                </a:cubicBezTo>
                <a:lnTo>
                  <a:pt x="2181" y="18921"/>
                </a:lnTo>
                <a:close/>
                <a:moveTo>
                  <a:pt x="70888" y="19224"/>
                </a:moveTo>
                <a:lnTo>
                  <a:pt x="70888" y="25746"/>
                </a:lnTo>
                <a:cubicBezTo>
                  <a:pt x="70024" y="25983"/>
                  <a:pt x="69181" y="26222"/>
                  <a:pt x="68317" y="26458"/>
                </a:cubicBezTo>
                <a:lnTo>
                  <a:pt x="68317" y="20411"/>
                </a:lnTo>
                <a:cubicBezTo>
                  <a:pt x="69181" y="20001"/>
                  <a:pt x="70024" y="19612"/>
                  <a:pt x="70888" y="19224"/>
                </a:cubicBezTo>
                <a:close/>
                <a:moveTo>
                  <a:pt x="6135" y="20736"/>
                </a:moveTo>
                <a:cubicBezTo>
                  <a:pt x="7258" y="21254"/>
                  <a:pt x="8358" y="21772"/>
                  <a:pt x="9481" y="22268"/>
                </a:cubicBezTo>
                <a:lnTo>
                  <a:pt x="9481" y="27604"/>
                </a:lnTo>
                <a:cubicBezTo>
                  <a:pt x="8358" y="27279"/>
                  <a:pt x="7258" y="26977"/>
                  <a:pt x="6135" y="26674"/>
                </a:cubicBezTo>
                <a:lnTo>
                  <a:pt x="6135" y="20736"/>
                </a:lnTo>
                <a:close/>
                <a:moveTo>
                  <a:pt x="67582" y="20736"/>
                </a:moveTo>
                <a:lnTo>
                  <a:pt x="67582" y="26674"/>
                </a:lnTo>
                <a:cubicBezTo>
                  <a:pt x="66482" y="26977"/>
                  <a:pt x="65358" y="27279"/>
                  <a:pt x="64256" y="27604"/>
                </a:cubicBezTo>
                <a:lnTo>
                  <a:pt x="64256" y="22268"/>
                </a:lnTo>
                <a:cubicBezTo>
                  <a:pt x="65358" y="21772"/>
                  <a:pt x="66482" y="21254"/>
                  <a:pt x="67582" y="20736"/>
                </a:cubicBezTo>
                <a:close/>
                <a:moveTo>
                  <a:pt x="10195" y="22614"/>
                </a:moveTo>
                <a:cubicBezTo>
                  <a:pt x="11318" y="23111"/>
                  <a:pt x="12419" y="23630"/>
                  <a:pt x="13542" y="24148"/>
                </a:cubicBezTo>
                <a:lnTo>
                  <a:pt x="13542" y="28727"/>
                </a:lnTo>
                <a:cubicBezTo>
                  <a:pt x="12419" y="28425"/>
                  <a:pt x="11318" y="28100"/>
                  <a:pt x="10195" y="27797"/>
                </a:cubicBezTo>
                <a:lnTo>
                  <a:pt x="10195" y="22614"/>
                </a:lnTo>
                <a:close/>
                <a:moveTo>
                  <a:pt x="63522" y="22614"/>
                </a:moveTo>
                <a:lnTo>
                  <a:pt x="63522" y="27797"/>
                </a:lnTo>
                <a:cubicBezTo>
                  <a:pt x="62421" y="28100"/>
                  <a:pt x="61298" y="28425"/>
                  <a:pt x="60175" y="28727"/>
                </a:cubicBezTo>
                <a:lnTo>
                  <a:pt x="60175" y="24148"/>
                </a:lnTo>
                <a:cubicBezTo>
                  <a:pt x="61298" y="23630"/>
                  <a:pt x="62421" y="23111"/>
                  <a:pt x="63522" y="22614"/>
                </a:cubicBezTo>
                <a:close/>
                <a:moveTo>
                  <a:pt x="59461" y="24471"/>
                </a:moveTo>
                <a:lnTo>
                  <a:pt x="59461" y="28921"/>
                </a:lnTo>
                <a:cubicBezTo>
                  <a:pt x="58360" y="29223"/>
                  <a:pt x="57281" y="29525"/>
                  <a:pt x="56178" y="29850"/>
                </a:cubicBezTo>
                <a:lnTo>
                  <a:pt x="56178" y="25983"/>
                </a:lnTo>
                <a:cubicBezTo>
                  <a:pt x="57281" y="25487"/>
                  <a:pt x="58360" y="24990"/>
                  <a:pt x="59461" y="24471"/>
                </a:cubicBezTo>
                <a:close/>
                <a:moveTo>
                  <a:pt x="14276" y="24471"/>
                </a:moveTo>
                <a:cubicBezTo>
                  <a:pt x="15486" y="25033"/>
                  <a:pt x="16695" y="25594"/>
                  <a:pt x="17927" y="26156"/>
                </a:cubicBezTo>
                <a:lnTo>
                  <a:pt x="17927" y="29937"/>
                </a:lnTo>
                <a:cubicBezTo>
                  <a:pt x="16695" y="29612"/>
                  <a:pt x="15486" y="29266"/>
                  <a:pt x="14276" y="28921"/>
                </a:cubicBezTo>
                <a:lnTo>
                  <a:pt x="14276" y="24471"/>
                </a:lnTo>
                <a:close/>
                <a:moveTo>
                  <a:pt x="24666" y="25897"/>
                </a:moveTo>
                <a:lnTo>
                  <a:pt x="24666" y="29980"/>
                </a:lnTo>
                <a:lnTo>
                  <a:pt x="20087" y="29980"/>
                </a:lnTo>
                <a:lnTo>
                  <a:pt x="20087" y="25897"/>
                </a:lnTo>
                <a:close/>
                <a:moveTo>
                  <a:pt x="29893" y="25897"/>
                </a:moveTo>
                <a:lnTo>
                  <a:pt x="29893" y="29980"/>
                </a:lnTo>
                <a:lnTo>
                  <a:pt x="25249" y="29980"/>
                </a:lnTo>
                <a:lnTo>
                  <a:pt x="25249" y="25897"/>
                </a:lnTo>
                <a:close/>
                <a:moveTo>
                  <a:pt x="34299" y="25897"/>
                </a:moveTo>
                <a:lnTo>
                  <a:pt x="34299" y="29980"/>
                </a:lnTo>
                <a:lnTo>
                  <a:pt x="30476" y="29980"/>
                </a:lnTo>
                <a:lnTo>
                  <a:pt x="30476" y="25897"/>
                </a:lnTo>
                <a:close/>
                <a:moveTo>
                  <a:pt x="38792" y="25897"/>
                </a:moveTo>
                <a:lnTo>
                  <a:pt x="38792" y="29980"/>
                </a:lnTo>
                <a:lnTo>
                  <a:pt x="34882" y="29980"/>
                </a:lnTo>
                <a:lnTo>
                  <a:pt x="34882" y="25897"/>
                </a:lnTo>
                <a:close/>
                <a:moveTo>
                  <a:pt x="43694" y="25897"/>
                </a:moveTo>
                <a:lnTo>
                  <a:pt x="43694" y="29980"/>
                </a:lnTo>
                <a:lnTo>
                  <a:pt x="39374" y="29980"/>
                </a:lnTo>
                <a:lnTo>
                  <a:pt x="39374" y="25897"/>
                </a:lnTo>
                <a:close/>
                <a:moveTo>
                  <a:pt x="48921" y="25897"/>
                </a:moveTo>
                <a:lnTo>
                  <a:pt x="48921" y="29980"/>
                </a:lnTo>
                <a:lnTo>
                  <a:pt x="44278" y="29980"/>
                </a:lnTo>
                <a:lnTo>
                  <a:pt x="44278" y="25897"/>
                </a:lnTo>
                <a:close/>
                <a:moveTo>
                  <a:pt x="53997" y="25897"/>
                </a:moveTo>
                <a:lnTo>
                  <a:pt x="53997" y="29980"/>
                </a:lnTo>
                <a:lnTo>
                  <a:pt x="49505" y="29980"/>
                </a:lnTo>
                <a:lnTo>
                  <a:pt x="49505" y="25897"/>
                </a:lnTo>
                <a:close/>
                <a:moveTo>
                  <a:pt x="2181" y="26329"/>
                </a:moveTo>
                <a:cubicBezTo>
                  <a:pt x="3261" y="26631"/>
                  <a:pt x="4341" y="26913"/>
                  <a:pt x="5400" y="27215"/>
                </a:cubicBezTo>
                <a:lnTo>
                  <a:pt x="5400" y="33176"/>
                </a:lnTo>
                <a:cubicBezTo>
                  <a:pt x="4341" y="33090"/>
                  <a:pt x="3261" y="33004"/>
                  <a:pt x="2181" y="32917"/>
                </a:cubicBezTo>
                <a:lnTo>
                  <a:pt x="2181" y="26329"/>
                </a:lnTo>
                <a:close/>
                <a:moveTo>
                  <a:pt x="70888" y="26502"/>
                </a:moveTo>
                <a:lnTo>
                  <a:pt x="70888" y="32960"/>
                </a:lnTo>
                <a:cubicBezTo>
                  <a:pt x="70024" y="33047"/>
                  <a:pt x="69181" y="33111"/>
                  <a:pt x="68317" y="33176"/>
                </a:cubicBezTo>
                <a:lnTo>
                  <a:pt x="68317" y="27215"/>
                </a:lnTo>
                <a:cubicBezTo>
                  <a:pt x="69181" y="26977"/>
                  <a:pt x="70024" y="26740"/>
                  <a:pt x="70888" y="26502"/>
                </a:cubicBezTo>
                <a:close/>
                <a:moveTo>
                  <a:pt x="6135" y="27431"/>
                </a:moveTo>
                <a:cubicBezTo>
                  <a:pt x="7258" y="27734"/>
                  <a:pt x="8358" y="28036"/>
                  <a:pt x="9481" y="28359"/>
                </a:cubicBezTo>
                <a:lnTo>
                  <a:pt x="9481" y="33522"/>
                </a:lnTo>
                <a:cubicBezTo>
                  <a:pt x="8358" y="33436"/>
                  <a:pt x="7258" y="33327"/>
                  <a:pt x="6135" y="33240"/>
                </a:cubicBezTo>
                <a:lnTo>
                  <a:pt x="6135" y="27431"/>
                </a:lnTo>
                <a:close/>
                <a:moveTo>
                  <a:pt x="67582" y="27431"/>
                </a:moveTo>
                <a:lnTo>
                  <a:pt x="67582" y="33240"/>
                </a:lnTo>
                <a:cubicBezTo>
                  <a:pt x="66482" y="33327"/>
                  <a:pt x="65358" y="33436"/>
                  <a:pt x="64256" y="33522"/>
                </a:cubicBezTo>
                <a:lnTo>
                  <a:pt x="64256" y="28359"/>
                </a:lnTo>
                <a:cubicBezTo>
                  <a:pt x="65358" y="28036"/>
                  <a:pt x="66482" y="27734"/>
                  <a:pt x="67582" y="27431"/>
                </a:cubicBezTo>
                <a:close/>
                <a:moveTo>
                  <a:pt x="10195" y="28554"/>
                </a:moveTo>
                <a:cubicBezTo>
                  <a:pt x="11318" y="28857"/>
                  <a:pt x="12419" y="29180"/>
                  <a:pt x="13542" y="29482"/>
                </a:cubicBezTo>
                <a:lnTo>
                  <a:pt x="13542" y="33845"/>
                </a:lnTo>
                <a:cubicBezTo>
                  <a:pt x="12419" y="33759"/>
                  <a:pt x="11318" y="33672"/>
                  <a:pt x="10195" y="33586"/>
                </a:cubicBezTo>
                <a:lnTo>
                  <a:pt x="10195" y="28554"/>
                </a:lnTo>
                <a:close/>
                <a:moveTo>
                  <a:pt x="63522" y="28554"/>
                </a:moveTo>
                <a:lnTo>
                  <a:pt x="63522" y="33586"/>
                </a:lnTo>
                <a:cubicBezTo>
                  <a:pt x="62421" y="33672"/>
                  <a:pt x="61298" y="33759"/>
                  <a:pt x="60175" y="33845"/>
                </a:cubicBezTo>
                <a:lnTo>
                  <a:pt x="60175" y="29482"/>
                </a:lnTo>
                <a:cubicBezTo>
                  <a:pt x="61298" y="29180"/>
                  <a:pt x="62421" y="28857"/>
                  <a:pt x="63522" y="28554"/>
                </a:cubicBezTo>
                <a:close/>
                <a:moveTo>
                  <a:pt x="24666" y="30541"/>
                </a:moveTo>
                <a:lnTo>
                  <a:pt x="24666" y="34040"/>
                </a:lnTo>
                <a:lnTo>
                  <a:pt x="20087" y="34040"/>
                </a:lnTo>
                <a:lnTo>
                  <a:pt x="20087" y="30541"/>
                </a:lnTo>
                <a:close/>
                <a:moveTo>
                  <a:pt x="29893" y="30541"/>
                </a:moveTo>
                <a:lnTo>
                  <a:pt x="29893" y="34040"/>
                </a:lnTo>
                <a:lnTo>
                  <a:pt x="25249" y="34040"/>
                </a:lnTo>
                <a:lnTo>
                  <a:pt x="25249" y="30541"/>
                </a:lnTo>
                <a:close/>
                <a:moveTo>
                  <a:pt x="34299" y="30541"/>
                </a:moveTo>
                <a:lnTo>
                  <a:pt x="34299" y="34040"/>
                </a:lnTo>
                <a:lnTo>
                  <a:pt x="30476" y="34040"/>
                </a:lnTo>
                <a:lnTo>
                  <a:pt x="30476" y="30541"/>
                </a:lnTo>
                <a:close/>
                <a:moveTo>
                  <a:pt x="38792" y="30541"/>
                </a:moveTo>
                <a:lnTo>
                  <a:pt x="38792" y="34040"/>
                </a:lnTo>
                <a:lnTo>
                  <a:pt x="34882" y="34040"/>
                </a:lnTo>
                <a:lnTo>
                  <a:pt x="34882" y="30541"/>
                </a:lnTo>
                <a:close/>
                <a:moveTo>
                  <a:pt x="43694" y="30541"/>
                </a:moveTo>
                <a:lnTo>
                  <a:pt x="43694" y="34040"/>
                </a:lnTo>
                <a:lnTo>
                  <a:pt x="39374" y="34040"/>
                </a:lnTo>
                <a:lnTo>
                  <a:pt x="39374" y="30541"/>
                </a:lnTo>
                <a:close/>
                <a:moveTo>
                  <a:pt x="48921" y="30541"/>
                </a:moveTo>
                <a:lnTo>
                  <a:pt x="48921" y="34040"/>
                </a:lnTo>
                <a:lnTo>
                  <a:pt x="44278" y="34040"/>
                </a:lnTo>
                <a:lnTo>
                  <a:pt x="44278" y="30541"/>
                </a:lnTo>
                <a:close/>
                <a:moveTo>
                  <a:pt x="53997" y="30541"/>
                </a:moveTo>
                <a:lnTo>
                  <a:pt x="53997" y="34040"/>
                </a:lnTo>
                <a:lnTo>
                  <a:pt x="49505" y="34040"/>
                </a:lnTo>
                <a:lnTo>
                  <a:pt x="49505" y="30541"/>
                </a:lnTo>
                <a:close/>
                <a:moveTo>
                  <a:pt x="59461" y="29677"/>
                </a:moveTo>
                <a:lnTo>
                  <a:pt x="59461" y="33911"/>
                </a:lnTo>
                <a:cubicBezTo>
                  <a:pt x="58360" y="33997"/>
                  <a:pt x="57281" y="34104"/>
                  <a:pt x="56178" y="34191"/>
                </a:cubicBezTo>
                <a:lnTo>
                  <a:pt x="56178" y="30585"/>
                </a:lnTo>
                <a:cubicBezTo>
                  <a:pt x="57281" y="30282"/>
                  <a:pt x="58360" y="29980"/>
                  <a:pt x="59461" y="29677"/>
                </a:cubicBezTo>
                <a:close/>
                <a:moveTo>
                  <a:pt x="14276" y="29677"/>
                </a:moveTo>
                <a:cubicBezTo>
                  <a:pt x="15486" y="30023"/>
                  <a:pt x="16695" y="30369"/>
                  <a:pt x="17927" y="30692"/>
                </a:cubicBezTo>
                <a:lnTo>
                  <a:pt x="17927" y="34213"/>
                </a:lnTo>
                <a:cubicBezTo>
                  <a:pt x="16695" y="34127"/>
                  <a:pt x="15486" y="34018"/>
                  <a:pt x="14276" y="33911"/>
                </a:cubicBezTo>
                <a:lnTo>
                  <a:pt x="14276" y="29677"/>
                </a:lnTo>
                <a:close/>
                <a:moveTo>
                  <a:pt x="24666" y="34623"/>
                </a:moveTo>
                <a:lnTo>
                  <a:pt x="24666" y="38101"/>
                </a:lnTo>
                <a:lnTo>
                  <a:pt x="20087" y="38101"/>
                </a:lnTo>
                <a:lnTo>
                  <a:pt x="20087" y="34623"/>
                </a:lnTo>
                <a:close/>
                <a:moveTo>
                  <a:pt x="29893" y="34623"/>
                </a:moveTo>
                <a:lnTo>
                  <a:pt x="29893" y="38101"/>
                </a:lnTo>
                <a:lnTo>
                  <a:pt x="25249" y="38101"/>
                </a:lnTo>
                <a:lnTo>
                  <a:pt x="25249" y="34623"/>
                </a:lnTo>
                <a:close/>
                <a:moveTo>
                  <a:pt x="34299" y="34623"/>
                </a:moveTo>
                <a:lnTo>
                  <a:pt x="34299" y="38101"/>
                </a:lnTo>
                <a:lnTo>
                  <a:pt x="30476" y="38101"/>
                </a:lnTo>
                <a:lnTo>
                  <a:pt x="30476" y="34623"/>
                </a:lnTo>
                <a:close/>
                <a:moveTo>
                  <a:pt x="38792" y="34623"/>
                </a:moveTo>
                <a:lnTo>
                  <a:pt x="38792" y="38101"/>
                </a:lnTo>
                <a:lnTo>
                  <a:pt x="34882" y="38101"/>
                </a:lnTo>
                <a:lnTo>
                  <a:pt x="34882" y="34623"/>
                </a:lnTo>
                <a:close/>
                <a:moveTo>
                  <a:pt x="43694" y="34623"/>
                </a:moveTo>
                <a:lnTo>
                  <a:pt x="43694" y="38101"/>
                </a:lnTo>
                <a:lnTo>
                  <a:pt x="39374" y="38101"/>
                </a:lnTo>
                <a:lnTo>
                  <a:pt x="39374" y="34623"/>
                </a:lnTo>
                <a:close/>
                <a:moveTo>
                  <a:pt x="48921" y="34623"/>
                </a:moveTo>
                <a:lnTo>
                  <a:pt x="48921" y="38101"/>
                </a:lnTo>
                <a:lnTo>
                  <a:pt x="44278" y="38101"/>
                </a:lnTo>
                <a:lnTo>
                  <a:pt x="44278" y="34623"/>
                </a:lnTo>
                <a:close/>
                <a:moveTo>
                  <a:pt x="53997" y="34623"/>
                </a:moveTo>
                <a:lnTo>
                  <a:pt x="53997" y="38101"/>
                </a:lnTo>
                <a:lnTo>
                  <a:pt x="49505" y="38101"/>
                </a:lnTo>
                <a:lnTo>
                  <a:pt x="49505" y="34623"/>
                </a:lnTo>
                <a:close/>
                <a:moveTo>
                  <a:pt x="14276" y="34645"/>
                </a:moveTo>
                <a:cubicBezTo>
                  <a:pt x="15486" y="34732"/>
                  <a:pt x="16695" y="34839"/>
                  <a:pt x="17927" y="34948"/>
                </a:cubicBezTo>
                <a:lnTo>
                  <a:pt x="17927" y="37928"/>
                </a:lnTo>
                <a:cubicBezTo>
                  <a:pt x="16695" y="38101"/>
                  <a:pt x="15486" y="38274"/>
                  <a:pt x="14276" y="38447"/>
                </a:cubicBezTo>
                <a:lnTo>
                  <a:pt x="14276" y="34645"/>
                </a:lnTo>
                <a:close/>
                <a:moveTo>
                  <a:pt x="59461" y="34645"/>
                </a:moveTo>
                <a:lnTo>
                  <a:pt x="59461" y="38447"/>
                </a:lnTo>
                <a:cubicBezTo>
                  <a:pt x="58360" y="38295"/>
                  <a:pt x="57281" y="38144"/>
                  <a:pt x="56178" y="37971"/>
                </a:cubicBezTo>
                <a:lnTo>
                  <a:pt x="56178" y="34904"/>
                </a:lnTo>
                <a:cubicBezTo>
                  <a:pt x="57281" y="34818"/>
                  <a:pt x="58360" y="34732"/>
                  <a:pt x="59461" y="34645"/>
                </a:cubicBezTo>
                <a:close/>
                <a:moveTo>
                  <a:pt x="10195" y="34300"/>
                </a:moveTo>
                <a:cubicBezTo>
                  <a:pt x="11318" y="34386"/>
                  <a:pt x="12419" y="34493"/>
                  <a:pt x="13542" y="34580"/>
                </a:cubicBezTo>
                <a:lnTo>
                  <a:pt x="13542" y="38554"/>
                </a:lnTo>
                <a:cubicBezTo>
                  <a:pt x="12419" y="38726"/>
                  <a:pt x="11318" y="38879"/>
                  <a:pt x="10195" y="39051"/>
                </a:cubicBezTo>
                <a:lnTo>
                  <a:pt x="10195" y="34300"/>
                </a:lnTo>
                <a:close/>
                <a:moveTo>
                  <a:pt x="63522" y="34300"/>
                </a:moveTo>
                <a:lnTo>
                  <a:pt x="63522" y="39051"/>
                </a:lnTo>
                <a:cubicBezTo>
                  <a:pt x="62421" y="38879"/>
                  <a:pt x="61298" y="38726"/>
                  <a:pt x="60175" y="38554"/>
                </a:cubicBezTo>
                <a:lnTo>
                  <a:pt x="60175" y="34580"/>
                </a:lnTo>
                <a:cubicBezTo>
                  <a:pt x="61298" y="34493"/>
                  <a:pt x="62421" y="34386"/>
                  <a:pt x="63522" y="34300"/>
                </a:cubicBezTo>
                <a:close/>
                <a:moveTo>
                  <a:pt x="6135" y="33975"/>
                </a:moveTo>
                <a:cubicBezTo>
                  <a:pt x="7258" y="34061"/>
                  <a:pt x="8358" y="34148"/>
                  <a:pt x="9481" y="34234"/>
                </a:cubicBezTo>
                <a:lnTo>
                  <a:pt x="9481" y="39158"/>
                </a:lnTo>
                <a:cubicBezTo>
                  <a:pt x="8358" y="39311"/>
                  <a:pt x="7258" y="39461"/>
                  <a:pt x="6135" y="39634"/>
                </a:cubicBezTo>
                <a:lnTo>
                  <a:pt x="6135" y="33975"/>
                </a:lnTo>
                <a:close/>
                <a:moveTo>
                  <a:pt x="67582" y="33975"/>
                </a:moveTo>
                <a:lnTo>
                  <a:pt x="67582" y="39634"/>
                </a:lnTo>
                <a:cubicBezTo>
                  <a:pt x="66482" y="39461"/>
                  <a:pt x="65358" y="39311"/>
                  <a:pt x="64256" y="39158"/>
                </a:cubicBezTo>
                <a:lnTo>
                  <a:pt x="64256" y="34234"/>
                </a:lnTo>
                <a:cubicBezTo>
                  <a:pt x="65358" y="34148"/>
                  <a:pt x="66482" y="34061"/>
                  <a:pt x="67582" y="33975"/>
                </a:cubicBezTo>
                <a:close/>
                <a:moveTo>
                  <a:pt x="70888" y="33695"/>
                </a:moveTo>
                <a:lnTo>
                  <a:pt x="70888" y="40109"/>
                </a:lnTo>
                <a:cubicBezTo>
                  <a:pt x="70024" y="39979"/>
                  <a:pt x="69181" y="39872"/>
                  <a:pt x="68317" y="39742"/>
                </a:cubicBezTo>
                <a:lnTo>
                  <a:pt x="68317" y="33911"/>
                </a:lnTo>
                <a:cubicBezTo>
                  <a:pt x="69181" y="33845"/>
                  <a:pt x="70024" y="33759"/>
                  <a:pt x="70888" y="33695"/>
                </a:cubicBezTo>
                <a:close/>
                <a:moveTo>
                  <a:pt x="2181" y="33629"/>
                </a:moveTo>
                <a:cubicBezTo>
                  <a:pt x="3261" y="33738"/>
                  <a:pt x="4341" y="33824"/>
                  <a:pt x="5400" y="33911"/>
                </a:cubicBezTo>
                <a:lnTo>
                  <a:pt x="5400" y="39742"/>
                </a:lnTo>
                <a:cubicBezTo>
                  <a:pt x="4341" y="39893"/>
                  <a:pt x="3261" y="40045"/>
                  <a:pt x="2181" y="40195"/>
                </a:cubicBezTo>
                <a:lnTo>
                  <a:pt x="2181" y="33629"/>
                </a:lnTo>
                <a:close/>
                <a:moveTo>
                  <a:pt x="24666" y="38683"/>
                </a:moveTo>
                <a:lnTo>
                  <a:pt x="24666" y="40800"/>
                </a:lnTo>
                <a:lnTo>
                  <a:pt x="20087" y="40800"/>
                </a:lnTo>
                <a:lnTo>
                  <a:pt x="20087" y="38683"/>
                </a:lnTo>
                <a:close/>
                <a:moveTo>
                  <a:pt x="29893" y="38683"/>
                </a:moveTo>
                <a:lnTo>
                  <a:pt x="29893" y="40800"/>
                </a:lnTo>
                <a:lnTo>
                  <a:pt x="25249" y="40800"/>
                </a:lnTo>
                <a:lnTo>
                  <a:pt x="25249" y="38683"/>
                </a:lnTo>
                <a:close/>
                <a:moveTo>
                  <a:pt x="34299" y="38683"/>
                </a:moveTo>
                <a:lnTo>
                  <a:pt x="34299" y="40800"/>
                </a:lnTo>
                <a:lnTo>
                  <a:pt x="30476" y="40800"/>
                </a:lnTo>
                <a:lnTo>
                  <a:pt x="30476" y="38683"/>
                </a:lnTo>
                <a:close/>
                <a:moveTo>
                  <a:pt x="38792" y="38683"/>
                </a:moveTo>
                <a:lnTo>
                  <a:pt x="38792" y="40800"/>
                </a:lnTo>
                <a:lnTo>
                  <a:pt x="34882" y="40800"/>
                </a:lnTo>
                <a:lnTo>
                  <a:pt x="34882" y="38683"/>
                </a:lnTo>
                <a:close/>
                <a:moveTo>
                  <a:pt x="43694" y="38683"/>
                </a:moveTo>
                <a:lnTo>
                  <a:pt x="43694" y="40800"/>
                </a:lnTo>
                <a:lnTo>
                  <a:pt x="39374" y="40800"/>
                </a:lnTo>
                <a:lnTo>
                  <a:pt x="39374" y="38683"/>
                </a:lnTo>
                <a:close/>
                <a:moveTo>
                  <a:pt x="48921" y="38683"/>
                </a:moveTo>
                <a:lnTo>
                  <a:pt x="48921" y="40800"/>
                </a:lnTo>
                <a:lnTo>
                  <a:pt x="44278" y="40800"/>
                </a:lnTo>
                <a:lnTo>
                  <a:pt x="44278" y="38683"/>
                </a:lnTo>
                <a:close/>
                <a:moveTo>
                  <a:pt x="53997" y="38683"/>
                </a:moveTo>
                <a:lnTo>
                  <a:pt x="53997" y="40800"/>
                </a:lnTo>
                <a:lnTo>
                  <a:pt x="49505" y="40800"/>
                </a:lnTo>
                <a:lnTo>
                  <a:pt x="49505" y="38683"/>
                </a:lnTo>
                <a:close/>
                <a:moveTo>
                  <a:pt x="17927" y="38663"/>
                </a:moveTo>
                <a:lnTo>
                  <a:pt x="17927" y="40477"/>
                </a:lnTo>
                <a:cubicBezTo>
                  <a:pt x="16695" y="40973"/>
                  <a:pt x="15486" y="41470"/>
                  <a:pt x="14276" y="41966"/>
                </a:cubicBezTo>
                <a:lnTo>
                  <a:pt x="14276" y="39181"/>
                </a:lnTo>
                <a:cubicBezTo>
                  <a:pt x="15486" y="39008"/>
                  <a:pt x="16695" y="38835"/>
                  <a:pt x="17927" y="38663"/>
                </a:cubicBezTo>
                <a:close/>
                <a:moveTo>
                  <a:pt x="56178" y="38706"/>
                </a:moveTo>
                <a:cubicBezTo>
                  <a:pt x="57281" y="38856"/>
                  <a:pt x="58360" y="39029"/>
                  <a:pt x="59461" y="39181"/>
                </a:cubicBezTo>
                <a:lnTo>
                  <a:pt x="59461" y="41966"/>
                </a:lnTo>
                <a:cubicBezTo>
                  <a:pt x="58360" y="41514"/>
                  <a:pt x="57281" y="41082"/>
                  <a:pt x="56178" y="40627"/>
                </a:cubicBezTo>
                <a:lnTo>
                  <a:pt x="56178" y="38706"/>
                </a:lnTo>
                <a:close/>
                <a:moveTo>
                  <a:pt x="13542" y="39288"/>
                </a:moveTo>
                <a:lnTo>
                  <a:pt x="13542" y="42248"/>
                </a:lnTo>
                <a:cubicBezTo>
                  <a:pt x="12419" y="42701"/>
                  <a:pt x="11318" y="43155"/>
                  <a:pt x="10195" y="43608"/>
                </a:cubicBezTo>
                <a:lnTo>
                  <a:pt x="10195" y="39763"/>
                </a:lnTo>
                <a:cubicBezTo>
                  <a:pt x="11318" y="39613"/>
                  <a:pt x="12419" y="39440"/>
                  <a:pt x="13542" y="39288"/>
                </a:cubicBezTo>
                <a:close/>
                <a:moveTo>
                  <a:pt x="60175" y="39288"/>
                </a:moveTo>
                <a:cubicBezTo>
                  <a:pt x="61298" y="39440"/>
                  <a:pt x="62421" y="39613"/>
                  <a:pt x="63522" y="39763"/>
                </a:cubicBezTo>
                <a:lnTo>
                  <a:pt x="63522" y="43608"/>
                </a:lnTo>
                <a:cubicBezTo>
                  <a:pt x="62421" y="43155"/>
                  <a:pt x="61298" y="42701"/>
                  <a:pt x="60175" y="42248"/>
                </a:cubicBezTo>
                <a:lnTo>
                  <a:pt x="60175" y="39288"/>
                </a:lnTo>
                <a:close/>
                <a:moveTo>
                  <a:pt x="9481" y="39872"/>
                </a:moveTo>
                <a:lnTo>
                  <a:pt x="9481" y="43910"/>
                </a:lnTo>
                <a:cubicBezTo>
                  <a:pt x="8358" y="44342"/>
                  <a:pt x="7258" y="44797"/>
                  <a:pt x="6135" y="45249"/>
                </a:cubicBezTo>
                <a:lnTo>
                  <a:pt x="6135" y="40368"/>
                </a:lnTo>
                <a:cubicBezTo>
                  <a:pt x="7258" y="40195"/>
                  <a:pt x="8358" y="40045"/>
                  <a:pt x="9481" y="39872"/>
                </a:cubicBezTo>
                <a:close/>
                <a:moveTo>
                  <a:pt x="64256" y="39872"/>
                </a:moveTo>
                <a:cubicBezTo>
                  <a:pt x="65358" y="40045"/>
                  <a:pt x="66482" y="40195"/>
                  <a:pt x="67582" y="40368"/>
                </a:cubicBezTo>
                <a:lnTo>
                  <a:pt x="67582" y="45249"/>
                </a:lnTo>
                <a:cubicBezTo>
                  <a:pt x="66482" y="44797"/>
                  <a:pt x="65358" y="44342"/>
                  <a:pt x="64256" y="43910"/>
                </a:cubicBezTo>
                <a:lnTo>
                  <a:pt x="64256" y="39872"/>
                </a:lnTo>
                <a:close/>
                <a:moveTo>
                  <a:pt x="68317" y="40477"/>
                </a:moveTo>
                <a:cubicBezTo>
                  <a:pt x="69181" y="40584"/>
                  <a:pt x="70024" y="40714"/>
                  <a:pt x="70888" y="40843"/>
                </a:cubicBezTo>
                <a:lnTo>
                  <a:pt x="70888" y="46588"/>
                </a:lnTo>
                <a:cubicBezTo>
                  <a:pt x="70024" y="46243"/>
                  <a:pt x="69181" y="45897"/>
                  <a:pt x="68317" y="45552"/>
                </a:cubicBezTo>
                <a:lnTo>
                  <a:pt x="68317" y="40477"/>
                </a:lnTo>
                <a:close/>
                <a:moveTo>
                  <a:pt x="5400" y="40477"/>
                </a:moveTo>
                <a:lnTo>
                  <a:pt x="5400" y="45552"/>
                </a:lnTo>
                <a:cubicBezTo>
                  <a:pt x="4341" y="45984"/>
                  <a:pt x="3261" y="46416"/>
                  <a:pt x="2181" y="46848"/>
                </a:cubicBezTo>
                <a:lnTo>
                  <a:pt x="2181" y="40930"/>
                </a:lnTo>
                <a:cubicBezTo>
                  <a:pt x="3261" y="40779"/>
                  <a:pt x="4341" y="40627"/>
                  <a:pt x="5400" y="40477"/>
                </a:cubicBezTo>
                <a:close/>
                <a:moveTo>
                  <a:pt x="1101" y="1"/>
                </a:moveTo>
                <a:cubicBezTo>
                  <a:pt x="496" y="1"/>
                  <a:pt x="0" y="497"/>
                  <a:pt x="0" y="1101"/>
                </a:cubicBezTo>
                <a:lnTo>
                  <a:pt x="0" y="47020"/>
                </a:lnTo>
                <a:cubicBezTo>
                  <a:pt x="0" y="47648"/>
                  <a:pt x="432" y="47993"/>
                  <a:pt x="908" y="48057"/>
                </a:cubicBezTo>
                <a:cubicBezTo>
                  <a:pt x="951" y="48080"/>
                  <a:pt x="994" y="48080"/>
                  <a:pt x="1058" y="48080"/>
                </a:cubicBezTo>
                <a:cubicBezTo>
                  <a:pt x="1360" y="48080"/>
                  <a:pt x="1685" y="47971"/>
                  <a:pt x="1901" y="47734"/>
                </a:cubicBezTo>
                <a:cubicBezTo>
                  <a:pt x="3131" y="47259"/>
                  <a:pt x="4341" y="46761"/>
                  <a:pt x="5551" y="46265"/>
                </a:cubicBezTo>
                <a:cubicBezTo>
                  <a:pt x="5620" y="46307"/>
                  <a:pt x="5700" y="46328"/>
                  <a:pt x="5778" y="46328"/>
                </a:cubicBezTo>
                <a:cubicBezTo>
                  <a:pt x="5944" y="46328"/>
                  <a:pt x="6098" y="46232"/>
                  <a:pt x="6112" y="46027"/>
                </a:cubicBezTo>
                <a:cubicBezTo>
                  <a:pt x="7322" y="45552"/>
                  <a:pt x="8531" y="45056"/>
                  <a:pt x="9741" y="44581"/>
                </a:cubicBezTo>
                <a:cubicBezTo>
                  <a:pt x="9772" y="44589"/>
                  <a:pt x="9804" y="44594"/>
                  <a:pt x="9837" y="44594"/>
                </a:cubicBezTo>
                <a:cubicBezTo>
                  <a:pt x="9966" y="44594"/>
                  <a:pt x="10100" y="44528"/>
                  <a:pt x="10152" y="44408"/>
                </a:cubicBezTo>
                <a:cubicBezTo>
                  <a:pt x="12765" y="43349"/>
                  <a:pt x="15356" y="42291"/>
                  <a:pt x="17971" y="41232"/>
                </a:cubicBezTo>
                <a:cubicBezTo>
                  <a:pt x="18108" y="41725"/>
                  <a:pt x="18568" y="41975"/>
                  <a:pt x="19024" y="41975"/>
                </a:cubicBezTo>
                <a:cubicBezTo>
                  <a:pt x="19427" y="41975"/>
                  <a:pt x="19828" y="41779"/>
                  <a:pt x="20001" y="41384"/>
                </a:cubicBezTo>
                <a:lnTo>
                  <a:pt x="54084" y="41384"/>
                </a:lnTo>
                <a:cubicBezTo>
                  <a:pt x="54267" y="41783"/>
                  <a:pt x="54677" y="41983"/>
                  <a:pt x="55088" y="41983"/>
                </a:cubicBezTo>
                <a:cubicBezTo>
                  <a:pt x="55498" y="41983"/>
                  <a:pt x="55909" y="41783"/>
                  <a:pt x="56092" y="41384"/>
                </a:cubicBezTo>
                <a:cubicBezTo>
                  <a:pt x="58576" y="42378"/>
                  <a:pt x="61059" y="43392"/>
                  <a:pt x="63565" y="44408"/>
                </a:cubicBezTo>
                <a:cubicBezTo>
                  <a:pt x="63617" y="44528"/>
                  <a:pt x="63751" y="44594"/>
                  <a:pt x="63890" y="44594"/>
                </a:cubicBezTo>
                <a:cubicBezTo>
                  <a:pt x="63926" y="44594"/>
                  <a:pt x="63962" y="44589"/>
                  <a:pt x="63997" y="44581"/>
                </a:cubicBezTo>
                <a:cubicBezTo>
                  <a:pt x="65186" y="45056"/>
                  <a:pt x="66395" y="45552"/>
                  <a:pt x="67605" y="46027"/>
                </a:cubicBezTo>
                <a:cubicBezTo>
                  <a:pt x="67634" y="46232"/>
                  <a:pt x="67792" y="46328"/>
                  <a:pt x="67952" y="46328"/>
                </a:cubicBezTo>
                <a:cubicBezTo>
                  <a:pt x="68028" y="46328"/>
                  <a:pt x="68104" y="46307"/>
                  <a:pt x="68166" y="46265"/>
                </a:cubicBezTo>
                <a:cubicBezTo>
                  <a:pt x="69094" y="46632"/>
                  <a:pt x="70024" y="47020"/>
                  <a:pt x="70952" y="47388"/>
                </a:cubicBezTo>
                <a:cubicBezTo>
                  <a:pt x="71096" y="47851"/>
                  <a:pt x="71535" y="48078"/>
                  <a:pt x="71971" y="48078"/>
                </a:cubicBezTo>
                <a:cubicBezTo>
                  <a:pt x="72126" y="48078"/>
                  <a:pt x="72280" y="48050"/>
                  <a:pt x="72420" y="47993"/>
                </a:cubicBezTo>
                <a:cubicBezTo>
                  <a:pt x="72486" y="48014"/>
                  <a:pt x="72529" y="48036"/>
                  <a:pt x="72593" y="48057"/>
                </a:cubicBezTo>
                <a:cubicBezTo>
                  <a:pt x="72641" y="48078"/>
                  <a:pt x="72686" y="48088"/>
                  <a:pt x="72727" y="48088"/>
                </a:cubicBezTo>
                <a:cubicBezTo>
                  <a:pt x="72986" y="48088"/>
                  <a:pt x="73110" y="47719"/>
                  <a:pt x="72961" y="47496"/>
                </a:cubicBezTo>
                <a:cubicBezTo>
                  <a:pt x="73025" y="47366"/>
                  <a:pt x="73048" y="47216"/>
                  <a:pt x="73048" y="47020"/>
                </a:cubicBezTo>
                <a:lnTo>
                  <a:pt x="73048" y="1101"/>
                </a:lnTo>
                <a:cubicBezTo>
                  <a:pt x="73048" y="497"/>
                  <a:pt x="72572" y="1"/>
                  <a:pt x="719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"/>
          <p:cNvSpPr/>
          <p:nvPr/>
        </p:nvSpPr>
        <p:spPr>
          <a:xfrm>
            <a:off x="4866900" y="1937375"/>
            <a:ext cx="1435500" cy="918000"/>
          </a:xfrm>
          <a:prstGeom prst="rect">
            <a:avLst/>
          </a:prstGeom>
          <a:solidFill>
            <a:srgbClr val="CC0000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3078938" y="2994700"/>
            <a:ext cx="1435500" cy="918000"/>
          </a:xfrm>
          <a:prstGeom prst="rect">
            <a:avLst/>
          </a:prstGeom>
          <a:solidFill>
            <a:srgbClr val="F9D93D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3330850" y="1937375"/>
            <a:ext cx="1435500" cy="918000"/>
          </a:xfrm>
          <a:prstGeom prst="rect">
            <a:avLst/>
          </a:prstGeom>
          <a:solidFill>
            <a:srgbClr val="49BA4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3" name="Google Shape;333;p20"/>
          <p:cNvCxnSpPr>
            <a:stCxn id="331" idx="1"/>
            <a:endCxn id="334" idx="0"/>
          </p:cNvCxnSpPr>
          <p:nvPr/>
        </p:nvCxnSpPr>
        <p:spPr>
          <a:xfrm flipH="1">
            <a:off x="1255238" y="3453700"/>
            <a:ext cx="1823700" cy="6159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0"/>
          <p:cNvCxnSpPr>
            <a:stCxn id="332" idx="1"/>
            <a:endCxn id="336" idx="2"/>
          </p:cNvCxnSpPr>
          <p:nvPr/>
        </p:nvCxnSpPr>
        <p:spPr>
          <a:xfrm rot="10800000">
            <a:off x="1559650" y="1966475"/>
            <a:ext cx="1771200" cy="4299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0"/>
          <p:cNvCxnSpPr>
            <a:stCxn id="330" idx="3"/>
            <a:endCxn id="338" idx="2"/>
          </p:cNvCxnSpPr>
          <p:nvPr/>
        </p:nvCxnSpPr>
        <p:spPr>
          <a:xfrm flipH="1" rot="10800000">
            <a:off x="6302400" y="1831175"/>
            <a:ext cx="1519200" cy="5652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6" name="Google Shape;3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50" y="1147963"/>
            <a:ext cx="2399125" cy="81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950" y="4069613"/>
            <a:ext cx="17907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2025" y="593315"/>
            <a:ext cx="2399125" cy="12380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" name="Google Shape;340;p20"/>
          <p:cNvGrpSpPr/>
          <p:nvPr/>
        </p:nvGrpSpPr>
        <p:grpSpPr>
          <a:xfrm>
            <a:off x="3022370" y="235715"/>
            <a:ext cx="947247" cy="615873"/>
            <a:chOff x="4154047" y="1464782"/>
            <a:chExt cx="1601973" cy="1080668"/>
          </a:xfrm>
        </p:grpSpPr>
        <p:sp>
          <p:nvSpPr>
            <p:cNvPr id="341" name="Google Shape;341;p20"/>
            <p:cNvSpPr/>
            <p:nvPr/>
          </p:nvSpPr>
          <p:spPr>
            <a:xfrm>
              <a:off x="4154047" y="1807587"/>
              <a:ext cx="1601973" cy="737863"/>
            </a:xfrm>
            <a:custGeom>
              <a:rect b="b" l="l" r="r" t="t"/>
              <a:pathLst>
                <a:path extrusionOk="0" h="37844" w="82163">
                  <a:moveTo>
                    <a:pt x="39694" y="1"/>
                  </a:moveTo>
                  <a:cubicBezTo>
                    <a:pt x="32110" y="1"/>
                    <a:pt x="22367" y="122"/>
                    <a:pt x="14502" y="4310"/>
                  </a:cubicBezTo>
                  <a:cubicBezTo>
                    <a:pt x="5014" y="9352"/>
                    <a:pt x="0" y="20169"/>
                    <a:pt x="0" y="27568"/>
                  </a:cubicBezTo>
                  <a:cubicBezTo>
                    <a:pt x="0" y="34996"/>
                    <a:pt x="3633" y="36217"/>
                    <a:pt x="6912" y="36948"/>
                  </a:cubicBezTo>
                  <a:cubicBezTo>
                    <a:pt x="9948" y="37653"/>
                    <a:pt x="23718" y="37843"/>
                    <a:pt x="41067" y="37843"/>
                  </a:cubicBezTo>
                  <a:cubicBezTo>
                    <a:pt x="58444" y="37843"/>
                    <a:pt x="72187" y="37653"/>
                    <a:pt x="75251" y="36948"/>
                  </a:cubicBezTo>
                  <a:cubicBezTo>
                    <a:pt x="78530" y="36217"/>
                    <a:pt x="82163" y="34996"/>
                    <a:pt x="82163" y="27568"/>
                  </a:cubicBezTo>
                  <a:cubicBezTo>
                    <a:pt x="82163" y="20169"/>
                    <a:pt x="77149" y="9352"/>
                    <a:pt x="67661" y="4310"/>
                  </a:cubicBezTo>
                  <a:cubicBezTo>
                    <a:pt x="59795" y="122"/>
                    <a:pt x="50053" y="1"/>
                    <a:pt x="42445" y="1"/>
                  </a:cubicBezTo>
                  <a:cubicBezTo>
                    <a:pt x="41977" y="1"/>
                    <a:pt x="41518" y="1"/>
                    <a:pt x="41067" y="1"/>
                  </a:cubicBezTo>
                  <a:cubicBezTo>
                    <a:pt x="40618" y="1"/>
                    <a:pt x="40160" y="1"/>
                    <a:pt x="39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154047" y="2288006"/>
              <a:ext cx="1601973" cy="257445"/>
            </a:xfrm>
            <a:custGeom>
              <a:rect b="b" l="l" r="r" t="t"/>
              <a:pathLst>
                <a:path extrusionOk="0" h="13204" w="82163">
                  <a:moveTo>
                    <a:pt x="217" y="1"/>
                  </a:moveTo>
                  <a:cubicBezTo>
                    <a:pt x="54" y="1005"/>
                    <a:pt x="0" y="2007"/>
                    <a:pt x="0" y="2928"/>
                  </a:cubicBezTo>
                  <a:cubicBezTo>
                    <a:pt x="0" y="10356"/>
                    <a:pt x="3633" y="11577"/>
                    <a:pt x="6912" y="12308"/>
                  </a:cubicBezTo>
                  <a:cubicBezTo>
                    <a:pt x="9948" y="13013"/>
                    <a:pt x="23718" y="13203"/>
                    <a:pt x="41067" y="13203"/>
                  </a:cubicBezTo>
                  <a:cubicBezTo>
                    <a:pt x="58444" y="13203"/>
                    <a:pt x="72187" y="13013"/>
                    <a:pt x="75251" y="12308"/>
                  </a:cubicBezTo>
                  <a:cubicBezTo>
                    <a:pt x="78530" y="11577"/>
                    <a:pt x="82163" y="10356"/>
                    <a:pt x="82163" y="2928"/>
                  </a:cubicBezTo>
                  <a:cubicBezTo>
                    <a:pt x="82163" y="2007"/>
                    <a:pt x="82082" y="1031"/>
                    <a:pt x="81946" y="1"/>
                  </a:cubicBezTo>
                  <a:cubicBezTo>
                    <a:pt x="81946" y="1"/>
                    <a:pt x="71456" y="8242"/>
                    <a:pt x="41067" y="8242"/>
                  </a:cubicBezTo>
                  <a:cubicBezTo>
                    <a:pt x="10707" y="8242"/>
                    <a:pt x="217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4765020" y="2049122"/>
              <a:ext cx="359924" cy="227282"/>
            </a:xfrm>
            <a:custGeom>
              <a:rect b="b" l="l" r="r" t="t"/>
              <a:pathLst>
                <a:path extrusionOk="0" h="11657" w="18460">
                  <a:moveTo>
                    <a:pt x="2007" y="0"/>
                  </a:moveTo>
                  <a:cubicBezTo>
                    <a:pt x="894" y="0"/>
                    <a:pt x="1" y="922"/>
                    <a:pt x="1" y="2006"/>
                  </a:cubicBezTo>
                  <a:lnTo>
                    <a:pt x="1" y="9650"/>
                  </a:lnTo>
                  <a:cubicBezTo>
                    <a:pt x="1" y="10763"/>
                    <a:pt x="894" y="11656"/>
                    <a:pt x="2007" y="11656"/>
                  </a:cubicBezTo>
                  <a:lnTo>
                    <a:pt x="16454" y="11656"/>
                  </a:lnTo>
                  <a:cubicBezTo>
                    <a:pt x="17538" y="11656"/>
                    <a:pt x="18460" y="10763"/>
                    <a:pt x="18460" y="9650"/>
                  </a:cubicBezTo>
                  <a:lnTo>
                    <a:pt x="18460" y="2006"/>
                  </a:lnTo>
                  <a:cubicBezTo>
                    <a:pt x="18460" y="922"/>
                    <a:pt x="17538" y="0"/>
                    <a:pt x="16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4764475" y="2049122"/>
              <a:ext cx="360470" cy="227828"/>
            </a:xfrm>
            <a:custGeom>
              <a:rect b="b" l="l" r="r" t="t"/>
              <a:pathLst>
                <a:path extrusionOk="0" h="11685" w="18488">
                  <a:moveTo>
                    <a:pt x="16482" y="28"/>
                  </a:moveTo>
                  <a:cubicBezTo>
                    <a:pt x="17024" y="28"/>
                    <a:pt x="17512" y="245"/>
                    <a:pt x="17866" y="596"/>
                  </a:cubicBezTo>
                  <a:cubicBezTo>
                    <a:pt x="18245" y="976"/>
                    <a:pt x="18462" y="1464"/>
                    <a:pt x="18462" y="2006"/>
                  </a:cubicBezTo>
                  <a:lnTo>
                    <a:pt x="18462" y="9650"/>
                  </a:lnTo>
                  <a:cubicBezTo>
                    <a:pt x="18462" y="10193"/>
                    <a:pt x="18245" y="10681"/>
                    <a:pt x="17866" y="11060"/>
                  </a:cubicBezTo>
                  <a:cubicBezTo>
                    <a:pt x="17512" y="11414"/>
                    <a:pt x="17024" y="11630"/>
                    <a:pt x="16482" y="11630"/>
                  </a:cubicBezTo>
                  <a:lnTo>
                    <a:pt x="2035" y="11630"/>
                  </a:lnTo>
                  <a:cubicBezTo>
                    <a:pt x="1492" y="11630"/>
                    <a:pt x="1005" y="11414"/>
                    <a:pt x="625" y="11060"/>
                  </a:cubicBezTo>
                  <a:cubicBezTo>
                    <a:pt x="272" y="10681"/>
                    <a:pt x="55" y="10193"/>
                    <a:pt x="55" y="9650"/>
                  </a:cubicBezTo>
                  <a:lnTo>
                    <a:pt x="55" y="2006"/>
                  </a:lnTo>
                  <a:cubicBezTo>
                    <a:pt x="55" y="1464"/>
                    <a:pt x="272" y="976"/>
                    <a:pt x="625" y="596"/>
                  </a:cubicBezTo>
                  <a:cubicBezTo>
                    <a:pt x="1005" y="245"/>
                    <a:pt x="1492" y="28"/>
                    <a:pt x="2035" y="28"/>
                  </a:cubicBezTo>
                  <a:close/>
                  <a:moveTo>
                    <a:pt x="2035" y="0"/>
                  </a:moveTo>
                  <a:cubicBezTo>
                    <a:pt x="922" y="0"/>
                    <a:pt x="0" y="896"/>
                    <a:pt x="0" y="2006"/>
                  </a:cubicBezTo>
                  <a:lnTo>
                    <a:pt x="0" y="9650"/>
                  </a:lnTo>
                  <a:cubicBezTo>
                    <a:pt x="0" y="10763"/>
                    <a:pt x="922" y="11685"/>
                    <a:pt x="2035" y="11685"/>
                  </a:cubicBezTo>
                  <a:lnTo>
                    <a:pt x="16482" y="11685"/>
                  </a:lnTo>
                  <a:cubicBezTo>
                    <a:pt x="17594" y="11685"/>
                    <a:pt x="18488" y="10763"/>
                    <a:pt x="18488" y="9650"/>
                  </a:cubicBezTo>
                  <a:lnTo>
                    <a:pt x="18488" y="2006"/>
                  </a:lnTo>
                  <a:cubicBezTo>
                    <a:pt x="18488" y="896"/>
                    <a:pt x="17594" y="0"/>
                    <a:pt x="16482" y="0"/>
                  </a:cubicBezTo>
                  <a:close/>
                </a:path>
              </a:pathLst>
            </a:custGeom>
            <a:solidFill>
              <a:srgbClr val="157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4603289" y="1464782"/>
              <a:ext cx="690796" cy="437017"/>
            </a:xfrm>
            <a:custGeom>
              <a:rect b="b" l="l" r="r" t="t"/>
              <a:pathLst>
                <a:path extrusionOk="0" h="22414" w="35430">
                  <a:moveTo>
                    <a:pt x="17438" y="1"/>
                  </a:moveTo>
                  <a:cubicBezTo>
                    <a:pt x="15073" y="1"/>
                    <a:pt x="12732" y="413"/>
                    <a:pt x="10653" y="1236"/>
                  </a:cubicBezTo>
                  <a:cubicBezTo>
                    <a:pt x="6045" y="3053"/>
                    <a:pt x="3037" y="7091"/>
                    <a:pt x="1519" y="11728"/>
                  </a:cubicBezTo>
                  <a:cubicBezTo>
                    <a:pt x="543" y="14601"/>
                    <a:pt x="1" y="17800"/>
                    <a:pt x="81" y="20862"/>
                  </a:cubicBezTo>
                  <a:cubicBezTo>
                    <a:pt x="100" y="21368"/>
                    <a:pt x="1275" y="21670"/>
                    <a:pt x="2056" y="21670"/>
                  </a:cubicBezTo>
                  <a:cubicBezTo>
                    <a:pt x="2446" y="21670"/>
                    <a:pt x="2737" y="21595"/>
                    <a:pt x="2737" y="21432"/>
                  </a:cubicBezTo>
                  <a:cubicBezTo>
                    <a:pt x="2549" y="15169"/>
                    <a:pt x="4663" y="7716"/>
                    <a:pt x="9840" y="3838"/>
                  </a:cubicBezTo>
                  <a:cubicBezTo>
                    <a:pt x="12234" y="2042"/>
                    <a:pt x="15445" y="1024"/>
                    <a:pt x="18597" y="1024"/>
                  </a:cubicBezTo>
                  <a:cubicBezTo>
                    <a:pt x="20868" y="1024"/>
                    <a:pt x="23109" y="1553"/>
                    <a:pt x="24994" y="2700"/>
                  </a:cubicBezTo>
                  <a:cubicBezTo>
                    <a:pt x="28761" y="5005"/>
                    <a:pt x="30713" y="9288"/>
                    <a:pt x="31608" y="13463"/>
                  </a:cubicBezTo>
                  <a:cubicBezTo>
                    <a:pt x="32176" y="16091"/>
                    <a:pt x="32448" y="18910"/>
                    <a:pt x="32231" y="21595"/>
                  </a:cubicBezTo>
                  <a:cubicBezTo>
                    <a:pt x="32194" y="22073"/>
                    <a:pt x="33406" y="22414"/>
                    <a:pt x="34205" y="22414"/>
                  </a:cubicBezTo>
                  <a:cubicBezTo>
                    <a:pt x="34584" y="22414"/>
                    <a:pt x="34870" y="22337"/>
                    <a:pt x="34887" y="22163"/>
                  </a:cubicBezTo>
                  <a:cubicBezTo>
                    <a:pt x="35429" y="15440"/>
                    <a:pt x="33586" y="7145"/>
                    <a:pt x="27813" y="3053"/>
                  </a:cubicBezTo>
                  <a:cubicBezTo>
                    <a:pt x="24915" y="1016"/>
                    <a:pt x="21148" y="1"/>
                    <a:pt x="17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566302" y="1877369"/>
              <a:ext cx="74013" cy="667029"/>
            </a:xfrm>
            <a:custGeom>
              <a:rect b="b" l="l" r="r" t="t"/>
              <a:pathLst>
                <a:path extrusionOk="0" h="34211" w="3796">
                  <a:moveTo>
                    <a:pt x="0" y="0"/>
                  </a:moveTo>
                  <a:lnTo>
                    <a:pt x="0" y="34210"/>
                  </a:lnTo>
                  <a:lnTo>
                    <a:pt x="3795" y="3421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4640295" y="1877369"/>
              <a:ext cx="37006" cy="667029"/>
            </a:xfrm>
            <a:custGeom>
              <a:rect b="b" l="l" r="r" t="t"/>
              <a:pathLst>
                <a:path extrusionOk="0" h="34211" w="1898">
                  <a:moveTo>
                    <a:pt x="0" y="0"/>
                  </a:moveTo>
                  <a:lnTo>
                    <a:pt x="0" y="34210"/>
                  </a:lnTo>
                  <a:lnTo>
                    <a:pt x="1898" y="3421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4524519" y="1864676"/>
              <a:ext cx="198251" cy="131608"/>
            </a:xfrm>
            <a:custGeom>
              <a:rect b="b" l="l" r="r" t="t"/>
              <a:pathLst>
                <a:path extrusionOk="0" h="6750" w="10168">
                  <a:moveTo>
                    <a:pt x="7619" y="1274"/>
                  </a:moveTo>
                  <a:cubicBezTo>
                    <a:pt x="8324" y="1274"/>
                    <a:pt x="8892" y="1844"/>
                    <a:pt x="8892" y="2549"/>
                  </a:cubicBezTo>
                  <a:lnTo>
                    <a:pt x="8892" y="4201"/>
                  </a:lnTo>
                  <a:cubicBezTo>
                    <a:pt x="8892" y="4906"/>
                    <a:pt x="8324" y="5476"/>
                    <a:pt x="7619" y="5476"/>
                  </a:cubicBezTo>
                  <a:lnTo>
                    <a:pt x="2549" y="5476"/>
                  </a:lnTo>
                  <a:cubicBezTo>
                    <a:pt x="1844" y="5476"/>
                    <a:pt x="1276" y="4906"/>
                    <a:pt x="1276" y="4201"/>
                  </a:cubicBezTo>
                  <a:lnTo>
                    <a:pt x="1276" y="2549"/>
                  </a:lnTo>
                  <a:cubicBezTo>
                    <a:pt x="1276" y="1844"/>
                    <a:pt x="1844" y="1274"/>
                    <a:pt x="2549" y="1274"/>
                  </a:cubicBezTo>
                  <a:close/>
                  <a:moveTo>
                    <a:pt x="2549" y="1"/>
                  </a:moveTo>
                  <a:cubicBezTo>
                    <a:pt x="1139" y="1"/>
                    <a:pt x="1" y="1139"/>
                    <a:pt x="1" y="2549"/>
                  </a:cubicBezTo>
                  <a:lnTo>
                    <a:pt x="1" y="4201"/>
                  </a:lnTo>
                  <a:cubicBezTo>
                    <a:pt x="1" y="5611"/>
                    <a:pt x="1139" y="6749"/>
                    <a:pt x="2549" y="6749"/>
                  </a:cubicBezTo>
                  <a:lnTo>
                    <a:pt x="7619" y="6749"/>
                  </a:lnTo>
                  <a:cubicBezTo>
                    <a:pt x="9029" y="6749"/>
                    <a:pt x="10167" y="5611"/>
                    <a:pt x="10167" y="4201"/>
                  </a:cubicBezTo>
                  <a:lnTo>
                    <a:pt x="10167" y="2549"/>
                  </a:lnTo>
                  <a:cubicBezTo>
                    <a:pt x="10167" y="1139"/>
                    <a:pt x="9029" y="1"/>
                    <a:pt x="7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5249163" y="1877369"/>
              <a:ext cx="74519" cy="667029"/>
            </a:xfrm>
            <a:custGeom>
              <a:rect b="b" l="l" r="r" t="t"/>
              <a:pathLst>
                <a:path extrusionOk="0" h="34211" w="3822">
                  <a:moveTo>
                    <a:pt x="0" y="0"/>
                  </a:moveTo>
                  <a:lnTo>
                    <a:pt x="0" y="34210"/>
                  </a:lnTo>
                  <a:lnTo>
                    <a:pt x="3821" y="34210"/>
                  </a:lnTo>
                  <a:lnTo>
                    <a:pt x="3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5211611" y="1877369"/>
              <a:ext cx="37572" cy="667029"/>
            </a:xfrm>
            <a:custGeom>
              <a:rect b="b" l="l" r="r" t="t"/>
              <a:pathLst>
                <a:path extrusionOk="0" h="34211" w="1927">
                  <a:moveTo>
                    <a:pt x="1" y="0"/>
                  </a:moveTo>
                  <a:lnTo>
                    <a:pt x="1" y="34210"/>
                  </a:lnTo>
                  <a:lnTo>
                    <a:pt x="1926" y="34210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5167215" y="1864676"/>
              <a:ext cx="198231" cy="131608"/>
            </a:xfrm>
            <a:custGeom>
              <a:rect b="b" l="l" r="r" t="t"/>
              <a:pathLst>
                <a:path extrusionOk="0" h="6750" w="10167">
                  <a:moveTo>
                    <a:pt x="7619" y="1274"/>
                  </a:moveTo>
                  <a:cubicBezTo>
                    <a:pt x="8324" y="1274"/>
                    <a:pt x="8892" y="1844"/>
                    <a:pt x="8892" y="2549"/>
                  </a:cubicBezTo>
                  <a:lnTo>
                    <a:pt x="8892" y="4201"/>
                  </a:lnTo>
                  <a:cubicBezTo>
                    <a:pt x="8892" y="4906"/>
                    <a:pt x="8324" y="5476"/>
                    <a:pt x="7619" y="5476"/>
                  </a:cubicBezTo>
                  <a:lnTo>
                    <a:pt x="2523" y="5476"/>
                  </a:lnTo>
                  <a:cubicBezTo>
                    <a:pt x="1844" y="5476"/>
                    <a:pt x="1276" y="4906"/>
                    <a:pt x="1276" y="4201"/>
                  </a:cubicBezTo>
                  <a:lnTo>
                    <a:pt x="1276" y="2549"/>
                  </a:lnTo>
                  <a:cubicBezTo>
                    <a:pt x="1276" y="1844"/>
                    <a:pt x="1844" y="1274"/>
                    <a:pt x="2523" y="1274"/>
                  </a:cubicBezTo>
                  <a:close/>
                  <a:moveTo>
                    <a:pt x="2523" y="1"/>
                  </a:moveTo>
                  <a:cubicBezTo>
                    <a:pt x="1139" y="1"/>
                    <a:pt x="1" y="1139"/>
                    <a:pt x="1" y="2549"/>
                  </a:cubicBezTo>
                  <a:lnTo>
                    <a:pt x="1" y="4201"/>
                  </a:lnTo>
                  <a:cubicBezTo>
                    <a:pt x="1" y="5611"/>
                    <a:pt x="1139" y="6749"/>
                    <a:pt x="2523" y="6749"/>
                  </a:cubicBezTo>
                  <a:lnTo>
                    <a:pt x="7619" y="6749"/>
                  </a:lnTo>
                  <a:cubicBezTo>
                    <a:pt x="9029" y="6749"/>
                    <a:pt x="10167" y="5611"/>
                    <a:pt x="10167" y="4201"/>
                  </a:cubicBezTo>
                  <a:lnTo>
                    <a:pt x="10167" y="2549"/>
                  </a:lnTo>
                  <a:cubicBezTo>
                    <a:pt x="10167" y="1139"/>
                    <a:pt x="9029" y="1"/>
                    <a:pt x="7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 de données</a:t>
            </a:r>
            <a:endParaRPr/>
          </a:p>
        </p:txBody>
      </p:sp>
      <p:pic>
        <p:nvPicPr>
          <p:cNvPr id="357" name="Google Shape;3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525" y="1111100"/>
            <a:ext cx="2070334" cy="38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75" y="4846875"/>
            <a:ext cx="4740099" cy="15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425" y="1367301"/>
            <a:ext cx="5597301" cy="30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1" name="Google Shape;361;p21"/>
          <p:cNvGrpSpPr/>
          <p:nvPr/>
        </p:nvGrpSpPr>
        <p:grpSpPr>
          <a:xfrm>
            <a:off x="1943338" y="298201"/>
            <a:ext cx="919029" cy="700541"/>
            <a:chOff x="2923538" y="2454884"/>
            <a:chExt cx="1311961" cy="997496"/>
          </a:xfrm>
        </p:grpSpPr>
        <p:sp>
          <p:nvSpPr>
            <p:cNvPr id="362" name="Google Shape;362;p21"/>
            <p:cNvSpPr/>
            <p:nvPr/>
          </p:nvSpPr>
          <p:spPr>
            <a:xfrm>
              <a:off x="3700832" y="3260430"/>
              <a:ext cx="358472" cy="191950"/>
            </a:xfrm>
            <a:custGeom>
              <a:rect b="b" l="l" r="r" t="t"/>
              <a:pathLst>
                <a:path extrusionOk="0" h="8802" w="16438">
                  <a:moveTo>
                    <a:pt x="0" y="0"/>
                  </a:moveTo>
                  <a:lnTo>
                    <a:pt x="0" y="8802"/>
                  </a:lnTo>
                  <a:lnTo>
                    <a:pt x="16438" y="8802"/>
                  </a:lnTo>
                  <a:lnTo>
                    <a:pt x="16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4012082" y="2889789"/>
              <a:ext cx="223418" cy="367478"/>
            </a:xfrm>
            <a:custGeom>
              <a:rect b="b" l="l" r="r" t="t"/>
              <a:pathLst>
                <a:path extrusionOk="0" h="16851" w="10245">
                  <a:moveTo>
                    <a:pt x="7752" y="0"/>
                  </a:moveTo>
                  <a:cubicBezTo>
                    <a:pt x="6890" y="0"/>
                    <a:pt x="6067" y="509"/>
                    <a:pt x="5721" y="1362"/>
                  </a:cubicBezTo>
                  <a:lnTo>
                    <a:pt x="0" y="15179"/>
                  </a:lnTo>
                  <a:lnTo>
                    <a:pt x="4049" y="16850"/>
                  </a:lnTo>
                  <a:lnTo>
                    <a:pt x="9785" y="3051"/>
                  </a:lnTo>
                  <a:cubicBezTo>
                    <a:pt x="10244" y="1919"/>
                    <a:pt x="9703" y="641"/>
                    <a:pt x="8588" y="166"/>
                  </a:cubicBezTo>
                  <a:cubicBezTo>
                    <a:pt x="8315" y="54"/>
                    <a:pt x="8032" y="0"/>
                    <a:pt x="77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659380" y="2694688"/>
              <a:ext cx="95800" cy="230200"/>
            </a:xfrm>
            <a:custGeom>
              <a:rect b="b" l="l" r="r" t="t"/>
              <a:pathLst>
                <a:path extrusionOk="0" h="10556" w="4393">
                  <a:moveTo>
                    <a:pt x="2196" y="1"/>
                  </a:moveTo>
                  <a:cubicBezTo>
                    <a:pt x="983" y="1"/>
                    <a:pt x="0" y="984"/>
                    <a:pt x="0" y="2197"/>
                  </a:cubicBezTo>
                  <a:lnTo>
                    <a:pt x="0" y="10555"/>
                  </a:lnTo>
                  <a:lnTo>
                    <a:pt x="4392" y="10555"/>
                  </a:lnTo>
                  <a:lnTo>
                    <a:pt x="4392" y="2197"/>
                  </a:lnTo>
                  <a:cubicBezTo>
                    <a:pt x="4392" y="984"/>
                    <a:pt x="3409" y="1"/>
                    <a:pt x="2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3774447" y="2550657"/>
              <a:ext cx="95800" cy="374239"/>
            </a:xfrm>
            <a:custGeom>
              <a:rect b="b" l="l" r="r" t="t"/>
              <a:pathLst>
                <a:path extrusionOk="0" h="17161" w="4393">
                  <a:moveTo>
                    <a:pt x="2196" y="1"/>
                  </a:moveTo>
                  <a:cubicBezTo>
                    <a:pt x="984" y="1"/>
                    <a:pt x="0" y="984"/>
                    <a:pt x="0" y="2214"/>
                  </a:cubicBezTo>
                  <a:lnTo>
                    <a:pt x="0" y="17160"/>
                  </a:lnTo>
                  <a:lnTo>
                    <a:pt x="4393" y="17160"/>
                  </a:lnTo>
                  <a:lnTo>
                    <a:pt x="4393" y="2214"/>
                  </a:lnTo>
                  <a:cubicBezTo>
                    <a:pt x="4393" y="984"/>
                    <a:pt x="3409" y="1"/>
                    <a:pt x="2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3889514" y="2454884"/>
              <a:ext cx="95800" cy="470017"/>
            </a:xfrm>
            <a:custGeom>
              <a:rect b="b" l="l" r="r" t="t"/>
              <a:pathLst>
                <a:path extrusionOk="0" h="21553" w="4393">
                  <a:moveTo>
                    <a:pt x="2197" y="0"/>
                  </a:moveTo>
                  <a:cubicBezTo>
                    <a:pt x="984" y="0"/>
                    <a:pt x="1" y="984"/>
                    <a:pt x="1" y="2196"/>
                  </a:cubicBezTo>
                  <a:lnTo>
                    <a:pt x="1" y="21552"/>
                  </a:lnTo>
                  <a:lnTo>
                    <a:pt x="4393" y="21552"/>
                  </a:lnTo>
                  <a:lnTo>
                    <a:pt x="4393" y="2196"/>
                  </a:lnTo>
                  <a:cubicBezTo>
                    <a:pt x="4393" y="984"/>
                    <a:pt x="3410" y="0"/>
                    <a:pt x="2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4004581" y="2550657"/>
              <a:ext cx="95822" cy="374239"/>
            </a:xfrm>
            <a:custGeom>
              <a:rect b="b" l="l" r="r" t="t"/>
              <a:pathLst>
                <a:path extrusionOk="0" h="17161" w="4394">
                  <a:moveTo>
                    <a:pt x="2197" y="1"/>
                  </a:moveTo>
                  <a:cubicBezTo>
                    <a:pt x="984" y="1"/>
                    <a:pt x="1" y="984"/>
                    <a:pt x="1" y="2214"/>
                  </a:cubicBezTo>
                  <a:lnTo>
                    <a:pt x="1" y="17160"/>
                  </a:lnTo>
                  <a:lnTo>
                    <a:pt x="4393" y="17160"/>
                  </a:lnTo>
                  <a:lnTo>
                    <a:pt x="4393" y="2214"/>
                  </a:lnTo>
                  <a:cubicBezTo>
                    <a:pt x="4393" y="984"/>
                    <a:pt x="3410" y="1"/>
                    <a:pt x="2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3659380" y="2886605"/>
              <a:ext cx="441057" cy="412118"/>
            </a:xfrm>
            <a:custGeom>
              <a:rect b="b" l="l" r="r" t="t"/>
              <a:pathLst>
                <a:path extrusionOk="0" h="18898" w="20225">
                  <a:moveTo>
                    <a:pt x="0" y="0"/>
                  </a:moveTo>
                  <a:lnTo>
                    <a:pt x="0" y="16996"/>
                  </a:lnTo>
                  <a:cubicBezTo>
                    <a:pt x="0" y="18061"/>
                    <a:pt x="852" y="18897"/>
                    <a:pt x="1901" y="18897"/>
                  </a:cubicBezTo>
                  <a:lnTo>
                    <a:pt x="18339" y="18897"/>
                  </a:lnTo>
                  <a:cubicBezTo>
                    <a:pt x="19388" y="18897"/>
                    <a:pt x="20224" y="18061"/>
                    <a:pt x="20224" y="16996"/>
                  </a:cubicBezTo>
                  <a:lnTo>
                    <a:pt x="202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3700832" y="2982378"/>
              <a:ext cx="358472" cy="316340"/>
            </a:xfrm>
            <a:custGeom>
              <a:rect b="b" l="l" r="r" t="t"/>
              <a:pathLst>
                <a:path extrusionOk="0" h="14506" w="16438">
                  <a:moveTo>
                    <a:pt x="8210" y="0"/>
                  </a:moveTo>
                  <a:cubicBezTo>
                    <a:pt x="3671" y="0"/>
                    <a:pt x="0" y="3672"/>
                    <a:pt x="0" y="8212"/>
                  </a:cubicBezTo>
                  <a:lnTo>
                    <a:pt x="0" y="14505"/>
                  </a:lnTo>
                  <a:lnTo>
                    <a:pt x="16438" y="14505"/>
                  </a:lnTo>
                  <a:lnTo>
                    <a:pt x="16438" y="8212"/>
                  </a:lnTo>
                  <a:cubicBezTo>
                    <a:pt x="16438" y="3672"/>
                    <a:pt x="12751" y="0"/>
                    <a:pt x="8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3099725" y="3260430"/>
              <a:ext cx="358493" cy="191950"/>
            </a:xfrm>
            <a:custGeom>
              <a:rect b="b" l="l" r="r" t="t"/>
              <a:pathLst>
                <a:path extrusionOk="0" h="8802" w="16439">
                  <a:moveTo>
                    <a:pt x="1" y="0"/>
                  </a:moveTo>
                  <a:lnTo>
                    <a:pt x="1" y="8802"/>
                  </a:lnTo>
                  <a:lnTo>
                    <a:pt x="16438" y="8802"/>
                  </a:lnTo>
                  <a:lnTo>
                    <a:pt x="16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2923538" y="2889789"/>
              <a:ext cx="223418" cy="367478"/>
            </a:xfrm>
            <a:custGeom>
              <a:rect b="b" l="l" r="r" t="t"/>
              <a:pathLst>
                <a:path extrusionOk="0" h="16851" w="10245">
                  <a:moveTo>
                    <a:pt x="2493" y="0"/>
                  </a:moveTo>
                  <a:cubicBezTo>
                    <a:pt x="2213" y="0"/>
                    <a:pt x="1929" y="54"/>
                    <a:pt x="1656" y="166"/>
                  </a:cubicBezTo>
                  <a:cubicBezTo>
                    <a:pt x="542" y="641"/>
                    <a:pt x="1" y="1919"/>
                    <a:pt x="459" y="3051"/>
                  </a:cubicBezTo>
                  <a:lnTo>
                    <a:pt x="6180" y="16850"/>
                  </a:lnTo>
                  <a:lnTo>
                    <a:pt x="10244" y="15179"/>
                  </a:lnTo>
                  <a:lnTo>
                    <a:pt x="4524" y="1362"/>
                  </a:lnTo>
                  <a:cubicBezTo>
                    <a:pt x="4177" y="509"/>
                    <a:pt x="3355" y="0"/>
                    <a:pt x="24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3403844" y="2694688"/>
              <a:ext cx="95800" cy="230200"/>
            </a:xfrm>
            <a:custGeom>
              <a:rect b="b" l="l" r="r" t="t"/>
              <a:pathLst>
                <a:path extrusionOk="0" h="10556" w="4393">
                  <a:moveTo>
                    <a:pt x="2196" y="1"/>
                  </a:moveTo>
                  <a:cubicBezTo>
                    <a:pt x="984" y="1"/>
                    <a:pt x="0" y="984"/>
                    <a:pt x="0" y="2197"/>
                  </a:cubicBezTo>
                  <a:lnTo>
                    <a:pt x="0" y="10555"/>
                  </a:lnTo>
                  <a:lnTo>
                    <a:pt x="4393" y="10555"/>
                  </a:lnTo>
                  <a:lnTo>
                    <a:pt x="4393" y="2197"/>
                  </a:lnTo>
                  <a:cubicBezTo>
                    <a:pt x="4393" y="984"/>
                    <a:pt x="3409" y="1"/>
                    <a:pt x="2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3288777" y="2550657"/>
              <a:ext cx="95800" cy="374239"/>
            </a:xfrm>
            <a:custGeom>
              <a:rect b="b" l="l" r="r" t="t"/>
              <a:pathLst>
                <a:path extrusionOk="0" h="17161" w="4393">
                  <a:moveTo>
                    <a:pt x="2196" y="1"/>
                  </a:moveTo>
                  <a:cubicBezTo>
                    <a:pt x="983" y="1"/>
                    <a:pt x="0" y="984"/>
                    <a:pt x="0" y="2214"/>
                  </a:cubicBezTo>
                  <a:lnTo>
                    <a:pt x="0" y="17160"/>
                  </a:lnTo>
                  <a:lnTo>
                    <a:pt x="4392" y="17160"/>
                  </a:lnTo>
                  <a:lnTo>
                    <a:pt x="4392" y="2214"/>
                  </a:lnTo>
                  <a:cubicBezTo>
                    <a:pt x="4392" y="984"/>
                    <a:pt x="3409" y="1"/>
                    <a:pt x="2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3173362" y="2454884"/>
              <a:ext cx="96149" cy="470017"/>
            </a:xfrm>
            <a:custGeom>
              <a:rect b="b" l="l" r="r" t="t"/>
              <a:pathLst>
                <a:path extrusionOk="0" h="21553" w="4409">
                  <a:moveTo>
                    <a:pt x="2212" y="0"/>
                  </a:moveTo>
                  <a:cubicBezTo>
                    <a:pt x="999" y="0"/>
                    <a:pt x="0" y="984"/>
                    <a:pt x="0" y="2196"/>
                  </a:cubicBezTo>
                  <a:lnTo>
                    <a:pt x="0" y="21552"/>
                  </a:lnTo>
                  <a:lnTo>
                    <a:pt x="4408" y="21552"/>
                  </a:lnTo>
                  <a:lnTo>
                    <a:pt x="4408" y="2196"/>
                  </a:lnTo>
                  <a:cubicBezTo>
                    <a:pt x="4408" y="984"/>
                    <a:pt x="3425" y="0"/>
                    <a:pt x="2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3058273" y="2550657"/>
              <a:ext cx="96149" cy="374239"/>
            </a:xfrm>
            <a:custGeom>
              <a:rect b="b" l="l" r="r" t="t"/>
              <a:pathLst>
                <a:path extrusionOk="0" h="17161" w="4409">
                  <a:moveTo>
                    <a:pt x="2213" y="1"/>
                  </a:moveTo>
                  <a:cubicBezTo>
                    <a:pt x="1000" y="1"/>
                    <a:pt x="1" y="984"/>
                    <a:pt x="1" y="2214"/>
                  </a:cubicBezTo>
                  <a:lnTo>
                    <a:pt x="1" y="17160"/>
                  </a:lnTo>
                  <a:lnTo>
                    <a:pt x="4409" y="17160"/>
                  </a:lnTo>
                  <a:lnTo>
                    <a:pt x="4409" y="2214"/>
                  </a:lnTo>
                  <a:cubicBezTo>
                    <a:pt x="4409" y="984"/>
                    <a:pt x="3425" y="1"/>
                    <a:pt x="2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058273" y="2886605"/>
              <a:ext cx="441406" cy="412118"/>
            </a:xfrm>
            <a:custGeom>
              <a:rect b="b" l="l" r="r" t="t"/>
              <a:pathLst>
                <a:path extrusionOk="0" h="18898" w="20241">
                  <a:moveTo>
                    <a:pt x="1" y="0"/>
                  </a:moveTo>
                  <a:lnTo>
                    <a:pt x="1" y="16996"/>
                  </a:lnTo>
                  <a:cubicBezTo>
                    <a:pt x="1" y="18061"/>
                    <a:pt x="853" y="18897"/>
                    <a:pt x="1902" y="18897"/>
                  </a:cubicBezTo>
                  <a:lnTo>
                    <a:pt x="18339" y="18897"/>
                  </a:lnTo>
                  <a:cubicBezTo>
                    <a:pt x="19388" y="18897"/>
                    <a:pt x="20241" y="18061"/>
                    <a:pt x="20241" y="16996"/>
                  </a:cubicBezTo>
                  <a:lnTo>
                    <a:pt x="202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099725" y="2982378"/>
              <a:ext cx="358493" cy="316340"/>
            </a:xfrm>
            <a:custGeom>
              <a:rect b="b" l="l" r="r" t="t"/>
              <a:pathLst>
                <a:path extrusionOk="0" h="14506" w="16439">
                  <a:moveTo>
                    <a:pt x="8228" y="0"/>
                  </a:moveTo>
                  <a:cubicBezTo>
                    <a:pt x="3688" y="0"/>
                    <a:pt x="1" y="3672"/>
                    <a:pt x="1" y="8212"/>
                  </a:cubicBezTo>
                  <a:lnTo>
                    <a:pt x="1" y="14505"/>
                  </a:lnTo>
                  <a:lnTo>
                    <a:pt x="16438" y="14505"/>
                  </a:lnTo>
                  <a:lnTo>
                    <a:pt x="16438" y="8212"/>
                  </a:lnTo>
                  <a:cubicBezTo>
                    <a:pt x="16438" y="3672"/>
                    <a:pt x="12767" y="0"/>
                    <a:pt x="8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cer Infographics by Slidesgo">
  <a:themeElements>
    <a:clrScheme name="Simple Light">
      <a:dk1>
        <a:srgbClr val="000000"/>
      </a:dk1>
      <a:lt1>
        <a:srgbClr val="49BA49"/>
      </a:lt1>
      <a:dk2>
        <a:srgbClr val="F9D93D"/>
      </a:dk2>
      <a:lt2>
        <a:srgbClr val="FFAB6D"/>
      </a:lt2>
      <a:accent1>
        <a:srgbClr val="E8E3D9"/>
      </a:accent1>
      <a:accent2>
        <a:srgbClr val="CC0000"/>
      </a:accent2>
      <a:accent3>
        <a:srgbClr val="8A4F07"/>
      </a:accent3>
      <a:accent4>
        <a:srgbClr val="EFEFE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