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E3B1A9-F7E7-4398-BF52-86A5CB5BCBF2}" v="1" dt="2023-05-23T08:43:44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3" d="100"/>
          <a:sy n="43" d="100"/>
        </p:scale>
        <p:origin x="224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y Hunt" userId="cb29372d236e1c92" providerId="LiveId" clId="{65E3B1A9-F7E7-4398-BF52-86A5CB5BCBF2}"/>
    <pc:docChg chg="custSel modSld">
      <pc:chgData name="Guy Hunt" userId="cb29372d236e1c92" providerId="LiveId" clId="{65E3B1A9-F7E7-4398-BF52-86A5CB5BCBF2}" dt="2023-05-23T08:43:45.609" v="1" actId="21"/>
      <pc:docMkLst>
        <pc:docMk/>
      </pc:docMkLst>
      <pc:sldChg chg="addSp delSp mod">
        <pc:chgData name="Guy Hunt" userId="cb29372d236e1c92" providerId="LiveId" clId="{65E3B1A9-F7E7-4398-BF52-86A5CB5BCBF2}" dt="2023-05-23T08:43:45.609" v="1" actId="21"/>
        <pc:sldMkLst>
          <pc:docMk/>
          <pc:sldMk cId="1880130442" sldId="257"/>
        </pc:sldMkLst>
        <pc:picChg chg="add del">
          <ac:chgData name="Guy Hunt" userId="cb29372d236e1c92" providerId="LiveId" clId="{65E3B1A9-F7E7-4398-BF52-86A5CB5BCBF2}" dt="2023-05-23T08:43:45.609" v="1" actId="21"/>
          <ac:picMkLst>
            <pc:docMk/>
            <pc:sldMk cId="1880130442" sldId="257"/>
            <ac:picMk id="2" creationId="{0643ABD3-C8DD-8E36-72A8-9CBDF8F0A8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9FED-0647-4B7A-9B1C-C3AFB8A9212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23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9FED-0647-4B7A-9B1C-C3AFB8A9212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23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9FED-0647-4B7A-9B1C-C3AFB8A9212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01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9FED-0647-4B7A-9B1C-C3AFB8A9212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95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9FED-0647-4B7A-9B1C-C3AFB8A9212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48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9FED-0647-4B7A-9B1C-C3AFB8A9212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74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9FED-0647-4B7A-9B1C-C3AFB8A9212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80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9FED-0647-4B7A-9B1C-C3AFB8A9212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11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9FED-0647-4B7A-9B1C-C3AFB8A9212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27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9FED-0647-4B7A-9B1C-C3AFB8A9212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03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9FED-0647-4B7A-9B1C-C3AFB8A9212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97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19FED-0647-4B7A-9B1C-C3AFB8A9212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46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screenshot, parallel, line&#10;&#10;Description automatically generated">
            <a:extLst>
              <a:ext uri="{FF2B5EF4-FFF2-40B4-BE49-F238E27FC236}">
                <a16:creationId xmlns:a16="http://schemas.microsoft.com/office/drawing/2014/main" id="{EC459694-4E97-4F4E-80DF-ECEFD268FB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1" b="18962"/>
          <a:stretch/>
        </p:blipFill>
        <p:spPr>
          <a:xfrm>
            <a:off x="0" y="0"/>
            <a:ext cx="6858000" cy="4823085"/>
          </a:xfrm>
          <a:prstGeom prst="rect">
            <a:avLst/>
          </a:prstGeom>
        </p:spPr>
      </p:pic>
      <p:pic>
        <p:nvPicPr>
          <p:cNvPr id="15" name="Picture 14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12388A55-1AD0-2091-EB06-4DB17DF82E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3"/>
          <a:stretch/>
        </p:blipFill>
        <p:spPr>
          <a:xfrm>
            <a:off x="595422" y="4821864"/>
            <a:ext cx="6218339" cy="2786618"/>
          </a:xfrm>
          <a:prstGeom prst="rect">
            <a:avLst/>
          </a:prstGeom>
        </p:spPr>
      </p:pic>
      <p:sp>
        <p:nvSpPr>
          <p:cNvPr id="16" name="Left Brace 15">
            <a:extLst>
              <a:ext uri="{FF2B5EF4-FFF2-40B4-BE49-F238E27FC236}">
                <a16:creationId xmlns:a16="http://schemas.microsoft.com/office/drawing/2014/main" id="{FE248D52-E963-0027-E921-0958AC3CF649}"/>
              </a:ext>
            </a:extLst>
          </p:cNvPr>
          <p:cNvSpPr/>
          <p:nvPr/>
        </p:nvSpPr>
        <p:spPr>
          <a:xfrm>
            <a:off x="47847" y="428705"/>
            <a:ext cx="155448" cy="1152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2AA4CDA0-D1C6-EE06-0512-5EA9119E7E66}"/>
              </a:ext>
            </a:extLst>
          </p:cNvPr>
          <p:cNvSpPr/>
          <p:nvPr/>
        </p:nvSpPr>
        <p:spPr>
          <a:xfrm>
            <a:off x="47847" y="1757917"/>
            <a:ext cx="155448" cy="1008000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A5DD443B-8F18-22D5-6CC5-DE38A1EADFAA}"/>
              </a:ext>
            </a:extLst>
          </p:cNvPr>
          <p:cNvSpPr/>
          <p:nvPr/>
        </p:nvSpPr>
        <p:spPr>
          <a:xfrm>
            <a:off x="47847" y="2833301"/>
            <a:ext cx="155448" cy="2052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96DE55F3-9D05-04A2-FB2E-6B967D11FB38}"/>
              </a:ext>
            </a:extLst>
          </p:cNvPr>
          <p:cNvSpPr/>
          <p:nvPr/>
        </p:nvSpPr>
        <p:spPr>
          <a:xfrm>
            <a:off x="47847" y="5131261"/>
            <a:ext cx="155448" cy="36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D9E0F0B8-27C3-C394-B9DE-CB71E0ADF52F}"/>
              </a:ext>
            </a:extLst>
          </p:cNvPr>
          <p:cNvSpPr/>
          <p:nvPr/>
        </p:nvSpPr>
        <p:spPr>
          <a:xfrm>
            <a:off x="47847" y="5698331"/>
            <a:ext cx="155448" cy="36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E6D36DFA-FE78-262E-99D0-34A746AB021F}"/>
              </a:ext>
            </a:extLst>
          </p:cNvPr>
          <p:cNvSpPr/>
          <p:nvPr/>
        </p:nvSpPr>
        <p:spPr>
          <a:xfrm>
            <a:off x="47847" y="6277695"/>
            <a:ext cx="155448" cy="54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3D6DB-D9CA-C695-385E-AAB2FDEF47D3}"/>
              </a:ext>
            </a:extLst>
          </p:cNvPr>
          <p:cNvSpPr txBox="1"/>
          <p:nvPr/>
        </p:nvSpPr>
        <p:spPr>
          <a:xfrm>
            <a:off x="-1485313" y="850817"/>
            <a:ext cx="1477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Process Networks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551B22-C25C-598B-8564-AFBE5BA8671D}"/>
              </a:ext>
            </a:extLst>
          </p:cNvPr>
          <p:cNvSpPr txBox="1"/>
          <p:nvPr/>
        </p:nvSpPr>
        <p:spPr>
          <a:xfrm>
            <a:off x="-1256725" y="2108029"/>
            <a:ext cx="1248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Pathway Maps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46C5E-A06E-4C98-115C-56CF35B6F7AB}"/>
              </a:ext>
            </a:extLst>
          </p:cNvPr>
          <p:cNvSpPr txBox="1"/>
          <p:nvPr/>
        </p:nvSpPr>
        <p:spPr>
          <a:xfrm>
            <a:off x="-924967" y="3705413"/>
            <a:ext cx="917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Reactome</a:t>
            </a:r>
            <a:endParaRPr lang="en-GB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3FEF52-F4B0-3FBF-43C0-ED25E21704A5}"/>
              </a:ext>
            </a:extLst>
          </p:cNvPr>
          <p:cNvSpPr txBox="1"/>
          <p:nvPr/>
        </p:nvSpPr>
        <p:spPr>
          <a:xfrm>
            <a:off x="-1485313" y="5157373"/>
            <a:ext cx="1477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Process Networks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393FEB-2357-C930-58DB-D5D211B158AC}"/>
              </a:ext>
            </a:extLst>
          </p:cNvPr>
          <p:cNvSpPr txBox="1"/>
          <p:nvPr/>
        </p:nvSpPr>
        <p:spPr>
          <a:xfrm>
            <a:off x="-1256725" y="5724443"/>
            <a:ext cx="1248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Pathway Maps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051497-7296-09DA-98F9-B9F20EA43860}"/>
              </a:ext>
            </a:extLst>
          </p:cNvPr>
          <p:cNvSpPr txBox="1"/>
          <p:nvPr/>
        </p:nvSpPr>
        <p:spPr>
          <a:xfrm>
            <a:off x="-924967" y="6393807"/>
            <a:ext cx="917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Reactome</a:t>
            </a:r>
            <a:endParaRPr lang="en-GB" sz="1400" dirty="0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3109BCB4-2468-D673-8834-79A836C6C5E4}"/>
              </a:ext>
            </a:extLst>
          </p:cNvPr>
          <p:cNvSpPr/>
          <p:nvPr/>
        </p:nvSpPr>
        <p:spPr>
          <a:xfrm>
            <a:off x="-1608236" y="5131261"/>
            <a:ext cx="155448" cy="1656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F33118B1-C6D1-AC2D-2DA6-B81DCD9AA6EB}"/>
              </a:ext>
            </a:extLst>
          </p:cNvPr>
          <p:cNvSpPr/>
          <p:nvPr/>
        </p:nvSpPr>
        <p:spPr>
          <a:xfrm>
            <a:off x="-1608236" y="428705"/>
            <a:ext cx="155448" cy="45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F345CC-7D6E-3BC5-3686-87B5FF19E1C8}"/>
              </a:ext>
            </a:extLst>
          </p:cNvPr>
          <p:cNvSpPr txBox="1"/>
          <p:nvPr/>
        </p:nvSpPr>
        <p:spPr>
          <a:xfrm rot="16200000">
            <a:off x="-2285275" y="5805373"/>
            <a:ext cx="940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Target ALS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729F71-DE40-B4BF-C75C-5C8996CEAE99}"/>
              </a:ext>
            </a:extLst>
          </p:cNvPr>
          <p:cNvSpPr txBox="1"/>
          <p:nvPr/>
        </p:nvSpPr>
        <p:spPr>
          <a:xfrm rot="16200000">
            <a:off x="-2297714" y="2524817"/>
            <a:ext cx="964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Brain Bank</a:t>
            </a:r>
          </a:p>
        </p:txBody>
      </p:sp>
    </p:spTree>
    <p:extLst>
      <p:ext uri="{BB962C8B-B14F-4D97-AF65-F5344CB8AC3E}">
        <p14:creationId xmlns:p14="http://schemas.microsoft.com/office/powerpoint/2010/main" val="263037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13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184</TotalTime>
  <Words>14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 Hunt</dc:creator>
  <cp:lastModifiedBy>Guy Hunt</cp:lastModifiedBy>
  <cp:revision>1</cp:revision>
  <dcterms:created xsi:type="dcterms:W3CDTF">2023-05-22T12:37:01Z</dcterms:created>
  <dcterms:modified xsi:type="dcterms:W3CDTF">2023-05-23T08:43:55Z</dcterms:modified>
</cp:coreProperties>
</file>