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59E6C-6B0D-4544-8428-9DA41817E3EC}" v="41" dt="2023-05-24T12:58:47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30" d="100"/>
          <a:sy n="130" d="100"/>
        </p:scale>
        <p:origin x="1256" y="-3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y Hunt" userId="cb29372d236e1c92" providerId="LiveId" clId="{EA459E6C-6B0D-4544-8428-9DA41817E3EC}"/>
    <pc:docChg chg="undo redo custSel addSld delSld modSld">
      <pc:chgData name="Guy Hunt" userId="cb29372d236e1c92" providerId="LiveId" clId="{EA459E6C-6B0D-4544-8428-9DA41817E3EC}" dt="2023-05-24T13:00:44.210" v="2012" actId="478"/>
      <pc:docMkLst>
        <pc:docMk/>
      </pc:docMkLst>
      <pc:sldChg chg="del">
        <pc:chgData name="Guy Hunt" userId="cb29372d236e1c92" providerId="LiveId" clId="{EA459E6C-6B0D-4544-8428-9DA41817E3EC}" dt="2023-05-23T16:03:43.041" v="781" actId="47"/>
        <pc:sldMkLst>
          <pc:docMk/>
          <pc:sldMk cId="2630370363" sldId="256"/>
        </pc:sldMkLst>
      </pc:sldChg>
      <pc:sldChg chg="addSp delSp modSp mod">
        <pc:chgData name="Guy Hunt" userId="cb29372d236e1c92" providerId="LiveId" clId="{EA459E6C-6B0D-4544-8428-9DA41817E3EC}" dt="2023-05-24T13:00:44.210" v="2012" actId="478"/>
        <pc:sldMkLst>
          <pc:docMk/>
          <pc:sldMk cId="1880130442" sldId="257"/>
        </pc:sldMkLst>
        <pc:spChg chg="add mod ord topLvl">
          <ac:chgData name="Guy Hunt" userId="cb29372d236e1c92" providerId="LiveId" clId="{EA459E6C-6B0D-4544-8428-9DA41817E3EC}" dt="2023-05-24T12:39:21.563" v="1609" actId="553"/>
          <ac:spMkLst>
            <pc:docMk/>
            <pc:sldMk cId="1880130442" sldId="257"/>
            <ac:spMk id="8" creationId="{7AB204E2-FD69-5101-6316-E2889940C7BD}"/>
          </ac:spMkLst>
        </pc:spChg>
        <pc:spChg chg="add mod ord topLvl">
          <ac:chgData name="Guy Hunt" userId="cb29372d236e1c92" providerId="LiveId" clId="{EA459E6C-6B0D-4544-8428-9DA41817E3EC}" dt="2023-05-24T12:39:42.326" v="1618" actId="1038"/>
          <ac:spMkLst>
            <pc:docMk/>
            <pc:sldMk cId="1880130442" sldId="257"/>
            <ac:spMk id="9" creationId="{22CE3CCA-240D-E998-B2EB-0656DF3DDEAC}"/>
          </ac:spMkLst>
        </pc:spChg>
        <pc:spChg chg="add mod ord topLvl">
          <ac:chgData name="Guy Hunt" userId="cb29372d236e1c92" providerId="LiveId" clId="{EA459E6C-6B0D-4544-8428-9DA41817E3EC}" dt="2023-05-24T12:39:21.563" v="1609" actId="553"/>
          <ac:spMkLst>
            <pc:docMk/>
            <pc:sldMk cId="1880130442" sldId="257"/>
            <ac:spMk id="10" creationId="{47F2F3BA-7FD6-3FE4-E5A9-DF30BB712483}"/>
          </ac:spMkLst>
        </pc:spChg>
        <pc:spChg chg="add mod ord topLvl">
          <ac:chgData name="Guy Hunt" userId="cb29372d236e1c92" providerId="LiveId" clId="{EA459E6C-6B0D-4544-8428-9DA41817E3EC}" dt="2023-05-24T12:39:42.326" v="1618" actId="1038"/>
          <ac:spMkLst>
            <pc:docMk/>
            <pc:sldMk cId="1880130442" sldId="257"/>
            <ac:spMk id="11" creationId="{6AE93C7E-43F8-E2EC-474B-BD554A0D3786}"/>
          </ac:spMkLst>
        </pc:spChg>
        <pc:spChg chg="add mod ord topLvl">
          <ac:chgData name="Guy Hunt" userId="cb29372d236e1c92" providerId="LiveId" clId="{EA459E6C-6B0D-4544-8428-9DA41817E3EC}" dt="2023-05-24T12:33:24.464" v="1371" actId="164"/>
          <ac:spMkLst>
            <pc:docMk/>
            <pc:sldMk cId="1880130442" sldId="257"/>
            <ac:spMk id="12" creationId="{712F64C7-C498-3617-9A8D-42A155B0F31C}"/>
          </ac:spMkLst>
        </pc:spChg>
        <pc:spChg chg="add mod ord topLvl">
          <ac:chgData name="Guy Hunt" userId="cb29372d236e1c92" providerId="LiveId" clId="{EA459E6C-6B0D-4544-8428-9DA41817E3EC}" dt="2023-05-24T12:33:24.464" v="1371" actId="164"/>
          <ac:spMkLst>
            <pc:docMk/>
            <pc:sldMk cId="1880130442" sldId="257"/>
            <ac:spMk id="13" creationId="{D3AAD204-5DC0-E349-D646-074B4F941DE5}"/>
          </ac:spMkLst>
        </pc:spChg>
        <pc:spChg chg="add mod ord topLvl">
          <ac:chgData name="Guy Hunt" userId="cb29372d236e1c92" providerId="LiveId" clId="{EA459E6C-6B0D-4544-8428-9DA41817E3EC}" dt="2023-05-24T12:39:11.956" v="1608" actId="552"/>
          <ac:spMkLst>
            <pc:docMk/>
            <pc:sldMk cId="1880130442" sldId="257"/>
            <ac:spMk id="15" creationId="{17800C2C-E3F0-74C1-4265-7F455C74CF9B}"/>
          </ac:spMkLst>
        </pc:spChg>
        <pc:spChg chg="add mod ord topLvl">
          <ac:chgData name="Guy Hunt" userId="cb29372d236e1c92" providerId="LiveId" clId="{EA459E6C-6B0D-4544-8428-9DA41817E3EC}" dt="2023-05-24T12:38:43.968" v="1604" actId="552"/>
          <ac:spMkLst>
            <pc:docMk/>
            <pc:sldMk cId="1880130442" sldId="257"/>
            <ac:spMk id="16" creationId="{9400A04A-2361-0047-DEF8-384ADAAC0E1B}"/>
          </ac:spMkLst>
        </pc:spChg>
        <pc:spChg chg="add mod ord topLvl">
          <ac:chgData name="Guy Hunt" userId="cb29372d236e1c92" providerId="LiveId" clId="{EA459E6C-6B0D-4544-8428-9DA41817E3EC}" dt="2023-05-24T12:39:11.956" v="1608" actId="552"/>
          <ac:spMkLst>
            <pc:docMk/>
            <pc:sldMk cId="1880130442" sldId="257"/>
            <ac:spMk id="17" creationId="{97210C1A-5553-F9EA-2343-48F750A7C97A}"/>
          </ac:spMkLst>
        </pc:spChg>
        <pc:spChg chg="add mod ord topLvl">
          <ac:chgData name="Guy Hunt" userId="cb29372d236e1c92" providerId="LiveId" clId="{EA459E6C-6B0D-4544-8428-9DA41817E3EC}" dt="2023-05-24T12:38:43.968" v="1604" actId="552"/>
          <ac:spMkLst>
            <pc:docMk/>
            <pc:sldMk cId="1880130442" sldId="257"/>
            <ac:spMk id="18" creationId="{704A1C2C-8D43-CE25-E57D-107C4FA1DAE3}"/>
          </ac:spMkLst>
        </pc:spChg>
        <pc:spChg chg="add mod ord topLvl">
          <ac:chgData name="Guy Hunt" userId="cb29372d236e1c92" providerId="LiveId" clId="{EA459E6C-6B0D-4544-8428-9DA41817E3EC}" dt="2023-05-24T12:39:11.956" v="1608" actId="552"/>
          <ac:spMkLst>
            <pc:docMk/>
            <pc:sldMk cId="1880130442" sldId="257"/>
            <ac:spMk id="19" creationId="{20CA8970-891B-49FC-B886-33C060D7A32D}"/>
          </ac:spMkLst>
        </pc:spChg>
        <pc:spChg chg="add mod ord topLvl">
          <ac:chgData name="Guy Hunt" userId="cb29372d236e1c92" providerId="LiveId" clId="{EA459E6C-6B0D-4544-8428-9DA41817E3EC}" dt="2023-05-24T12:38:43.968" v="1604" actId="552"/>
          <ac:spMkLst>
            <pc:docMk/>
            <pc:sldMk cId="1880130442" sldId="257"/>
            <ac:spMk id="20" creationId="{030725E8-DE10-29C2-69E7-4A49B48D262F}"/>
          </ac:spMkLst>
        </pc:spChg>
        <pc:spChg chg="add mod ord topLvl">
          <ac:chgData name="Guy Hunt" userId="cb29372d236e1c92" providerId="LiveId" clId="{EA459E6C-6B0D-4544-8428-9DA41817E3EC}" dt="2023-05-24T12:39:11.956" v="1608" actId="552"/>
          <ac:spMkLst>
            <pc:docMk/>
            <pc:sldMk cId="1880130442" sldId="257"/>
            <ac:spMk id="21" creationId="{92679D73-6BD5-382F-15BF-26C4331FDB9C}"/>
          </ac:spMkLst>
        </pc:spChg>
        <pc:spChg chg="add mod ord topLvl">
          <ac:chgData name="Guy Hunt" userId="cb29372d236e1c92" providerId="LiveId" clId="{EA459E6C-6B0D-4544-8428-9DA41817E3EC}" dt="2023-05-24T12:38:43.968" v="1604" actId="552"/>
          <ac:spMkLst>
            <pc:docMk/>
            <pc:sldMk cId="1880130442" sldId="257"/>
            <ac:spMk id="22" creationId="{4F0FBBC5-B299-6029-3687-E7EABEECBFB4}"/>
          </ac:spMkLst>
        </pc:spChg>
        <pc:spChg chg="add mod ord">
          <ac:chgData name="Guy Hunt" userId="cb29372d236e1c92" providerId="LiveId" clId="{EA459E6C-6B0D-4544-8428-9DA41817E3EC}" dt="2023-05-24T12:33:24.464" v="1371" actId="164"/>
          <ac:spMkLst>
            <pc:docMk/>
            <pc:sldMk cId="1880130442" sldId="257"/>
            <ac:spMk id="23" creationId="{2DF31E34-6A30-F343-3AE1-918394852EA6}"/>
          </ac:spMkLst>
        </pc:spChg>
        <pc:spChg chg="add mod ord">
          <ac:chgData name="Guy Hunt" userId="cb29372d236e1c92" providerId="LiveId" clId="{EA459E6C-6B0D-4544-8428-9DA41817E3EC}" dt="2023-05-24T12:33:24.464" v="1371" actId="164"/>
          <ac:spMkLst>
            <pc:docMk/>
            <pc:sldMk cId="1880130442" sldId="257"/>
            <ac:spMk id="24" creationId="{261BE91C-670B-D1D2-2A7F-1D3A02EF7CD4}"/>
          </ac:spMkLst>
        </pc:spChg>
        <pc:spChg chg="add mod ord">
          <ac:chgData name="Guy Hunt" userId="cb29372d236e1c92" providerId="LiveId" clId="{EA459E6C-6B0D-4544-8428-9DA41817E3EC}" dt="2023-05-24T12:33:24.464" v="1371" actId="164"/>
          <ac:spMkLst>
            <pc:docMk/>
            <pc:sldMk cId="1880130442" sldId="257"/>
            <ac:spMk id="25" creationId="{5CEA506D-F5C9-276E-FDAE-481F6DF13538}"/>
          </ac:spMkLst>
        </pc:spChg>
        <pc:spChg chg="add mod ord">
          <ac:chgData name="Guy Hunt" userId="cb29372d236e1c92" providerId="LiveId" clId="{EA459E6C-6B0D-4544-8428-9DA41817E3EC}" dt="2023-05-24T12:33:24.464" v="1371" actId="164"/>
          <ac:spMkLst>
            <pc:docMk/>
            <pc:sldMk cId="1880130442" sldId="257"/>
            <ac:spMk id="26" creationId="{C4831551-6595-0B8B-0A87-2A392FDD2995}"/>
          </ac:spMkLst>
        </pc:spChg>
        <pc:spChg chg="add mod topLvl">
          <ac:chgData name="Guy Hunt" userId="cb29372d236e1c92" providerId="LiveId" clId="{EA459E6C-6B0D-4544-8428-9DA41817E3EC}" dt="2023-05-24T13:00:37.890" v="2011" actId="12789"/>
          <ac:spMkLst>
            <pc:docMk/>
            <pc:sldMk cId="1880130442" sldId="257"/>
            <ac:spMk id="41" creationId="{5E6C34A4-AED6-FE3D-50E0-17E5B49C429A}"/>
          </ac:spMkLst>
        </pc:spChg>
        <pc:spChg chg="add mod topLvl">
          <ac:chgData name="Guy Hunt" userId="cb29372d236e1c92" providerId="LiveId" clId="{EA459E6C-6B0D-4544-8428-9DA41817E3EC}" dt="2023-05-24T13:00:37.890" v="2011" actId="12789"/>
          <ac:spMkLst>
            <pc:docMk/>
            <pc:sldMk cId="1880130442" sldId="257"/>
            <ac:spMk id="42" creationId="{CBEC6B9B-D638-43CE-EDC1-DA7F870685CA}"/>
          </ac:spMkLst>
        </pc:spChg>
        <pc:spChg chg="add mod topLvl">
          <ac:chgData name="Guy Hunt" userId="cb29372d236e1c92" providerId="LiveId" clId="{EA459E6C-6B0D-4544-8428-9DA41817E3EC}" dt="2023-05-24T13:00:33.913" v="2010" actId="12789"/>
          <ac:spMkLst>
            <pc:docMk/>
            <pc:sldMk cId="1880130442" sldId="257"/>
            <ac:spMk id="43" creationId="{FD8BBDB0-D0D7-7AA2-42A5-632BC19F013B}"/>
          </ac:spMkLst>
        </pc:spChg>
        <pc:spChg chg="add mod topLvl">
          <ac:chgData name="Guy Hunt" userId="cb29372d236e1c92" providerId="LiveId" clId="{EA459E6C-6B0D-4544-8428-9DA41817E3EC}" dt="2023-05-24T13:00:33.913" v="2010" actId="12789"/>
          <ac:spMkLst>
            <pc:docMk/>
            <pc:sldMk cId="1880130442" sldId="257"/>
            <ac:spMk id="44" creationId="{CAF2DF51-0122-6FB0-F51E-7B20377C952E}"/>
          </ac:spMkLst>
        </pc:spChg>
        <pc:spChg chg="add mod topLvl">
          <ac:chgData name="Guy Hunt" userId="cb29372d236e1c92" providerId="LiveId" clId="{EA459E6C-6B0D-4544-8428-9DA41817E3EC}" dt="2023-05-24T13:00:29.641" v="2009" actId="12789"/>
          <ac:spMkLst>
            <pc:docMk/>
            <pc:sldMk cId="1880130442" sldId="257"/>
            <ac:spMk id="45" creationId="{88E014BB-FAE1-B217-6C9D-0AA0641DBA65}"/>
          </ac:spMkLst>
        </pc:spChg>
        <pc:spChg chg="add mod topLvl">
          <ac:chgData name="Guy Hunt" userId="cb29372d236e1c92" providerId="LiveId" clId="{EA459E6C-6B0D-4544-8428-9DA41817E3EC}" dt="2023-05-24T13:00:29.641" v="2009" actId="12789"/>
          <ac:spMkLst>
            <pc:docMk/>
            <pc:sldMk cId="1880130442" sldId="257"/>
            <ac:spMk id="46" creationId="{3B1D6353-C4BA-7682-C2A2-A1442A33B52B}"/>
          </ac:spMkLst>
        </pc:spChg>
        <pc:grpChg chg="add del mod">
          <ac:chgData name="Guy Hunt" userId="cb29372d236e1c92" providerId="LiveId" clId="{EA459E6C-6B0D-4544-8428-9DA41817E3EC}" dt="2023-05-23T10:34:39.185" v="536" actId="165"/>
          <ac:grpSpMkLst>
            <pc:docMk/>
            <pc:sldMk cId="1880130442" sldId="257"/>
            <ac:grpSpMk id="14" creationId="{03D70017-4DBB-C11C-BEFA-8D7D91CEE0A4}"/>
          </ac:grpSpMkLst>
        </pc:grpChg>
        <pc:grpChg chg="add del mod">
          <ac:chgData name="Guy Hunt" userId="cb29372d236e1c92" providerId="LiveId" clId="{EA459E6C-6B0D-4544-8428-9DA41817E3EC}" dt="2023-05-24T12:29:47.823" v="1252" actId="165"/>
          <ac:grpSpMkLst>
            <pc:docMk/>
            <pc:sldMk cId="1880130442" sldId="257"/>
            <ac:grpSpMk id="38" creationId="{EA5427CE-C137-B5B8-DA05-8D31C547F03A}"/>
          </ac:grpSpMkLst>
        </pc:grpChg>
        <pc:grpChg chg="add del mod">
          <ac:chgData name="Guy Hunt" userId="cb29372d236e1c92" providerId="LiveId" clId="{EA459E6C-6B0D-4544-8428-9DA41817E3EC}" dt="2023-05-24T12:32:00.966" v="1348" actId="165"/>
          <ac:grpSpMkLst>
            <pc:docMk/>
            <pc:sldMk cId="1880130442" sldId="257"/>
            <ac:grpSpMk id="39" creationId="{D477F0A5-3249-7A2A-B787-EA792855901A}"/>
          </ac:grpSpMkLst>
        </pc:grpChg>
        <pc:grpChg chg="add del mod">
          <ac:chgData name="Guy Hunt" userId="cb29372d236e1c92" providerId="LiveId" clId="{EA459E6C-6B0D-4544-8428-9DA41817E3EC}" dt="2023-05-24T12:33:33.399" v="1374" actId="478"/>
          <ac:grpSpMkLst>
            <pc:docMk/>
            <pc:sldMk cId="1880130442" sldId="257"/>
            <ac:grpSpMk id="40" creationId="{7BC5793B-AA5F-8958-1D37-334293A710F3}"/>
          </ac:grpSpMkLst>
        </pc:grpChg>
        <pc:grpChg chg="add del mod">
          <ac:chgData name="Guy Hunt" userId="cb29372d236e1c92" providerId="LiveId" clId="{EA459E6C-6B0D-4544-8428-9DA41817E3EC}" dt="2023-05-24T12:35:57.120" v="1526" actId="165"/>
          <ac:grpSpMkLst>
            <pc:docMk/>
            <pc:sldMk cId="1880130442" sldId="257"/>
            <ac:grpSpMk id="47" creationId="{A9919D68-3B67-C318-E64F-0E528FAB6EC5}"/>
          </ac:grpSpMkLst>
        </pc:grpChg>
        <pc:picChg chg="add del mod ord">
          <ac:chgData name="Guy Hunt" userId="cb29372d236e1c92" providerId="LiveId" clId="{EA459E6C-6B0D-4544-8428-9DA41817E3EC}" dt="2023-05-24T12:24:16.387" v="801" actId="478"/>
          <ac:picMkLst>
            <pc:docMk/>
            <pc:sldMk cId="1880130442" sldId="257"/>
            <ac:picMk id="3" creationId="{D6ABD750-2968-F57C-F222-F6C6CD590B66}"/>
          </ac:picMkLst>
        </pc:picChg>
        <pc:picChg chg="add del mod ord modCrop">
          <ac:chgData name="Guy Hunt" userId="cb29372d236e1c92" providerId="LiveId" clId="{EA459E6C-6B0D-4544-8428-9DA41817E3EC}" dt="2023-05-24T12:35:01.391" v="1508" actId="478"/>
          <ac:picMkLst>
            <pc:docMk/>
            <pc:sldMk cId="1880130442" sldId="257"/>
            <ac:picMk id="4" creationId="{811AF2F8-3953-9A19-7845-D62E315C0502}"/>
          </ac:picMkLst>
        </pc:picChg>
        <pc:picChg chg="add del mod modCrop">
          <ac:chgData name="Guy Hunt" userId="cb29372d236e1c92" providerId="LiveId" clId="{EA459E6C-6B0D-4544-8428-9DA41817E3EC}" dt="2023-05-23T10:49:22.082" v="715" actId="478"/>
          <ac:picMkLst>
            <pc:docMk/>
            <pc:sldMk cId="1880130442" sldId="257"/>
            <ac:picMk id="5" creationId="{7908B50B-319E-BAFF-7B64-6A8457C95E17}"/>
          </ac:picMkLst>
        </pc:picChg>
        <pc:picChg chg="add del mod ord modCrop">
          <ac:chgData name="Guy Hunt" userId="cb29372d236e1c92" providerId="LiveId" clId="{EA459E6C-6B0D-4544-8428-9DA41817E3EC}" dt="2023-05-24T12:42:01.925" v="1624" actId="478"/>
          <ac:picMkLst>
            <pc:docMk/>
            <pc:sldMk cId="1880130442" sldId="257"/>
            <ac:picMk id="6" creationId="{242655C4-9DDE-D397-51A4-EDF00B210640}"/>
          </ac:picMkLst>
        </pc:picChg>
        <pc:picChg chg="add del mod ord modCrop">
          <ac:chgData name="Guy Hunt" userId="cb29372d236e1c92" providerId="LiveId" clId="{EA459E6C-6B0D-4544-8428-9DA41817E3EC}" dt="2023-05-24T12:23:41.978" v="792" actId="478"/>
          <ac:picMkLst>
            <pc:docMk/>
            <pc:sldMk cId="1880130442" sldId="257"/>
            <ac:picMk id="7" creationId="{14DA2B88-3E24-34B5-4EE4-A304BE5A3806}"/>
          </ac:picMkLst>
        </pc:picChg>
        <pc:picChg chg="add del mod">
          <ac:chgData name="Guy Hunt" userId="cb29372d236e1c92" providerId="LiveId" clId="{EA459E6C-6B0D-4544-8428-9DA41817E3EC}" dt="2023-05-24T12:25:29.982" v="836"/>
          <ac:picMkLst>
            <pc:docMk/>
            <pc:sldMk cId="1880130442" sldId="257"/>
            <ac:picMk id="27" creationId="{033DCF52-92DD-312C-9EB9-E66EB4E10171}"/>
          </ac:picMkLst>
        </pc:picChg>
        <pc:picChg chg="add del mod ord modCrop">
          <ac:chgData name="Guy Hunt" userId="cb29372d236e1c92" providerId="LiveId" clId="{EA459E6C-6B0D-4544-8428-9DA41817E3EC}" dt="2023-05-24T12:25:40.033" v="842" actId="478"/>
          <ac:picMkLst>
            <pc:docMk/>
            <pc:sldMk cId="1880130442" sldId="257"/>
            <ac:picMk id="28" creationId="{6B22DE69-F459-AED2-DCDB-354697CF0416}"/>
          </ac:picMkLst>
        </pc:picChg>
        <pc:picChg chg="add mod ord modCrop">
          <ac:chgData name="Guy Hunt" userId="cb29372d236e1c92" providerId="LiveId" clId="{EA459E6C-6B0D-4544-8428-9DA41817E3EC}" dt="2023-05-24T12:42:12.052" v="1625" actId="552"/>
          <ac:picMkLst>
            <pc:docMk/>
            <pc:sldMk cId="1880130442" sldId="257"/>
            <ac:picMk id="30" creationId="{FB745449-7001-34F6-8F1C-3E93E36A2B96}"/>
          </ac:picMkLst>
        </pc:picChg>
        <pc:picChg chg="add del mod ord modCrop">
          <ac:chgData name="Guy Hunt" userId="cb29372d236e1c92" providerId="LiveId" clId="{EA459E6C-6B0D-4544-8428-9DA41817E3EC}" dt="2023-05-24T12:54:34.874" v="1696" actId="478"/>
          <ac:picMkLst>
            <pc:docMk/>
            <pc:sldMk cId="1880130442" sldId="257"/>
            <ac:picMk id="49" creationId="{001224F2-41D0-B794-911E-636B3F58A9DC}"/>
          </ac:picMkLst>
        </pc:picChg>
        <pc:picChg chg="add mod ord">
          <ac:chgData name="Guy Hunt" userId="cb29372d236e1c92" providerId="LiveId" clId="{EA459E6C-6B0D-4544-8428-9DA41817E3EC}" dt="2023-05-24T12:42:12.052" v="1625" actId="552"/>
          <ac:picMkLst>
            <pc:docMk/>
            <pc:sldMk cId="1880130442" sldId="257"/>
            <ac:picMk id="50" creationId="{A4D28BD8-F594-B7D4-7EBF-FB1B5917846A}"/>
          </ac:picMkLst>
        </pc:picChg>
        <pc:picChg chg="add del mod ord modCrop">
          <ac:chgData name="Guy Hunt" userId="cb29372d236e1c92" providerId="LiveId" clId="{EA459E6C-6B0D-4544-8428-9DA41817E3EC}" dt="2023-05-24T12:56:00.923" v="1765" actId="478"/>
          <ac:picMkLst>
            <pc:docMk/>
            <pc:sldMk cId="1880130442" sldId="257"/>
            <ac:picMk id="52" creationId="{C54DA43B-64B8-FF2B-B62D-C2311B8AF720}"/>
          </ac:picMkLst>
        </pc:picChg>
        <pc:picChg chg="add mod ord modCrop">
          <ac:chgData name="Guy Hunt" userId="cb29372d236e1c92" providerId="LiveId" clId="{EA459E6C-6B0D-4544-8428-9DA41817E3EC}" dt="2023-05-24T12:55:59.424" v="1764" actId="167"/>
          <ac:picMkLst>
            <pc:docMk/>
            <pc:sldMk cId="1880130442" sldId="257"/>
            <ac:picMk id="54" creationId="{2FE2358E-799F-8D70-E5A3-E28AFF3AA49F}"/>
          </ac:picMkLst>
        </pc:picChg>
        <pc:cxnChg chg="add del mod">
          <ac:chgData name="Guy Hunt" userId="cb29372d236e1c92" providerId="LiveId" clId="{EA459E6C-6B0D-4544-8428-9DA41817E3EC}" dt="2023-05-24T12:31:18.480" v="1284" actId="478"/>
          <ac:cxnSpMkLst>
            <pc:docMk/>
            <pc:sldMk cId="1880130442" sldId="257"/>
            <ac:cxnSpMk id="32" creationId="{C6E4A30F-2B49-F69F-442F-7B2F357E8ACC}"/>
          </ac:cxnSpMkLst>
        </pc:cxnChg>
        <pc:cxnChg chg="add del mod">
          <ac:chgData name="Guy Hunt" userId="cb29372d236e1c92" providerId="LiveId" clId="{EA459E6C-6B0D-4544-8428-9DA41817E3EC}" dt="2023-05-24T12:31:20.152" v="1285" actId="478"/>
          <ac:cxnSpMkLst>
            <pc:docMk/>
            <pc:sldMk cId="1880130442" sldId="257"/>
            <ac:cxnSpMk id="33" creationId="{750B3D15-E474-7991-D577-FBF990AE0D71}"/>
          </ac:cxnSpMkLst>
        </pc:cxnChg>
        <pc:cxnChg chg="add del mod">
          <ac:chgData name="Guy Hunt" userId="cb29372d236e1c92" providerId="LiveId" clId="{EA459E6C-6B0D-4544-8428-9DA41817E3EC}" dt="2023-05-24T12:38:22.776" v="1603" actId="478"/>
          <ac:cxnSpMkLst>
            <pc:docMk/>
            <pc:sldMk cId="1880130442" sldId="257"/>
            <ac:cxnSpMk id="34" creationId="{963FAC2C-B01B-7D07-8F95-D7894086DEB1}"/>
          </ac:cxnSpMkLst>
        </pc:cxnChg>
        <pc:cxnChg chg="add del mod">
          <ac:chgData name="Guy Hunt" userId="cb29372d236e1c92" providerId="LiveId" clId="{EA459E6C-6B0D-4544-8428-9DA41817E3EC}" dt="2023-05-24T12:38:22.776" v="1603" actId="478"/>
          <ac:cxnSpMkLst>
            <pc:docMk/>
            <pc:sldMk cId="1880130442" sldId="257"/>
            <ac:cxnSpMk id="35" creationId="{7136CFBD-41CB-B15E-9CF4-17A52D56A747}"/>
          </ac:cxnSpMkLst>
        </pc:cxnChg>
        <pc:cxnChg chg="add del mod">
          <ac:chgData name="Guy Hunt" userId="cb29372d236e1c92" providerId="LiveId" clId="{EA459E6C-6B0D-4544-8428-9DA41817E3EC}" dt="2023-05-24T12:38:22.776" v="1603" actId="478"/>
          <ac:cxnSpMkLst>
            <pc:docMk/>
            <pc:sldMk cId="1880130442" sldId="257"/>
            <ac:cxnSpMk id="36" creationId="{FE38788E-94F5-F622-0EC3-145946724B26}"/>
          </ac:cxnSpMkLst>
        </pc:cxnChg>
        <pc:cxnChg chg="add del mod">
          <ac:chgData name="Guy Hunt" userId="cb29372d236e1c92" providerId="LiveId" clId="{EA459E6C-6B0D-4544-8428-9DA41817E3EC}" dt="2023-05-24T12:38:22.776" v="1603" actId="478"/>
          <ac:cxnSpMkLst>
            <pc:docMk/>
            <pc:sldMk cId="1880130442" sldId="257"/>
            <ac:cxnSpMk id="37" creationId="{931B9EB3-1F06-CC32-D153-EE4E5E9C0CDB}"/>
          </ac:cxnSpMkLst>
        </pc:cxnChg>
        <pc:cxnChg chg="add del mod">
          <ac:chgData name="Guy Hunt" userId="cb29372d236e1c92" providerId="LiveId" clId="{EA459E6C-6B0D-4544-8428-9DA41817E3EC}" dt="2023-05-24T13:00:44.210" v="2012" actId="478"/>
          <ac:cxnSpMkLst>
            <pc:docMk/>
            <pc:sldMk cId="1880130442" sldId="257"/>
            <ac:cxnSpMk id="56" creationId="{AB907273-610F-9382-BFAE-32C9E43123F9}"/>
          </ac:cxnSpMkLst>
        </pc:cxnChg>
        <pc:cxnChg chg="add del mod">
          <ac:chgData name="Guy Hunt" userId="cb29372d236e1c92" providerId="LiveId" clId="{EA459E6C-6B0D-4544-8428-9DA41817E3EC}" dt="2023-05-24T13:00:44.210" v="2012" actId="478"/>
          <ac:cxnSpMkLst>
            <pc:docMk/>
            <pc:sldMk cId="1880130442" sldId="257"/>
            <ac:cxnSpMk id="57" creationId="{21F36401-8285-4110-CEBA-F22A9F4DBF4C}"/>
          </ac:cxnSpMkLst>
        </pc:cxnChg>
      </pc:sldChg>
      <pc:sldChg chg="addSp delSp new mod">
        <pc:chgData name="Guy Hunt" userId="cb29372d236e1c92" providerId="LiveId" clId="{EA459E6C-6B0D-4544-8428-9DA41817E3EC}" dt="2023-05-23T16:10:47.386" v="786"/>
        <pc:sldMkLst>
          <pc:docMk/>
          <pc:sldMk cId="1641780599" sldId="258"/>
        </pc:sldMkLst>
        <pc:spChg chg="del">
          <ac:chgData name="Guy Hunt" userId="cb29372d236e1c92" providerId="LiveId" clId="{EA459E6C-6B0D-4544-8428-9DA41817E3EC}" dt="2023-05-23T16:03:50.881" v="783" actId="478"/>
          <ac:spMkLst>
            <pc:docMk/>
            <pc:sldMk cId="1641780599" sldId="258"/>
            <ac:spMk id="2" creationId="{3660D672-9F7E-0B96-5A0E-F34AE68E0019}"/>
          </ac:spMkLst>
        </pc:spChg>
        <pc:spChg chg="del">
          <ac:chgData name="Guy Hunt" userId="cb29372d236e1c92" providerId="LiveId" clId="{EA459E6C-6B0D-4544-8428-9DA41817E3EC}" dt="2023-05-23T16:03:50.881" v="783" actId="478"/>
          <ac:spMkLst>
            <pc:docMk/>
            <pc:sldMk cId="1641780599" sldId="258"/>
            <ac:spMk id="3" creationId="{BF2D5E6C-8734-C5AD-FB81-76DFB4226BA9}"/>
          </ac:spMkLst>
        </pc:spChg>
        <pc:picChg chg="add del">
          <ac:chgData name="Guy Hunt" userId="cb29372d236e1c92" providerId="LiveId" clId="{EA459E6C-6B0D-4544-8428-9DA41817E3EC}" dt="2023-05-23T16:03:54.313" v="785" actId="21"/>
          <ac:picMkLst>
            <pc:docMk/>
            <pc:sldMk cId="1641780599" sldId="258"/>
            <ac:picMk id="4" creationId="{2ABED58F-655E-BC4C-1B38-0046E10487A6}"/>
          </ac:picMkLst>
        </pc:picChg>
        <pc:picChg chg="add">
          <ac:chgData name="Guy Hunt" userId="cb29372d236e1c92" providerId="LiveId" clId="{EA459E6C-6B0D-4544-8428-9DA41817E3EC}" dt="2023-05-23T16:10:47.386" v="786"/>
          <ac:picMkLst>
            <pc:docMk/>
            <pc:sldMk cId="1641780599" sldId="258"/>
            <ac:picMk id="5" creationId="{06FA41BA-0E93-E34F-4202-8F41F4C8505A}"/>
          </ac:picMkLst>
        </pc:picChg>
      </pc:sldChg>
      <pc:sldChg chg="add">
        <pc:chgData name="Guy Hunt" userId="cb29372d236e1c92" providerId="LiveId" clId="{EA459E6C-6B0D-4544-8428-9DA41817E3EC}" dt="2023-05-24T12:23:40.020" v="791"/>
        <pc:sldMkLst>
          <pc:docMk/>
          <pc:sldMk cId="301036220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23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23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01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95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48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74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80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11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27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03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97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19FED-0647-4B7A-9B1C-C3AFB8A9212B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46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A picture containing text, screenshot, diagram, parallel&#10;&#10;Description automatically generated">
            <a:extLst>
              <a:ext uri="{FF2B5EF4-FFF2-40B4-BE49-F238E27FC236}">
                <a16:creationId xmlns:a16="http://schemas.microsoft.com/office/drawing/2014/main" id="{2FE2358E-799F-8D70-E5A3-E28AFF3AA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68" b="11703"/>
          <a:stretch/>
        </p:blipFill>
        <p:spPr>
          <a:xfrm>
            <a:off x="0" y="5350072"/>
            <a:ext cx="6858000" cy="2817030"/>
          </a:xfrm>
          <a:prstGeom prst="rect">
            <a:avLst/>
          </a:prstGeom>
        </p:spPr>
      </p:pic>
      <p:pic>
        <p:nvPicPr>
          <p:cNvPr id="50" name="Picture 49" descr="A picture containing text, screenshot, diagram, parallel&#10;&#10;Description automatically generated">
            <a:extLst>
              <a:ext uri="{FF2B5EF4-FFF2-40B4-BE49-F238E27FC236}">
                <a16:creationId xmlns:a16="http://schemas.microsoft.com/office/drawing/2014/main" id="{A4D28BD8-F594-B7D4-7EBF-FB1B591784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67" b="24894"/>
          <a:stretch/>
        </p:blipFill>
        <p:spPr>
          <a:xfrm>
            <a:off x="0" y="3082779"/>
            <a:ext cx="6858000" cy="2175315"/>
          </a:xfrm>
          <a:prstGeom prst="rect">
            <a:avLst/>
          </a:prstGeom>
        </p:spPr>
      </p:pic>
      <p:pic>
        <p:nvPicPr>
          <p:cNvPr id="30" name="Picture 29" descr="A picture containing text, screenshot, diagram, parallel&#10;&#10;Description automatically generated">
            <a:extLst>
              <a:ext uri="{FF2B5EF4-FFF2-40B4-BE49-F238E27FC236}">
                <a16:creationId xmlns:a16="http://schemas.microsoft.com/office/drawing/2014/main" id="{FB745449-7001-34F6-8F1C-3E93E36A2B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50" b="24722"/>
          <a:stretch/>
        </p:blipFill>
        <p:spPr>
          <a:xfrm>
            <a:off x="0" y="764370"/>
            <a:ext cx="6858000" cy="2226431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7AB204E2-FD69-5101-6316-E2889940C7BD}"/>
              </a:ext>
            </a:extLst>
          </p:cNvPr>
          <p:cNvSpPr/>
          <p:nvPr/>
        </p:nvSpPr>
        <p:spPr>
          <a:xfrm>
            <a:off x="-1235006" y="1087166"/>
            <a:ext cx="155448" cy="1836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E3CCA-240D-E998-B2EB-0656DF3DDEAC}"/>
              </a:ext>
            </a:extLst>
          </p:cNvPr>
          <p:cNvSpPr txBox="1"/>
          <p:nvPr/>
        </p:nvSpPr>
        <p:spPr>
          <a:xfrm rot="16200000">
            <a:off x="-1999299" y="1866667"/>
            <a:ext cx="1255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Process Networks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800C2C-E3F0-74C1-4265-7F455C74CF9B}"/>
              </a:ext>
            </a:extLst>
          </p:cNvPr>
          <p:cNvSpPr txBox="1"/>
          <p:nvPr/>
        </p:nvSpPr>
        <p:spPr>
          <a:xfrm>
            <a:off x="-1151857" y="1673102"/>
            <a:ext cx="1230465" cy="268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  KCL </a:t>
            </a:r>
            <a:r>
              <a:rPr lang="en-GB" sz="1200" dirty="0" err="1"/>
              <a:t>BrainBank</a:t>
            </a:r>
            <a:endParaRPr lang="en-GB" sz="1200" dirty="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9400A04A-2361-0047-DEF8-384ADAAC0E1B}"/>
              </a:ext>
            </a:extLst>
          </p:cNvPr>
          <p:cNvSpPr/>
          <p:nvPr/>
        </p:nvSpPr>
        <p:spPr>
          <a:xfrm>
            <a:off x="0" y="1087167"/>
            <a:ext cx="155448" cy="144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210C1A-5553-F9EA-2343-48F750A7C97A}"/>
              </a:ext>
            </a:extLst>
          </p:cNvPr>
          <p:cNvSpPr txBox="1"/>
          <p:nvPr/>
        </p:nvSpPr>
        <p:spPr>
          <a:xfrm>
            <a:off x="-1151857" y="2627101"/>
            <a:ext cx="984308" cy="268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  Target ALS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704A1C2C-8D43-CE25-E57D-107C4FA1DAE3}"/>
              </a:ext>
            </a:extLst>
          </p:cNvPr>
          <p:cNvSpPr/>
          <p:nvPr/>
        </p:nvSpPr>
        <p:spPr>
          <a:xfrm>
            <a:off x="0" y="2599166"/>
            <a:ext cx="155448" cy="324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7F2F3BA-7FD6-3FE4-E5A9-DF30BB712483}"/>
              </a:ext>
            </a:extLst>
          </p:cNvPr>
          <p:cNvSpPr/>
          <p:nvPr/>
        </p:nvSpPr>
        <p:spPr>
          <a:xfrm>
            <a:off x="-1235006" y="3399694"/>
            <a:ext cx="155448" cy="1836000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E93C7E-43F8-E2EC-474B-BD554A0D3786}"/>
              </a:ext>
            </a:extLst>
          </p:cNvPr>
          <p:cNvSpPr txBox="1"/>
          <p:nvPr/>
        </p:nvSpPr>
        <p:spPr>
          <a:xfrm rot="16200000">
            <a:off x="-1918180" y="4179195"/>
            <a:ext cx="1093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Pathway Maps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CA8970-891B-49FC-B886-33C060D7A32D}"/>
              </a:ext>
            </a:extLst>
          </p:cNvPr>
          <p:cNvSpPr txBox="1"/>
          <p:nvPr/>
        </p:nvSpPr>
        <p:spPr>
          <a:xfrm>
            <a:off x="-1151857" y="3981195"/>
            <a:ext cx="1222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  KCL </a:t>
            </a:r>
            <a:r>
              <a:rPr lang="en-GB" sz="1200" dirty="0" err="1"/>
              <a:t>BrainBank</a:t>
            </a:r>
            <a:endParaRPr lang="en-GB" sz="1200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030725E8-DE10-29C2-69E7-4A49B48D262F}"/>
              </a:ext>
            </a:extLst>
          </p:cNvPr>
          <p:cNvSpPr/>
          <p:nvPr/>
        </p:nvSpPr>
        <p:spPr>
          <a:xfrm>
            <a:off x="0" y="3399694"/>
            <a:ext cx="155448" cy="144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679D73-6BD5-382F-15BF-26C4331FDB9C}"/>
              </a:ext>
            </a:extLst>
          </p:cNvPr>
          <p:cNvSpPr txBox="1"/>
          <p:nvPr/>
        </p:nvSpPr>
        <p:spPr>
          <a:xfrm>
            <a:off x="-1151857" y="4935195"/>
            <a:ext cx="99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  Target ALS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4F0FBBC5-B299-6029-3687-E7EABEECBFB4}"/>
              </a:ext>
            </a:extLst>
          </p:cNvPr>
          <p:cNvSpPr/>
          <p:nvPr/>
        </p:nvSpPr>
        <p:spPr>
          <a:xfrm>
            <a:off x="0" y="4911694"/>
            <a:ext cx="155448" cy="324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E6C34A4-AED6-FE3D-50E0-17E5B49C429A}"/>
              </a:ext>
            </a:extLst>
          </p:cNvPr>
          <p:cNvSpPr/>
          <p:nvPr/>
        </p:nvSpPr>
        <p:spPr>
          <a:xfrm>
            <a:off x="-1235006" y="5720621"/>
            <a:ext cx="155448" cy="1980000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EC6B9B-D638-43CE-EDC1-DA7F870685CA}"/>
              </a:ext>
            </a:extLst>
          </p:cNvPr>
          <p:cNvSpPr txBox="1"/>
          <p:nvPr/>
        </p:nvSpPr>
        <p:spPr>
          <a:xfrm rot="16200000">
            <a:off x="-1778206" y="6572122"/>
            <a:ext cx="813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Reactome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8BBDB0-D0D7-7AA2-42A5-632BC19F013B}"/>
              </a:ext>
            </a:extLst>
          </p:cNvPr>
          <p:cNvSpPr txBox="1"/>
          <p:nvPr/>
        </p:nvSpPr>
        <p:spPr>
          <a:xfrm>
            <a:off x="-1151857" y="6302122"/>
            <a:ext cx="1216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  KCL </a:t>
            </a:r>
            <a:r>
              <a:rPr lang="en-GB" sz="1200" dirty="0" err="1"/>
              <a:t>BrainBank</a:t>
            </a:r>
            <a:endParaRPr lang="en-GB" sz="1200" dirty="0"/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CAF2DF51-0122-6FB0-F51E-7B20377C952E}"/>
              </a:ext>
            </a:extLst>
          </p:cNvPr>
          <p:cNvSpPr/>
          <p:nvPr/>
        </p:nvSpPr>
        <p:spPr>
          <a:xfrm>
            <a:off x="0" y="5720621"/>
            <a:ext cx="155448" cy="144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E014BB-FAE1-B217-6C9D-0AA0641DBA65}"/>
              </a:ext>
            </a:extLst>
          </p:cNvPr>
          <p:cNvSpPr txBox="1"/>
          <p:nvPr/>
        </p:nvSpPr>
        <p:spPr>
          <a:xfrm>
            <a:off x="-1151857" y="7345679"/>
            <a:ext cx="971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F  Target ALS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3B1D6353-C4BA-7682-C2A2-A1442A33B52B}"/>
              </a:ext>
            </a:extLst>
          </p:cNvPr>
          <p:cNvSpPr/>
          <p:nvPr/>
        </p:nvSpPr>
        <p:spPr>
          <a:xfrm>
            <a:off x="0" y="7268178"/>
            <a:ext cx="155448" cy="432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188013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graph&#10;&#10;Description automatically generated with medium confidence">
            <a:extLst>
              <a:ext uri="{FF2B5EF4-FFF2-40B4-BE49-F238E27FC236}">
                <a16:creationId xmlns:a16="http://schemas.microsoft.com/office/drawing/2014/main" id="{D6ABD750-2968-F57C-F222-F6C6CD590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3429000"/>
          </a:xfrm>
          <a:prstGeom prst="rect">
            <a:avLst/>
          </a:prstGeom>
        </p:spPr>
      </p:pic>
      <p:pic>
        <p:nvPicPr>
          <p:cNvPr id="28" name="Picture 27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6B22DE69-F459-AED2-DCDB-354697CF04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42"/>
          <a:stretch/>
        </p:blipFill>
        <p:spPr>
          <a:xfrm>
            <a:off x="0" y="2584825"/>
            <a:ext cx="6858000" cy="3146365"/>
          </a:xfrm>
          <a:prstGeom prst="rect">
            <a:avLst/>
          </a:prstGeom>
        </p:spPr>
      </p:pic>
      <p:pic>
        <p:nvPicPr>
          <p:cNvPr id="7" name="Picture 6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14DA2B88-3E24-34B5-4EE4-A304BE5A38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63"/>
          <a:stretch/>
        </p:blipFill>
        <p:spPr>
          <a:xfrm>
            <a:off x="0" y="4881297"/>
            <a:ext cx="6858000" cy="4829267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7AB204E2-FD69-5101-6316-E2889940C7BD}"/>
              </a:ext>
            </a:extLst>
          </p:cNvPr>
          <p:cNvSpPr/>
          <p:nvPr/>
        </p:nvSpPr>
        <p:spPr>
          <a:xfrm>
            <a:off x="-1387406" y="764370"/>
            <a:ext cx="155448" cy="189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E3CCA-240D-E998-B2EB-0656DF3DDEAC}"/>
              </a:ext>
            </a:extLst>
          </p:cNvPr>
          <p:cNvSpPr txBox="1"/>
          <p:nvPr/>
        </p:nvSpPr>
        <p:spPr>
          <a:xfrm rot="16200000">
            <a:off x="-2240204" y="1570871"/>
            <a:ext cx="1297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Process Networks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7F2F3BA-7FD6-3FE4-E5A9-DF30BB712483}"/>
              </a:ext>
            </a:extLst>
          </p:cNvPr>
          <p:cNvSpPr/>
          <p:nvPr/>
        </p:nvSpPr>
        <p:spPr>
          <a:xfrm>
            <a:off x="-1387406" y="3019548"/>
            <a:ext cx="155448" cy="1890000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E93C7E-43F8-E2EC-474B-BD554A0D3786}"/>
              </a:ext>
            </a:extLst>
          </p:cNvPr>
          <p:cNvSpPr txBox="1"/>
          <p:nvPr/>
        </p:nvSpPr>
        <p:spPr>
          <a:xfrm rot="16200000">
            <a:off x="-2138318" y="3826049"/>
            <a:ext cx="1093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Pathway Maps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12F64C7-C498-3617-9A8D-42A155B0F31C}"/>
              </a:ext>
            </a:extLst>
          </p:cNvPr>
          <p:cNvSpPr/>
          <p:nvPr/>
        </p:nvSpPr>
        <p:spPr>
          <a:xfrm>
            <a:off x="-1387406" y="5350071"/>
            <a:ext cx="155448" cy="333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AD204-5DC0-E349-D646-074B4F941DE5}"/>
              </a:ext>
            </a:extLst>
          </p:cNvPr>
          <p:cNvSpPr txBox="1"/>
          <p:nvPr/>
        </p:nvSpPr>
        <p:spPr>
          <a:xfrm rot="16200000">
            <a:off x="-1998343" y="6876572"/>
            <a:ext cx="813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Reactome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800C2C-E3F0-74C1-4265-7F455C74CF9B}"/>
              </a:ext>
            </a:extLst>
          </p:cNvPr>
          <p:cNvSpPr txBox="1"/>
          <p:nvPr/>
        </p:nvSpPr>
        <p:spPr>
          <a:xfrm>
            <a:off x="-1289831" y="1330482"/>
            <a:ext cx="1230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  KCL </a:t>
            </a:r>
            <a:r>
              <a:rPr lang="en-GB" sz="1200" dirty="0" err="1"/>
              <a:t>BrainBank</a:t>
            </a:r>
            <a:endParaRPr lang="en-GB" sz="1200" dirty="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9400A04A-2361-0047-DEF8-384ADAAC0E1B}"/>
              </a:ext>
            </a:extLst>
          </p:cNvPr>
          <p:cNvSpPr/>
          <p:nvPr/>
        </p:nvSpPr>
        <p:spPr>
          <a:xfrm>
            <a:off x="0" y="764370"/>
            <a:ext cx="155448" cy="144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210C1A-5553-F9EA-2343-48F750A7C97A}"/>
              </a:ext>
            </a:extLst>
          </p:cNvPr>
          <p:cNvSpPr txBox="1"/>
          <p:nvPr/>
        </p:nvSpPr>
        <p:spPr>
          <a:xfrm>
            <a:off x="-1289831" y="2320482"/>
            <a:ext cx="984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  Target ALS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704A1C2C-8D43-CE25-E57D-107C4FA1DAE3}"/>
              </a:ext>
            </a:extLst>
          </p:cNvPr>
          <p:cNvSpPr/>
          <p:nvPr/>
        </p:nvSpPr>
        <p:spPr>
          <a:xfrm>
            <a:off x="0" y="2294370"/>
            <a:ext cx="155448" cy="36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CA8970-891B-49FC-B886-33C060D7A32D}"/>
              </a:ext>
            </a:extLst>
          </p:cNvPr>
          <p:cNvSpPr txBox="1"/>
          <p:nvPr/>
        </p:nvSpPr>
        <p:spPr>
          <a:xfrm>
            <a:off x="-1289831" y="3585660"/>
            <a:ext cx="1222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  KCL </a:t>
            </a:r>
            <a:r>
              <a:rPr lang="en-GB" sz="1200" dirty="0" err="1"/>
              <a:t>BrainBank</a:t>
            </a:r>
            <a:endParaRPr lang="en-GB" sz="1200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030725E8-DE10-29C2-69E7-4A49B48D262F}"/>
              </a:ext>
            </a:extLst>
          </p:cNvPr>
          <p:cNvSpPr/>
          <p:nvPr/>
        </p:nvSpPr>
        <p:spPr>
          <a:xfrm>
            <a:off x="0" y="3019548"/>
            <a:ext cx="155448" cy="144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679D73-6BD5-382F-15BF-26C4331FDB9C}"/>
              </a:ext>
            </a:extLst>
          </p:cNvPr>
          <p:cNvSpPr txBox="1"/>
          <p:nvPr/>
        </p:nvSpPr>
        <p:spPr>
          <a:xfrm>
            <a:off x="-1289831" y="4572000"/>
            <a:ext cx="99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  Target ALS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4F0FBBC5-B299-6029-3687-E7EABEECBFB4}"/>
              </a:ext>
            </a:extLst>
          </p:cNvPr>
          <p:cNvSpPr/>
          <p:nvPr/>
        </p:nvSpPr>
        <p:spPr>
          <a:xfrm>
            <a:off x="0" y="4545888"/>
            <a:ext cx="155448" cy="36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F31E34-6A30-F343-3AE1-918394852EA6}"/>
              </a:ext>
            </a:extLst>
          </p:cNvPr>
          <p:cNvSpPr txBox="1"/>
          <p:nvPr/>
        </p:nvSpPr>
        <p:spPr>
          <a:xfrm>
            <a:off x="-1289831" y="6591183"/>
            <a:ext cx="1216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  KCL </a:t>
            </a:r>
            <a:r>
              <a:rPr lang="en-GB" sz="1200" dirty="0" err="1"/>
              <a:t>BrainBank</a:t>
            </a:r>
            <a:endParaRPr lang="en-GB" sz="1200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261BE91C-670B-D1D2-2A7F-1D3A02EF7CD4}"/>
              </a:ext>
            </a:extLst>
          </p:cNvPr>
          <p:cNvSpPr/>
          <p:nvPr/>
        </p:nvSpPr>
        <p:spPr>
          <a:xfrm>
            <a:off x="0" y="5350071"/>
            <a:ext cx="155448" cy="279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EA506D-F5C9-276E-FDAE-481F6DF13538}"/>
              </a:ext>
            </a:extLst>
          </p:cNvPr>
          <p:cNvSpPr txBox="1"/>
          <p:nvPr/>
        </p:nvSpPr>
        <p:spPr>
          <a:xfrm>
            <a:off x="-1289831" y="8301183"/>
            <a:ext cx="971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F  Target ALS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C4831551-6595-0B8B-0A87-2A392FDD2995}"/>
              </a:ext>
            </a:extLst>
          </p:cNvPr>
          <p:cNvSpPr/>
          <p:nvPr/>
        </p:nvSpPr>
        <p:spPr>
          <a:xfrm>
            <a:off x="0" y="8230071"/>
            <a:ext cx="155448" cy="45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301036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FA41BA-0E93-E34F-4202-8F41F4C8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9209"/>
            <a:ext cx="6858000" cy="775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8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515</TotalTime>
  <Words>46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 Hunt</dc:creator>
  <cp:lastModifiedBy>Guy Hunt</cp:lastModifiedBy>
  <cp:revision>2</cp:revision>
  <dcterms:created xsi:type="dcterms:W3CDTF">2023-05-22T12:37:01Z</dcterms:created>
  <dcterms:modified xsi:type="dcterms:W3CDTF">2023-05-24T13:00:45Z</dcterms:modified>
</cp:coreProperties>
</file>