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C2468-0DD9-4157-BAF3-5A061B854C44}" v="20" dt="2023-05-23T16:02: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3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unt" userId="cb29372d236e1c92" providerId="LiveId" clId="{76EC2468-0DD9-4157-BAF3-5A061B854C44}"/>
    <pc:docChg chg="undo custSel addSld delSld modSld">
      <pc:chgData name="Guy Hunt" userId="cb29372d236e1c92" providerId="LiveId" clId="{76EC2468-0DD9-4157-BAF3-5A061B854C44}" dt="2023-05-23T16:02:14" v="667"/>
      <pc:docMkLst>
        <pc:docMk/>
      </pc:docMkLst>
      <pc:sldChg chg="del">
        <pc:chgData name="Guy Hunt" userId="cb29372d236e1c92" providerId="LiveId" clId="{76EC2468-0DD9-4157-BAF3-5A061B854C44}" dt="2023-05-23T15:42:12.577" v="0" actId="47"/>
        <pc:sldMkLst>
          <pc:docMk/>
          <pc:sldMk cId="2630370363" sldId="256"/>
        </pc:sldMkLst>
      </pc:sldChg>
      <pc:sldChg chg="addSp delSp modSp del mod">
        <pc:chgData name="Guy Hunt" userId="cb29372d236e1c92" providerId="LiveId" clId="{76EC2468-0DD9-4157-BAF3-5A061B854C44}" dt="2023-05-23T16:01:30.390" v="664" actId="47"/>
        <pc:sldMkLst>
          <pc:docMk/>
          <pc:sldMk cId="1880130442" sldId="257"/>
        </pc:sldMkLst>
        <pc:spChg chg="mod">
          <ac:chgData name="Guy Hunt" userId="cb29372d236e1c92" providerId="LiveId" clId="{76EC2468-0DD9-4157-BAF3-5A061B854C44}" dt="2023-05-23T15:42:44.767" v="9" actId="552"/>
          <ac:spMkLst>
            <pc:docMk/>
            <pc:sldMk cId="1880130442" sldId="257"/>
            <ac:spMk id="8" creationId="{7AB204E2-FD69-5101-6316-E2889940C7BD}"/>
          </ac:spMkLst>
        </pc:spChg>
        <pc:spChg chg="mod">
          <ac:chgData name="Guy Hunt" userId="cb29372d236e1c92" providerId="LiveId" clId="{76EC2468-0DD9-4157-BAF3-5A061B854C44}" dt="2023-05-23T15:42:24.598" v="7" actId="1038"/>
          <ac:spMkLst>
            <pc:docMk/>
            <pc:sldMk cId="1880130442" sldId="257"/>
            <ac:spMk id="9" creationId="{22CE3CCA-240D-E998-B2EB-0656DF3DDEAC}"/>
          </ac:spMkLst>
        </pc:spChg>
        <pc:spChg chg="mod">
          <ac:chgData name="Guy Hunt" userId="cb29372d236e1c92" providerId="LiveId" clId="{76EC2468-0DD9-4157-BAF3-5A061B854C44}" dt="2023-05-23T15:42:51.020" v="10" actId="552"/>
          <ac:spMkLst>
            <pc:docMk/>
            <pc:sldMk cId="1880130442" sldId="257"/>
            <ac:spMk id="10" creationId="{47F2F3BA-7FD6-3FE4-E5A9-DF30BB712483}"/>
          </ac:spMkLst>
        </pc:spChg>
        <pc:spChg chg="mod">
          <ac:chgData name="Guy Hunt" userId="cb29372d236e1c92" providerId="LiveId" clId="{76EC2468-0DD9-4157-BAF3-5A061B854C44}" dt="2023-05-23T15:42:24.598" v="7" actId="1038"/>
          <ac:spMkLst>
            <pc:docMk/>
            <pc:sldMk cId="1880130442" sldId="257"/>
            <ac:spMk id="11" creationId="{6AE93C7E-43F8-E2EC-474B-BD554A0D3786}"/>
          </ac:spMkLst>
        </pc:spChg>
        <pc:spChg chg="mod">
          <ac:chgData name="Guy Hunt" userId="cb29372d236e1c92" providerId="LiveId" clId="{76EC2468-0DD9-4157-BAF3-5A061B854C44}" dt="2023-05-23T15:42:51.020" v="10" actId="552"/>
          <ac:spMkLst>
            <pc:docMk/>
            <pc:sldMk cId="1880130442" sldId="257"/>
            <ac:spMk id="12" creationId="{712F64C7-C498-3617-9A8D-42A155B0F31C}"/>
          </ac:spMkLst>
        </pc:spChg>
        <pc:spChg chg="mod">
          <ac:chgData name="Guy Hunt" userId="cb29372d236e1c92" providerId="LiveId" clId="{76EC2468-0DD9-4157-BAF3-5A061B854C44}" dt="2023-05-23T15:42:24.598" v="7" actId="1038"/>
          <ac:spMkLst>
            <pc:docMk/>
            <pc:sldMk cId="1880130442" sldId="257"/>
            <ac:spMk id="13" creationId="{D3AAD204-5DC0-E349-D646-074B4F941DE5}"/>
          </ac:spMkLst>
        </pc:spChg>
        <pc:spChg chg="mod">
          <ac:chgData name="Guy Hunt" userId="cb29372d236e1c92" providerId="LiveId" clId="{76EC2468-0DD9-4157-BAF3-5A061B854C44}" dt="2023-05-23T15:42:58.876" v="11" actId="552"/>
          <ac:spMkLst>
            <pc:docMk/>
            <pc:sldMk cId="1880130442" sldId="257"/>
            <ac:spMk id="15" creationId="{17800C2C-E3F0-74C1-4265-7F455C74CF9B}"/>
          </ac:spMkLst>
        </pc:spChg>
        <pc:spChg chg="mod">
          <ac:chgData name="Guy Hunt" userId="cb29372d236e1c92" providerId="LiveId" clId="{76EC2468-0DD9-4157-BAF3-5A061B854C44}" dt="2023-05-23T15:43:04.344" v="12" actId="552"/>
          <ac:spMkLst>
            <pc:docMk/>
            <pc:sldMk cId="1880130442" sldId="257"/>
            <ac:spMk id="17" creationId="{97210C1A-5553-F9EA-2343-48F750A7C97A}"/>
          </ac:spMkLst>
        </pc:spChg>
        <pc:spChg chg="mod">
          <ac:chgData name="Guy Hunt" userId="cb29372d236e1c92" providerId="LiveId" clId="{76EC2468-0DD9-4157-BAF3-5A061B854C44}" dt="2023-05-23T15:42:58.876" v="11" actId="552"/>
          <ac:spMkLst>
            <pc:docMk/>
            <pc:sldMk cId="1880130442" sldId="257"/>
            <ac:spMk id="19" creationId="{20CA8970-891B-49FC-B886-33C060D7A32D}"/>
          </ac:spMkLst>
        </pc:spChg>
        <pc:spChg chg="mod">
          <ac:chgData name="Guy Hunt" userId="cb29372d236e1c92" providerId="LiveId" clId="{76EC2468-0DD9-4157-BAF3-5A061B854C44}" dt="2023-05-23T15:43:04.344" v="12" actId="552"/>
          <ac:spMkLst>
            <pc:docMk/>
            <pc:sldMk cId="1880130442" sldId="257"/>
            <ac:spMk id="21" creationId="{92679D73-6BD5-382F-15BF-26C4331FDB9C}"/>
          </ac:spMkLst>
        </pc:spChg>
        <pc:spChg chg="mod">
          <ac:chgData name="Guy Hunt" userId="cb29372d236e1c92" providerId="LiveId" clId="{76EC2468-0DD9-4157-BAF3-5A061B854C44}" dt="2023-05-23T15:42:58.876" v="11" actId="552"/>
          <ac:spMkLst>
            <pc:docMk/>
            <pc:sldMk cId="1880130442" sldId="257"/>
            <ac:spMk id="23" creationId="{2DF31E34-6A30-F343-3AE1-918394852EA6}"/>
          </ac:spMkLst>
        </pc:spChg>
        <pc:spChg chg="mod">
          <ac:chgData name="Guy Hunt" userId="cb29372d236e1c92" providerId="LiveId" clId="{76EC2468-0DD9-4157-BAF3-5A061B854C44}" dt="2023-05-23T15:43:04.344" v="12" actId="552"/>
          <ac:spMkLst>
            <pc:docMk/>
            <pc:sldMk cId="1880130442" sldId="257"/>
            <ac:spMk id="25" creationId="{5CEA506D-F5C9-276E-FDAE-481F6DF13538}"/>
          </ac:spMkLst>
        </pc:spChg>
        <pc:picChg chg="add del mod">
          <ac:chgData name="Guy Hunt" userId="cb29372d236e1c92" providerId="LiveId" clId="{76EC2468-0DD9-4157-BAF3-5A061B854C44}" dt="2023-05-23T15:46:19.418" v="17"/>
          <ac:picMkLst>
            <pc:docMk/>
            <pc:sldMk cId="1880130442" sldId="257"/>
            <ac:picMk id="30" creationId="{195F6C7E-7440-259A-58B1-B12F189C562E}"/>
          </ac:picMkLst>
        </pc:picChg>
      </pc:sldChg>
      <pc:sldChg chg="addSp delSp modSp add mod">
        <pc:chgData name="Guy Hunt" userId="cb29372d236e1c92" providerId="LiveId" clId="{76EC2468-0DD9-4157-BAF3-5A061B854C44}" dt="2023-05-23T16:01:11.527" v="663" actId="12789"/>
        <pc:sldMkLst>
          <pc:docMk/>
          <pc:sldMk cId="3275676226" sldId="258"/>
        </pc:sldMkLst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8" creationId="{7AB204E2-FD69-5101-6316-E2889940C7BD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9" creationId="{22CE3CCA-240D-E998-B2EB-0656DF3DDEAC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0" creationId="{47F2F3BA-7FD6-3FE4-E5A9-DF30BB712483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1" creationId="{6AE93C7E-43F8-E2EC-474B-BD554A0D3786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2" creationId="{712F64C7-C498-3617-9A8D-42A155B0F31C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3" creationId="{D3AAD204-5DC0-E349-D646-074B4F941DE5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5" creationId="{17800C2C-E3F0-74C1-4265-7F455C74CF9B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6" creationId="{9400A04A-2361-0047-DEF8-384ADAAC0E1B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7" creationId="{97210C1A-5553-F9EA-2343-48F750A7C97A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8" creationId="{704A1C2C-8D43-CE25-E57D-107C4FA1DAE3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19" creationId="{20CA8970-891B-49FC-B886-33C060D7A32D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0" creationId="{030725E8-DE10-29C2-69E7-4A49B48D262F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1" creationId="{92679D73-6BD5-382F-15BF-26C4331FDB9C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2" creationId="{4F0FBBC5-B299-6029-3687-E7EABEECBFB4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3" creationId="{2DF31E34-6A30-F343-3AE1-918394852EA6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4" creationId="{261BE91C-670B-D1D2-2A7F-1D3A02EF7CD4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5" creationId="{5CEA506D-F5C9-276E-FDAE-481F6DF13538}"/>
          </ac:spMkLst>
        </pc:spChg>
        <pc:spChg chg="del">
          <ac:chgData name="Guy Hunt" userId="cb29372d236e1c92" providerId="LiveId" clId="{76EC2468-0DD9-4157-BAF3-5A061B854C44}" dt="2023-05-23T15:46:27.089" v="19" actId="478"/>
          <ac:spMkLst>
            <pc:docMk/>
            <pc:sldMk cId="3275676226" sldId="258"/>
            <ac:spMk id="26" creationId="{C4831551-6595-0B8B-0A87-2A392FDD2995}"/>
          </ac:spMkLst>
        </pc:spChg>
        <pc:spChg chg="add mod">
          <ac:chgData name="Guy Hunt" userId="cb29372d236e1c92" providerId="LiveId" clId="{76EC2468-0DD9-4157-BAF3-5A061B854C44}" dt="2023-05-23T15:54:56.564" v="507" actId="12789"/>
          <ac:spMkLst>
            <pc:docMk/>
            <pc:sldMk cId="3275676226" sldId="258"/>
            <ac:spMk id="29" creationId="{41DCB49E-7A38-98E2-18BD-F89CCE128B15}"/>
          </ac:spMkLst>
        </pc:spChg>
        <pc:spChg chg="add mod">
          <ac:chgData name="Guy Hunt" userId="cb29372d236e1c92" providerId="LiveId" clId="{76EC2468-0DD9-4157-BAF3-5A061B854C44}" dt="2023-05-23T15:54:56.564" v="507" actId="12789"/>
          <ac:spMkLst>
            <pc:docMk/>
            <pc:sldMk cId="3275676226" sldId="258"/>
            <ac:spMk id="30" creationId="{332056C2-FA1D-8349-41E1-EDF2D3A00AE6}"/>
          </ac:spMkLst>
        </pc:spChg>
        <pc:spChg chg="add mod">
          <ac:chgData name="Guy Hunt" userId="cb29372d236e1c92" providerId="LiveId" clId="{76EC2468-0DD9-4157-BAF3-5A061B854C44}" dt="2023-05-23T15:54:50.463" v="506" actId="12789"/>
          <ac:spMkLst>
            <pc:docMk/>
            <pc:sldMk cId="3275676226" sldId="258"/>
            <ac:spMk id="31" creationId="{4B3298BB-05D0-5D83-DDCF-7FB570692372}"/>
          </ac:spMkLst>
        </pc:spChg>
        <pc:spChg chg="add mod">
          <ac:chgData name="Guy Hunt" userId="cb29372d236e1c92" providerId="LiveId" clId="{76EC2468-0DD9-4157-BAF3-5A061B854C44}" dt="2023-05-23T15:54:50.463" v="506" actId="12789"/>
          <ac:spMkLst>
            <pc:docMk/>
            <pc:sldMk cId="3275676226" sldId="258"/>
            <ac:spMk id="32" creationId="{5F1A2BE9-1F7D-FB67-7D39-4B483A6009E1}"/>
          </ac:spMkLst>
        </pc:spChg>
        <pc:spChg chg="add mod">
          <ac:chgData name="Guy Hunt" userId="cb29372d236e1c92" providerId="LiveId" clId="{76EC2468-0DD9-4157-BAF3-5A061B854C44}" dt="2023-05-23T15:54:33.461" v="504" actId="12789"/>
          <ac:spMkLst>
            <pc:docMk/>
            <pc:sldMk cId="3275676226" sldId="258"/>
            <ac:spMk id="33" creationId="{2E1A245B-F289-F3DE-B896-A3CBC27A634B}"/>
          </ac:spMkLst>
        </pc:spChg>
        <pc:spChg chg="add mod">
          <ac:chgData name="Guy Hunt" userId="cb29372d236e1c92" providerId="LiveId" clId="{76EC2468-0DD9-4157-BAF3-5A061B854C44}" dt="2023-05-23T15:54:33.461" v="504" actId="12789"/>
          <ac:spMkLst>
            <pc:docMk/>
            <pc:sldMk cId="3275676226" sldId="258"/>
            <ac:spMk id="34" creationId="{40C39B08-2A02-7C4D-2881-A5B893E9AD07}"/>
          </ac:spMkLst>
        </pc:spChg>
        <pc:spChg chg="add mod">
          <ac:chgData name="Guy Hunt" userId="cb29372d236e1c92" providerId="LiveId" clId="{76EC2468-0DD9-4157-BAF3-5A061B854C44}" dt="2023-05-23T16:01:11.527" v="663" actId="12789"/>
          <ac:spMkLst>
            <pc:docMk/>
            <pc:sldMk cId="3275676226" sldId="258"/>
            <ac:spMk id="35" creationId="{B3BD4453-7868-0192-E99C-E14818ECC2F8}"/>
          </ac:spMkLst>
        </pc:spChg>
        <pc:spChg chg="add mod">
          <ac:chgData name="Guy Hunt" userId="cb29372d236e1c92" providerId="LiveId" clId="{76EC2468-0DD9-4157-BAF3-5A061B854C44}" dt="2023-05-23T16:01:11.527" v="663" actId="12789"/>
          <ac:spMkLst>
            <pc:docMk/>
            <pc:sldMk cId="3275676226" sldId="258"/>
            <ac:spMk id="36" creationId="{63B9B82D-4D78-E73A-DF4D-BA26FD38B71E}"/>
          </ac:spMkLst>
        </pc:spChg>
        <pc:spChg chg="add mod">
          <ac:chgData name="Guy Hunt" userId="cb29372d236e1c92" providerId="LiveId" clId="{76EC2468-0DD9-4157-BAF3-5A061B854C44}" dt="2023-05-23T15:56:40.250" v="583" actId="12789"/>
          <ac:spMkLst>
            <pc:docMk/>
            <pc:sldMk cId="3275676226" sldId="258"/>
            <ac:spMk id="37" creationId="{99C41FAE-4481-D4B4-7CBC-E8208C02D306}"/>
          </ac:spMkLst>
        </pc:spChg>
        <pc:spChg chg="add mod">
          <ac:chgData name="Guy Hunt" userId="cb29372d236e1c92" providerId="LiveId" clId="{76EC2468-0DD9-4157-BAF3-5A061B854C44}" dt="2023-05-23T15:56:40.250" v="583" actId="12789"/>
          <ac:spMkLst>
            <pc:docMk/>
            <pc:sldMk cId="3275676226" sldId="258"/>
            <ac:spMk id="38" creationId="{FC1EF5AD-8275-9596-A2E4-30751DC79094}"/>
          </ac:spMkLst>
        </pc:spChg>
        <pc:spChg chg="add mod">
          <ac:chgData name="Guy Hunt" userId="cb29372d236e1c92" providerId="LiveId" clId="{76EC2468-0DD9-4157-BAF3-5A061B854C44}" dt="2023-05-23T15:57:53.990" v="587" actId="12789"/>
          <ac:spMkLst>
            <pc:docMk/>
            <pc:sldMk cId="3275676226" sldId="258"/>
            <ac:spMk id="39" creationId="{6443DA08-1B5A-BC1A-93C7-ED70CAC8BD8C}"/>
          </ac:spMkLst>
        </pc:spChg>
        <pc:spChg chg="add mod">
          <ac:chgData name="Guy Hunt" userId="cb29372d236e1c92" providerId="LiveId" clId="{76EC2468-0DD9-4157-BAF3-5A061B854C44}" dt="2023-05-23T15:57:53.990" v="587" actId="12789"/>
          <ac:spMkLst>
            <pc:docMk/>
            <pc:sldMk cId="3275676226" sldId="258"/>
            <ac:spMk id="40" creationId="{1129833E-7A84-1219-7A5C-E561E9BB0BC2}"/>
          </ac:spMkLst>
        </pc:spChg>
        <pc:spChg chg="add mod">
          <ac:chgData name="Guy Hunt" userId="cb29372d236e1c92" providerId="LiveId" clId="{76EC2468-0DD9-4157-BAF3-5A061B854C44}" dt="2023-05-23T16:01:05.950" v="662" actId="12789"/>
          <ac:spMkLst>
            <pc:docMk/>
            <pc:sldMk cId="3275676226" sldId="258"/>
            <ac:spMk id="41" creationId="{707EE49E-BB7B-4DA4-142A-9CB483169D82}"/>
          </ac:spMkLst>
        </pc:spChg>
        <pc:spChg chg="add mod">
          <ac:chgData name="Guy Hunt" userId="cb29372d236e1c92" providerId="LiveId" clId="{76EC2468-0DD9-4157-BAF3-5A061B854C44}" dt="2023-05-23T16:01:05.950" v="662" actId="12789"/>
          <ac:spMkLst>
            <pc:docMk/>
            <pc:sldMk cId="3275676226" sldId="258"/>
            <ac:spMk id="42" creationId="{9A76704A-0490-BE5D-C0E7-D577FA6F1671}"/>
          </ac:spMkLst>
        </pc:spChg>
        <pc:spChg chg="add mod">
          <ac:chgData name="Guy Hunt" userId="cb29372d236e1c92" providerId="LiveId" clId="{76EC2468-0DD9-4157-BAF3-5A061B854C44}" dt="2023-05-23T16:00:27.850" v="660" actId="12789"/>
          <ac:spMkLst>
            <pc:docMk/>
            <pc:sldMk cId="3275676226" sldId="258"/>
            <ac:spMk id="43" creationId="{0C64EE91-3DC7-E324-AC08-F2B92AFBEA46}"/>
          </ac:spMkLst>
        </pc:spChg>
        <pc:spChg chg="add mod">
          <ac:chgData name="Guy Hunt" userId="cb29372d236e1c92" providerId="LiveId" clId="{76EC2468-0DD9-4157-BAF3-5A061B854C44}" dt="2023-05-23T16:00:27.850" v="660" actId="12789"/>
          <ac:spMkLst>
            <pc:docMk/>
            <pc:sldMk cId="3275676226" sldId="258"/>
            <ac:spMk id="44" creationId="{C031D533-0B65-F4F7-3F0F-2717A3AA3CDA}"/>
          </ac:spMkLst>
        </pc:spChg>
        <pc:spChg chg="add mod">
          <ac:chgData name="Guy Hunt" userId="cb29372d236e1c92" providerId="LiveId" clId="{76EC2468-0DD9-4157-BAF3-5A061B854C44}" dt="2023-05-23T15:59:59.400" v="651" actId="12789"/>
          <ac:spMkLst>
            <pc:docMk/>
            <pc:sldMk cId="3275676226" sldId="258"/>
            <ac:spMk id="45" creationId="{DECEF614-A5A6-3694-A403-9FE9925799DA}"/>
          </ac:spMkLst>
        </pc:spChg>
        <pc:spChg chg="add mod">
          <ac:chgData name="Guy Hunt" userId="cb29372d236e1c92" providerId="LiveId" clId="{76EC2468-0DD9-4157-BAF3-5A061B854C44}" dt="2023-05-23T15:59:59.400" v="651" actId="12789"/>
          <ac:spMkLst>
            <pc:docMk/>
            <pc:sldMk cId="3275676226" sldId="258"/>
            <ac:spMk id="46" creationId="{3B18AE0D-51E5-3B05-3104-0965826F5507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1" creationId="{88B58978-FC6B-3F4A-3ABD-0B5FAFF11AF6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2" creationId="{D9BF27FD-6B54-34B7-1696-65B021AEB81A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3" creationId="{A463B79A-6C2F-D83D-9971-D4E4D4F97C46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4" creationId="{80742A8A-D8DD-BD7D-58CB-64F8BF32AC12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5" creationId="{E9C46094-26DD-3390-83B1-9F87E605EABC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6" creationId="{83D4F52F-7F5F-81D5-6DB6-442BCDE8D87B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8" creationId="{7EA01292-D077-BBCE-2726-8C9D960539D9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59" creationId="{60D0B09C-8A14-27AB-BE88-DFD4886205C9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0" creationId="{0C0A210A-CF06-5246-4883-474487742FED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1" creationId="{07608B01-309D-9557-B5F8-969A0AA9E871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2" creationId="{F58D2B7C-02BD-88D7-51A2-4E3FEC074640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3" creationId="{C77F5C2D-1E47-C4AD-AB69-79F9D7756306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5" creationId="{5990A45A-2EFE-78C3-2FCE-3428EBD8C0EC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6" creationId="{180AEF72-7DDB-DBB3-ED2B-F1A224666D9D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7" creationId="{9B66436D-48BC-2A23-768D-07221486E459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8" creationId="{B9DD7506-0365-1858-BFB8-DA8C682DED77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69" creationId="{100F56BB-A0F4-C50D-F030-229A83B7F705}"/>
          </ac:spMkLst>
        </pc:spChg>
        <pc:spChg chg="mod">
          <ac:chgData name="Guy Hunt" userId="cb29372d236e1c92" providerId="LiveId" clId="{76EC2468-0DD9-4157-BAF3-5A061B854C44}" dt="2023-05-23T15:50:51.973" v="259" actId="571"/>
          <ac:spMkLst>
            <pc:docMk/>
            <pc:sldMk cId="3275676226" sldId="258"/>
            <ac:spMk id="70" creationId="{6510BA94-9B49-3AB9-5597-864CF479D84E}"/>
          </ac:spMkLst>
        </pc:spChg>
        <pc:grpChg chg="add mod">
          <ac:chgData name="Guy Hunt" userId="cb29372d236e1c92" providerId="LiveId" clId="{76EC2468-0DD9-4157-BAF3-5A061B854C44}" dt="2023-05-23T15:57:12.131" v="584" actId="14100"/>
          <ac:grpSpMkLst>
            <pc:docMk/>
            <pc:sldMk cId="3275676226" sldId="258"/>
            <ac:grpSpMk id="47" creationId="{1D761B95-371F-9EB5-EA5F-6625D8DA9E8F}"/>
          </ac:grpSpMkLst>
        </pc:grpChg>
        <pc:grpChg chg="add mod">
          <ac:chgData name="Guy Hunt" userId="cb29372d236e1c92" providerId="LiveId" clId="{76EC2468-0DD9-4157-BAF3-5A061B854C44}" dt="2023-05-23T15:55:09.803" v="513" actId="1037"/>
          <ac:grpSpMkLst>
            <pc:docMk/>
            <pc:sldMk cId="3275676226" sldId="258"/>
            <ac:grpSpMk id="48" creationId="{2F68CA7A-9947-357D-510B-09AE61E64AA7}"/>
          </ac:grpSpMkLst>
        </pc:grpChg>
        <pc:grpChg chg="add mod">
          <ac:chgData name="Guy Hunt" userId="cb29372d236e1c92" providerId="LiveId" clId="{76EC2468-0DD9-4157-BAF3-5A061B854C44}" dt="2023-05-23T15:55:09.803" v="513" actId="1037"/>
          <ac:grpSpMkLst>
            <pc:docMk/>
            <pc:sldMk cId="3275676226" sldId="258"/>
            <ac:grpSpMk id="49" creationId="{A0BA7697-B910-CCA9-8C86-331106AF55BA}"/>
          </ac:grpSpMkLst>
        </pc:grpChg>
        <pc:grpChg chg="add mod">
          <ac:chgData name="Guy Hunt" userId="cb29372d236e1c92" providerId="LiveId" clId="{76EC2468-0DD9-4157-BAF3-5A061B854C44}" dt="2023-05-23T15:50:51.973" v="259" actId="571"/>
          <ac:grpSpMkLst>
            <pc:docMk/>
            <pc:sldMk cId="3275676226" sldId="258"/>
            <ac:grpSpMk id="50" creationId="{5E515B3D-8BF3-4BED-5232-0082874AD5FC}"/>
          </ac:grpSpMkLst>
        </pc:grpChg>
        <pc:grpChg chg="add mod">
          <ac:chgData name="Guy Hunt" userId="cb29372d236e1c92" providerId="LiveId" clId="{76EC2468-0DD9-4157-BAF3-5A061B854C44}" dt="2023-05-23T15:50:51.973" v="259" actId="571"/>
          <ac:grpSpMkLst>
            <pc:docMk/>
            <pc:sldMk cId="3275676226" sldId="258"/>
            <ac:grpSpMk id="57" creationId="{75186A08-F408-F846-501E-1EBFCC052771}"/>
          </ac:grpSpMkLst>
        </pc:grpChg>
        <pc:grpChg chg="add mod">
          <ac:chgData name="Guy Hunt" userId="cb29372d236e1c92" providerId="LiveId" clId="{76EC2468-0DD9-4157-BAF3-5A061B854C44}" dt="2023-05-23T15:50:51.973" v="259" actId="571"/>
          <ac:grpSpMkLst>
            <pc:docMk/>
            <pc:sldMk cId="3275676226" sldId="258"/>
            <ac:grpSpMk id="64" creationId="{16A09768-F017-F10C-32BF-F8334D1F1C6B}"/>
          </ac:grpSpMkLst>
        </pc:grpChg>
        <pc:picChg chg="del">
          <ac:chgData name="Guy Hunt" userId="cb29372d236e1c92" providerId="LiveId" clId="{76EC2468-0DD9-4157-BAF3-5A061B854C44}" dt="2023-05-23T15:46:27.089" v="19" actId="478"/>
          <ac:picMkLst>
            <pc:docMk/>
            <pc:sldMk cId="3275676226" sldId="258"/>
            <ac:picMk id="3" creationId="{D6ABD750-2968-F57C-F222-F6C6CD590B66}"/>
          </ac:picMkLst>
        </pc:picChg>
        <pc:picChg chg="add mod modCrop">
          <ac:chgData name="Guy Hunt" userId="cb29372d236e1c92" providerId="LiveId" clId="{76EC2468-0DD9-4157-BAF3-5A061B854C44}" dt="2023-05-23T15:50:34.431" v="244" actId="554"/>
          <ac:picMkLst>
            <pc:docMk/>
            <pc:sldMk cId="3275676226" sldId="258"/>
            <ac:picMk id="4" creationId="{A3EE60E4-432F-3575-3868-79AE8C6C3EDA}"/>
          </ac:picMkLst>
        </pc:picChg>
        <pc:picChg chg="add mod ord modCrop">
          <ac:chgData name="Guy Hunt" userId="cb29372d236e1c92" providerId="LiveId" clId="{76EC2468-0DD9-4157-BAF3-5A061B854C44}" dt="2023-05-23T15:50:23.177" v="242" actId="554"/>
          <ac:picMkLst>
            <pc:docMk/>
            <pc:sldMk cId="3275676226" sldId="258"/>
            <ac:picMk id="6" creationId="{86923B5E-3292-A8F9-3E73-9D67D7DF54F8}"/>
          </ac:picMkLst>
        </pc:picChg>
        <pc:picChg chg="del">
          <ac:chgData name="Guy Hunt" userId="cb29372d236e1c92" providerId="LiveId" clId="{76EC2468-0DD9-4157-BAF3-5A061B854C44}" dt="2023-05-23T15:46:27.089" v="19" actId="478"/>
          <ac:picMkLst>
            <pc:docMk/>
            <pc:sldMk cId="3275676226" sldId="258"/>
            <ac:picMk id="7" creationId="{14DA2B88-3E24-34B5-4EE4-A304BE5A3806}"/>
          </ac:picMkLst>
        </pc:picChg>
        <pc:picChg chg="add mod ord modCrop">
          <ac:chgData name="Guy Hunt" userId="cb29372d236e1c92" providerId="LiveId" clId="{76EC2468-0DD9-4157-BAF3-5A061B854C44}" dt="2023-05-23T15:50:12.463" v="239" actId="554"/>
          <ac:picMkLst>
            <pc:docMk/>
            <pc:sldMk cId="3275676226" sldId="258"/>
            <ac:picMk id="27" creationId="{12F16451-298D-B626-1BF7-73BCAB672FF4}"/>
          </ac:picMkLst>
        </pc:picChg>
        <pc:picChg chg="del">
          <ac:chgData name="Guy Hunt" userId="cb29372d236e1c92" providerId="LiveId" clId="{76EC2468-0DD9-4157-BAF3-5A061B854C44}" dt="2023-05-23T15:46:27.089" v="19" actId="478"/>
          <ac:picMkLst>
            <pc:docMk/>
            <pc:sldMk cId="3275676226" sldId="258"/>
            <ac:picMk id="28" creationId="{6B22DE69-F459-AED2-DCDB-354697CF0416}"/>
          </ac:picMkLst>
        </pc:picChg>
        <pc:cxnChg chg="add del mod">
          <ac:chgData name="Guy Hunt" userId="cb29372d236e1c92" providerId="LiveId" clId="{76EC2468-0DD9-4157-BAF3-5A061B854C44}" dt="2023-05-23T16:00:52.920" v="661" actId="478"/>
          <ac:cxnSpMkLst>
            <pc:docMk/>
            <pc:sldMk cId="3275676226" sldId="258"/>
            <ac:cxnSpMk id="72" creationId="{D91E10A8-9B43-7593-5107-307AC390322D}"/>
          </ac:cxnSpMkLst>
        </pc:cxnChg>
        <pc:cxnChg chg="add del mod">
          <ac:chgData name="Guy Hunt" userId="cb29372d236e1c92" providerId="LiveId" clId="{76EC2468-0DD9-4157-BAF3-5A061B854C44}" dt="2023-05-23T16:00:52.920" v="661" actId="478"/>
          <ac:cxnSpMkLst>
            <pc:docMk/>
            <pc:sldMk cId="3275676226" sldId="258"/>
            <ac:cxnSpMk id="73" creationId="{87350F91-0BE0-ECA1-CF6A-BFB734A84D06}"/>
          </ac:cxnSpMkLst>
        </pc:cxnChg>
        <pc:cxnChg chg="add del mod">
          <ac:chgData name="Guy Hunt" userId="cb29372d236e1c92" providerId="LiveId" clId="{76EC2468-0DD9-4157-BAF3-5A061B854C44}" dt="2023-05-23T16:00:52.920" v="661" actId="478"/>
          <ac:cxnSpMkLst>
            <pc:docMk/>
            <pc:sldMk cId="3275676226" sldId="258"/>
            <ac:cxnSpMk id="74" creationId="{2913A043-2FA2-8F73-3E07-C5438A424135}"/>
          </ac:cxnSpMkLst>
        </pc:cxnChg>
        <pc:cxnChg chg="add del mod">
          <ac:chgData name="Guy Hunt" userId="cb29372d236e1c92" providerId="LiveId" clId="{76EC2468-0DD9-4157-BAF3-5A061B854C44}" dt="2023-05-23T16:00:52.920" v="661" actId="478"/>
          <ac:cxnSpMkLst>
            <pc:docMk/>
            <pc:sldMk cId="3275676226" sldId="258"/>
            <ac:cxnSpMk id="75" creationId="{7B6DE753-8BAC-C803-5508-3EDE5CBA45B6}"/>
          </ac:cxnSpMkLst>
        </pc:cxnChg>
        <pc:cxnChg chg="add del mod">
          <ac:chgData name="Guy Hunt" userId="cb29372d236e1c92" providerId="LiveId" clId="{76EC2468-0DD9-4157-BAF3-5A061B854C44}" dt="2023-05-23T16:00:52.920" v="661" actId="478"/>
          <ac:cxnSpMkLst>
            <pc:docMk/>
            <pc:sldMk cId="3275676226" sldId="258"/>
            <ac:cxnSpMk id="76" creationId="{517FB8EA-892E-4432-4393-279F2F2584CD}"/>
          </ac:cxnSpMkLst>
        </pc:cxnChg>
        <pc:cxnChg chg="add del mod">
          <ac:chgData name="Guy Hunt" userId="cb29372d236e1c92" providerId="LiveId" clId="{76EC2468-0DD9-4157-BAF3-5A061B854C44}" dt="2023-05-23T16:00:52.920" v="661" actId="478"/>
          <ac:cxnSpMkLst>
            <pc:docMk/>
            <pc:sldMk cId="3275676226" sldId="258"/>
            <ac:cxnSpMk id="77" creationId="{BFD57C2F-94E1-D333-61BB-5D659EBC9DF5}"/>
          </ac:cxnSpMkLst>
        </pc:cxnChg>
      </pc:sldChg>
      <pc:sldChg chg="addSp delSp new mod">
        <pc:chgData name="Guy Hunt" userId="cb29372d236e1c92" providerId="LiveId" clId="{76EC2468-0DD9-4157-BAF3-5A061B854C44}" dt="2023-05-23T16:02:14" v="667"/>
        <pc:sldMkLst>
          <pc:docMk/>
          <pc:sldMk cId="3245598017" sldId="259"/>
        </pc:sldMkLst>
        <pc:spChg chg="del">
          <ac:chgData name="Guy Hunt" userId="cb29372d236e1c92" providerId="LiveId" clId="{76EC2468-0DD9-4157-BAF3-5A061B854C44}" dt="2023-05-23T16:02:09.840" v="666" actId="478"/>
          <ac:spMkLst>
            <pc:docMk/>
            <pc:sldMk cId="3245598017" sldId="259"/>
            <ac:spMk id="2" creationId="{6D427760-F67E-2741-C8C2-5527B63433A4}"/>
          </ac:spMkLst>
        </pc:spChg>
        <pc:spChg chg="del">
          <ac:chgData name="Guy Hunt" userId="cb29372d236e1c92" providerId="LiveId" clId="{76EC2468-0DD9-4157-BAF3-5A061B854C44}" dt="2023-05-23T16:02:09.840" v="666" actId="478"/>
          <ac:spMkLst>
            <pc:docMk/>
            <pc:sldMk cId="3245598017" sldId="259"/>
            <ac:spMk id="3" creationId="{C2745065-E85D-F24B-82E3-2DC0A8825EC2}"/>
          </ac:spMkLst>
        </pc:spChg>
        <pc:picChg chg="add">
          <ac:chgData name="Guy Hunt" userId="cb29372d236e1c92" providerId="LiveId" clId="{76EC2468-0DD9-4157-BAF3-5A061B854C44}" dt="2023-05-23T16:02:14" v="667"/>
          <ac:picMkLst>
            <pc:docMk/>
            <pc:sldMk cId="3245598017" sldId="259"/>
            <ac:picMk id="4" creationId="{E478336C-5661-901B-BBFE-F5E4F4309B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0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3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7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9FED-0647-4B7A-9B1C-C3AFB8A9212B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3065-0A8C-46EB-91D2-8F8C67C39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6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12F16451-298D-B626-1BF7-73BCAB672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1" b="11251"/>
          <a:stretch/>
        </p:blipFill>
        <p:spPr>
          <a:xfrm>
            <a:off x="0" y="9614092"/>
            <a:ext cx="6858000" cy="7086408"/>
          </a:xfrm>
          <a:prstGeom prst="rect">
            <a:avLst/>
          </a:prstGeom>
        </p:spPr>
      </p:pic>
      <p:pic>
        <p:nvPicPr>
          <p:cNvPr id="6" name="Picture 5" descr="A picture containing text, screenshot, parallel, line&#10;&#10;Description automatically generated">
            <a:extLst>
              <a:ext uri="{FF2B5EF4-FFF2-40B4-BE49-F238E27FC236}">
                <a16:creationId xmlns:a16="http://schemas.microsoft.com/office/drawing/2014/main" id="{86923B5E-3292-A8F9-3E73-9D67D7DF5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1" b="18242"/>
          <a:stretch/>
        </p:blipFill>
        <p:spPr>
          <a:xfrm>
            <a:off x="0" y="4794249"/>
            <a:ext cx="6858000" cy="4844955"/>
          </a:xfrm>
          <a:prstGeom prst="rect">
            <a:avLst/>
          </a:prstGeom>
        </p:spPr>
      </p:pic>
      <p:pic>
        <p:nvPicPr>
          <p:cNvPr id="4" name="Picture 3" descr="A picture containing text, screenshot, parallel, diagram&#10;&#10;Description automatically generated">
            <a:extLst>
              <a:ext uri="{FF2B5EF4-FFF2-40B4-BE49-F238E27FC236}">
                <a16:creationId xmlns:a16="http://schemas.microsoft.com/office/drawing/2014/main" id="{A3EE60E4-432F-3575-3868-79AE8C6C3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65" b="18447"/>
          <a:stretch/>
        </p:blipFill>
        <p:spPr>
          <a:xfrm>
            <a:off x="0" y="0"/>
            <a:ext cx="6858000" cy="479978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0BA7697-B910-CCA9-8C86-331106AF55BA}"/>
              </a:ext>
            </a:extLst>
          </p:cNvPr>
          <p:cNvGrpSpPr/>
          <p:nvPr/>
        </p:nvGrpSpPr>
        <p:grpSpPr>
          <a:xfrm>
            <a:off x="-1783165" y="317411"/>
            <a:ext cx="1811018" cy="4464000"/>
            <a:chOff x="-1655570" y="764370"/>
            <a:chExt cx="1811018" cy="4464000"/>
          </a:xfrm>
        </p:grpSpPr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41DCB49E-7A38-98E2-18BD-F89CCE128B15}"/>
                </a:ext>
              </a:extLst>
            </p:cNvPr>
            <p:cNvSpPr/>
            <p:nvPr/>
          </p:nvSpPr>
          <p:spPr>
            <a:xfrm>
              <a:off x="-1381018" y="764370"/>
              <a:ext cx="155448" cy="4464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2056C2-FA1D-8349-41E1-EDF2D3A00AE6}"/>
                </a:ext>
              </a:extLst>
            </p:cNvPr>
            <p:cNvSpPr txBox="1"/>
            <p:nvPr/>
          </p:nvSpPr>
          <p:spPr>
            <a:xfrm rot="16200000">
              <a:off x="-2165773" y="2857871"/>
              <a:ext cx="129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Process Networks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3298BB-05D0-5D83-DDCF-7FB570692372}"/>
                </a:ext>
              </a:extLst>
            </p:cNvPr>
            <p:cNvSpPr txBox="1"/>
            <p:nvPr/>
          </p:nvSpPr>
          <p:spPr>
            <a:xfrm>
              <a:off x="-1228017" y="2425871"/>
              <a:ext cx="12304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  KCL </a:t>
              </a:r>
              <a:r>
                <a:rPr lang="en-GB" sz="1200" dirty="0" err="1"/>
                <a:t>BrainBank</a:t>
              </a:r>
              <a:endParaRPr lang="en-GB" sz="1200" dirty="0"/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5F1A2BE9-1F7D-FB67-7D39-4B483A6009E1}"/>
                </a:ext>
              </a:extLst>
            </p:cNvPr>
            <p:cNvSpPr/>
            <p:nvPr/>
          </p:nvSpPr>
          <p:spPr>
            <a:xfrm>
              <a:off x="0" y="764370"/>
              <a:ext cx="155448" cy="360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1A245B-F289-F3DE-B896-A3CBC27A634B}"/>
                </a:ext>
              </a:extLst>
            </p:cNvPr>
            <p:cNvSpPr txBox="1"/>
            <p:nvPr/>
          </p:nvSpPr>
          <p:spPr>
            <a:xfrm>
              <a:off x="-1097932" y="4729871"/>
              <a:ext cx="984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B  Target ALS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40C39B08-2A02-7C4D-2881-A5B893E9AD07}"/>
                </a:ext>
              </a:extLst>
            </p:cNvPr>
            <p:cNvSpPr/>
            <p:nvPr/>
          </p:nvSpPr>
          <p:spPr>
            <a:xfrm>
              <a:off x="0" y="4508370"/>
              <a:ext cx="155448" cy="72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68CA7A-9947-357D-510B-09AE61E64AA7}"/>
              </a:ext>
            </a:extLst>
          </p:cNvPr>
          <p:cNvGrpSpPr/>
          <p:nvPr/>
        </p:nvGrpSpPr>
        <p:grpSpPr>
          <a:xfrm>
            <a:off x="-1783165" y="5160534"/>
            <a:ext cx="1811018" cy="4464000"/>
            <a:chOff x="-1655570" y="3019548"/>
            <a:chExt cx="1811018" cy="4464000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B3BD4453-7868-0192-E99C-E14818ECC2F8}"/>
                </a:ext>
              </a:extLst>
            </p:cNvPr>
            <p:cNvSpPr/>
            <p:nvPr/>
          </p:nvSpPr>
          <p:spPr>
            <a:xfrm>
              <a:off x="-1381018" y="3019548"/>
              <a:ext cx="155448" cy="446400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B9B82D-4D78-E73A-DF4D-BA26FD38B71E}"/>
                </a:ext>
              </a:extLst>
            </p:cNvPr>
            <p:cNvSpPr txBox="1"/>
            <p:nvPr/>
          </p:nvSpPr>
          <p:spPr>
            <a:xfrm rot="16200000">
              <a:off x="-2063887" y="5113049"/>
              <a:ext cx="1093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Pathway Maps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C41FAE-4481-D4B4-7CBC-E8208C02D306}"/>
                </a:ext>
              </a:extLst>
            </p:cNvPr>
            <p:cNvSpPr txBox="1"/>
            <p:nvPr/>
          </p:nvSpPr>
          <p:spPr>
            <a:xfrm>
              <a:off x="-1228017" y="4681049"/>
              <a:ext cx="1222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  KCL </a:t>
              </a:r>
              <a:r>
                <a:rPr lang="en-GB" sz="1200" dirty="0" err="1"/>
                <a:t>BrainBank</a:t>
              </a:r>
              <a:endParaRPr lang="en-GB" sz="1200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FC1EF5AD-8275-9596-A2E4-30751DC79094}"/>
                </a:ext>
              </a:extLst>
            </p:cNvPr>
            <p:cNvSpPr/>
            <p:nvPr/>
          </p:nvSpPr>
          <p:spPr>
            <a:xfrm>
              <a:off x="0" y="3019548"/>
              <a:ext cx="155448" cy="360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43DA08-1B5A-BC1A-93C7-ED70CAC8BD8C}"/>
                </a:ext>
              </a:extLst>
            </p:cNvPr>
            <p:cNvSpPr txBox="1"/>
            <p:nvPr/>
          </p:nvSpPr>
          <p:spPr>
            <a:xfrm>
              <a:off x="-1097932" y="6985049"/>
              <a:ext cx="995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D  Target ALS</a:t>
              </a:r>
            </a:p>
          </p:txBody>
        </p:sp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1129833E-7A84-1219-7A5C-E561E9BB0BC2}"/>
                </a:ext>
              </a:extLst>
            </p:cNvPr>
            <p:cNvSpPr/>
            <p:nvPr/>
          </p:nvSpPr>
          <p:spPr>
            <a:xfrm>
              <a:off x="0" y="6763548"/>
              <a:ext cx="155448" cy="72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761B95-371F-9EB5-EA5F-6625D8DA9E8F}"/>
              </a:ext>
            </a:extLst>
          </p:cNvPr>
          <p:cNvGrpSpPr/>
          <p:nvPr/>
        </p:nvGrpSpPr>
        <p:grpSpPr>
          <a:xfrm>
            <a:off x="-1783165" y="9957880"/>
            <a:ext cx="1811018" cy="6156002"/>
            <a:chOff x="-1655570" y="5350070"/>
            <a:chExt cx="1811018" cy="4629515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707EE49E-BB7B-4DA4-142A-9CB483169D82}"/>
                </a:ext>
              </a:extLst>
            </p:cNvPr>
            <p:cNvSpPr/>
            <p:nvPr/>
          </p:nvSpPr>
          <p:spPr>
            <a:xfrm>
              <a:off x="-1381018" y="5350071"/>
              <a:ext cx="155448" cy="462951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76704A-0490-BE5D-C0E7-D577FA6F1671}"/>
                </a:ext>
              </a:extLst>
            </p:cNvPr>
            <p:cNvSpPr txBox="1"/>
            <p:nvPr/>
          </p:nvSpPr>
          <p:spPr>
            <a:xfrm rot="16200000">
              <a:off x="-1923912" y="7526328"/>
              <a:ext cx="813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Reactome</a:t>
              </a:r>
              <a:endParaRPr lang="en-GB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64EE91-3DC7-E324-AC08-F2B92AFBEA46}"/>
                </a:ext>
              </a:extLst>
            </p:cNvPr>
            <p:cNvSpPr txBox="1"/>
            <p:nvPr/>
          </p:nvSpPr>
          <p:spPr>
            <a:xfrm>
              <a:off x="-1228017" y="7174376"/>
              <a:ext cx="1216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E  KCL </a:t>
              </a:r>
              <a:r>
                <a:rPr lang="en-GB" sz="1200" dirty="0" err="1"/>
                <a:t>BrainBank</a:t>
              </a:r>
              <a:endParaRPr lang="en-GB" sz="1200" dirty="0"/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C031D533-0B65-F4F7-3F0F-2717A3AA3CDA}"/>
                </a:ext>
              </a:extLst>
            </p:cNvPr>
            <p:cNvSpPr/>
            <p:nvPr/>
          </p:nvSpPr>
          <p:spPr>
            <a:xfrm>
              <a:off x="0" y="5350070"/>
              <a:ext cx="155448" cy="392561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CEF614-A5A6-3694-A403-9FE9925799DA}"/>
                </a:ext>
              </a:extLst>
            </p:cNvPr>
            <p:cNvSpPr txBox="1"/>
            <p:nvPr/>
          </p:nvSpPr>
          <p:spPr>
            <a:xfrm>
              <a:off x="-1097932" y="9536511"/>
              <a:ext cx="971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  Target ALS</a:t>
              </a:r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3B18AE0D-51E5-3B05-3104-0965826F5507}"/>
                </a:ext>
              </a:extLst>
            </p:cNvPr>
            <p:cNvSpPr/>
            <p:nvPr/>
          </p:nvSpPr>
          <p:spPr>
            <a:xfrm>
              <a:off x="0" y="9370438"/>
              <a:ext cx="155448" cy="60914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67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8336C-5661-901B-BBFE-F5E4F43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9" y="0"/>
            <a:ext cx="630958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520</TotalTime>
  <Words>23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Hunt</dc:creator>
  <cp:lastModifiedBy>Guy Hunt</cp:lastModifiedBy>
  <cp:revision>3</cp:revision>
  <dcterms:created xsi:type="dcterms:W3CDTF">2023-05-22T12:37:01Z</dcterms:created>
  <dcterms:modified xsi:type="dcterms:W3CDTF">2023-05-23T16:02:22Z</dcterms:modified>
</cp:coreProperties>
</file>