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74C3C-7C31-4DC4-99D1-012C002291A7}" v="2" dt="2023-05-19T10:54:09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>
        <p:scale>
          <a:sx n="100" d="100"/>
          <a:sy n="100" d="100"/>
        </p:scale>
        <p:origin x="1020" y="-2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unt" userId="cb29372d236e1c92" providerId="LiveId" clId="{2C174C3C-7C31-4DC4-99D1-012C002291A7}"/>
    <pc:docChg chg="undo custSel modSld">
      <pc:chgData name="Guy Hunt" userId="cb29372d236e1c92" providerId="LiveId" clId="{2C174C3C-7C31-4DC4-99D1-012C002291A7}" dt="2023-05-19T10:54:11.675" v="14" actId="1076"/>
      <pc:docMkLst>
        <pc:docMk/>
      </pc:docMkLst>
      <pc:sldChg chg="addSp delSp modSp mod">
        <pc:chgData name="Guy Hunt" userId="cb29372d236e1c92" providerId="LiveId" clId="{2C174C3C-7C31-4DC4-99D1-012C002291A7}" dt="2023-05-19T10:54:11.675" v="14" actId="1076"/>
        <pc:sldMkLst>
          <pc:docMk/>
          <pc:sldMk cId="2577133388" sldId="258"/>
        </pc:sldMkLst>
        <pc:spChg chg="mod">
          <ac:chgData name="Guy Hunt" userId="cb29372d236e1c92" providerId="LiveId" clId="{2C174C3C-7C31-4DC4-99D1-012C002291A7}" dt="2023-05-19T10:54:11.675" v="14" actId="1076"/>
          <ac:spMkLst>
            <pc:docMk/>
            <pc:sldMk cId="2577133388" sldId="258"/>
            <ac:spMk id="8" creationId="{2389E462-7F9C-65E2-1E17-64C2112E4207}"/>
          </ac:spMkLst>
        </pc:spChg>
        <pc:graphicFrameChg chg="del">
          <ac:chgData name="Guy Hunt" userId="cb29372d236e1c92" providerId="LiveId" clId="{2C174C3C-7C31-4DC4-99D1-012C002291A7}" dt="2023-05-19T10:46:10.668" v="0" actId="478"/>
          <ac:graphicFrameMkLst>
            <pc:docMk/>
            <pc:sldMk cId="2577133388" sldId="258"/>
            <ac:graphicFrameMk id="7" creationId="{C0701CB1-2BBC-DE3A-4D09-05CAC11A89FA}"/>
          </ac:graphicFrameMkLst>
        </pc:graphicFrameChg>
        <pc:picChg chg="add del mod">
          <ac:chgData name="Guy Hunt" userId="cb29372d236e1c92" providerId="LiveId" clId="{2C174C3C-7C31-4DC4-99D1-012C002291A7}" dt="2023-05-19T10:54:09.911" v="10"/>
          <ac:picMkLst>
            <pc:docMk/>
            <pc:sldMk cId="2577133388" sldId="258"/>
            <ac:picMk id="2" creationId="{FD5B9451-648A-7AE3-E5CA-A9CEB56E98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9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9285-917B-654D-8FCE-5A0894F2483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B7729-DAE5-7842-97DF-87885E307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9E462-7F9C-65E2-1E17-64C2112E4207}"/>
              </a:ext>
            </a:extLst>
          </p:cNvPr>
          <p:cNvSpPr/>
          <p:nvPr/>
        </p:nvSpPr>
        <p:spPr>
          <a:xfrm>
            <a:off x="126123" y="1610368"/>
            <a:ext cx="3169527" cy="22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300" dirty="0">
                <a:solidFill>
                  <a:schemeClr val="tx1"/>
                </a:solidFill>
              </a:rPr>
              <a:t>A   KCL BrainBank Process Networks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C8174-3C48-D8AB-A103-E8CFC1E9D08A}"/>
              </a:ext>
            </a:extLst>
          </p:cNvPr>
          <p:cNvSpPr/>
          <p:nvPr/>
        </p:nvSpPr>
        <p:spPr>
          <a:xfrm>
            <a:off x="126000" y="4112522"/>
            <a:ext cx="6569948" cy="22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   TargetALS </a:t>
            </a:r>
            <a:r>
              <a:rPr lang="en-US" sz="1300" dirty="0">
                <a:solidFill>
                  <a:schemeClr val="tx1"/>
                </a:solidFill>
              </a:rPr>
              <a:t>Process</a:t>
            </a:r>
            <a:r>
              <a:rPr lang="en-US" sz="1400" dirty="0">
                <a:solidFill>
                  <a:schemeClr val="tx1"/>
                </a:solidFill>
              </a:rPr>
              <a:t> Networks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2BE10-4D8A-3726-8D11-CE115DB2E703}"/>
              </a:ext>
            </a:extLst>
          </p:cNvPr>
          <p:cNvSpPr/>
          <p:nvPr/>
        </p:nvSpPr>
        <p:spPr>
          <a:xfrm>
            <a:off x="126124" y="4757264"/>
            <a:ext cx="6670128" cy="269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   KCL BrainBank Pathway Maps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7C94C-B5E1-6905-1684-5FE8CC85F93E}"/>
              </a:ext>
            </a:extLst>
          </p:cNvPr>
          <p:cNvSpPr/>
          <p:nvPr/>
        </p:nvSpPr>
        <p:spPr>
          <a:xfrm>
            <a:off x="126123" y="7253476"/>
            <a:ext cx="6605751" cy="222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   TargetALS Pathway Maps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68F64D-7A38-0879-3C62-14CE302BE691}"/>
              </a:ext>
            </a:extLst>
          </p:cNvPr>
          <p:cNvSpPr/>
          <p:nvPr/>
        </p:nvSpPr>
        <p:spPr>
          <a:xfrm>
            <a:off x="126000" y="10403965"/>
            <a:ext cx="6670128" cy="269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   TargetALS Reactome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74D6-2998-F57F-1173-A5CB5B61E3D3}"/>
              </a:ext>
            </a:extLst>
          </p:cNvPr>
          <p:cNvSpPr/>
          <p:nvPr/>
        </p:nvSpPr>
        <p:spPr>
          <a:xfrm>
            <a:off x="126123" y="7945477"/>
            <a:ext cx="6577178" cy="208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   KCL BrainBank Reactome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E24CCA-6FD9-6EE8-B9B7-3C515F20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13" y="11460830"/>
            <a:ext cx="3729088" cy="2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1275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Kabiljo</dc:creator>
  <cp:lastModifiedBy>Guy Hunt</cp:lastModifiedBy>
  <cp:revision>9</cp:revision>
  <dcterms:created xsi:type="dcterms:W3CDTF">2023-04-11T14:41:49Z</dcterms:created>
  <dcterms:modified xsi:type="dcterms:W3CDTF">2023-05-19T10:54:13Z</dcterms:modified>
</cp:coreProperties>
</file>