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68"/>
    <a:srgbClr val="FFEB68"/>
    <a:srgbClr val="FF6868"/>
    <a:srgbClr val="69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04" autoAdjust="0"/>
    <p:restoredTop sz="96081"/>
  </p:normalViewPr>
  <p:slideViewPr>
    <p:cSldViewPr snapToGrid="0">
      <p:cViewPr>
        <p:scale>
          <a:sx n="80" d="100"/>
          <a:sy n="80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C29C-A40A-E745-A751-428874291FB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8BDB-7EAF-B449-B4FC-21BB214C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8BDB-7EAF-B449-B4FC-21BB214C9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8F73-F8A2-4845-B66E-8B2D98D518E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94A8-D894-4214-8520-B0F6D302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nut 34"/>
          <p:cNvSpPr/>
          <p:nvPr/>
        </p:nvSpPr>
        <p:spPr>
          <a:xfrm>
            <a:off x="-1701390" y="-1743851"/>
            <a:ext cx="10085870" cy="10085870"/>
          </a:xfrm>
          <a:prstGeom prst="donut">
            <a:avLst>
              <a:gd name="adj" fmla="val 3206"/>
            </a:avLst>
          </a:prstGeom>
          <a:solidFill>
            <a:srgbClr val="FF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1444694" y="-1734994"/>
            <a:ext cx="10085870" cy="10085870"/>
          </a:xfrm>
          <a:prstGeom prst="donut">
            <a:avLst>
              <a:gd name="adj" fmla="val 3206"/>
            </a:avLst>
          </a:prstGeom>
          <a:solidFill>
            <a:srgbClr val="FFE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-96507" y="-1746229"/>
            <a:ext cx="10090627" cy="10090627"/>
          </a:xfrm>
          <a:prstGeom prst="donut">
            <a:avLst>
              <a:gd name="adj" fmla="val 3206"/>
            </a:avLst>
          </a:prstGeom>
          <a:solidFill>
            <a:srgbClr val="FFA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8207" y="2841234"/>
            <a:ext cx="5446411" cy="426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 rot="10800000">
            <a:off x="3141545" y="4923795"/>
            <a:ext cx="437417" cy="382902"/>
          </a:xfrm>
          <a:prstGeom prst="triangl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84480" y="545528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6256" y="5112988"/>
            <a:ext cx="432707" cy="41107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660400" y="-965200"/>
            <a:ext cx="12852400" cy="426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733040" y="3299085"/>
            <a:ext cx="4096023" cy="885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871083" y="3221361"/>
            <a:ext cx="155448" cy="155448"/>
          </a:xfrm>
          <a:prstGeom prst="ellipse">
            <a:avLst/>
          </a:prstGeom>
          <a:solidFill>
            <a:srgbClr val="FFA26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12389" y="3221361"/>
            <a:ext cx="150480" cy="155448"/>
          </a:xfrm>
          <a:prstGeom prst="ellipse">
            <a:avLst/>
          </a:prstGeom>
          <a:solidFill>
            <a:srgbClr val="FFEB6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63821" y="3221361"/>
            <a:ext cx="155448" cy="155448"/>
          </a:xfrm>
          <a:prstGeom prst="ellipse">
            <a:avLst/>
          </a:prstGeom>
          <a:solidFill>
            <a:srgbClr val="FF686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743874" y="3168587"/>
            <a:ext cx="3467453" cy="426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556859" y="3690394"/>
            <a:ext cx="5815" cy="17820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873275" y="4397585"/>
            <a:ext cx="9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Intensity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37883" y="3966510"/>
            <a:ext cx="2263251" cy="1505969"/>
            <a:chOff x="7737883" y="3966510"/>
            <a:chExt cx="2263251" cy="1505969"/>
          </a:xfrm>
        </p:grpSpPr>
        <p:sp>
          <p:nvSpPr>
            <p:cNvPr id="13" name="Freeform 12"/>
            <p:cNvSpPr/>
            <p:nvPr/>
          </p:nvSpPr>
          <p:spPr>
            <a:xfrm>
              <a:off x="7737883" y="3972857"/>
              <a:ext cx="827620" cy="1499622"/>
            </a:xfrm>
            <a:custGeom>
              <a:avLst/>
              <a:gdLst>
                <a:gd name="connsiteX0" fmla="*/ 0 w 1764792"/>
                <a:gd name="connsiteY0" fmla="*/ 1133885 h 1138527"/>
                <a:gd name="connsiteX1" fmla="*/ 630936 w 1764792"/>
                <a:gd name="connsiteY1" fmla="*/ 29 h 1138527"/>
                <a:gd name="connsiteX2" fmla="*/ 1152144 w 1764792"/>
                <a:gd name="connsiteY2" fmla="*/ 1097309 h 1138527"/>
                <a:gd name="connsiteX3" fmla="*/ 1490472 w 1764792"/>
                <a:gd name="connsiteY3" fmla="*/ 905285 h 1138527"/>
                <a:gd name="connsiteX4" fmla="*/ 1764792 w 1764792"/>
                <a:gd name="connsiteY4" fmla="*/ 896141 h 1138527"/>
                <a:gd name="connsiteX0" fmla="*/ 0 w 1764792"/>
                <a:gd name="connsiteY0" fmla="*/ 1133885 h 1137817"/>
                <a:gd name="connsiteX1" fmla="*/ 630936 w 1764792"/>
                <a:gd name="connsiteY1" fmla="*/ 29 h 1137817"/>
                <a:gd name="connsiteX2" fmla="*/ 1152144 w 1764792"/>
                <a:gd name="connsiteY2" fmla="*/ 1097309 h 1137817"/>
                <a:gd name="connsiteX3" fmla="*/ 1764792 w 1764792"/>
                <a:gd name="connsiteY3" fmla="*/ 896141 h 1137817"/>
                <a:gd name="connsiteX0" fmla="*/ 0 w 1152144"/>
                <a:gd name="connsiteY0" fmla="*/ 1133885 h 1133885"/>
                <a:gd name="connsiteX1" fmla="*/ 630936 w 1152144"/>
                <a:gd name="connsiteY1" fmla="*/ 29 h 1133885"/>
                <a:gd name="connsiteX2" fmla="*/ 1152144 w 1152144"/>
                <a:gd name="connsiteY2" fmla="*/ 1097309 h 1133885"/>
                <a:gd name="connsiteX0" fmla="*/ 0 w 1152144"/>
                <a:gd name="connsiteY0" fmla="*/ 1133882 h 1133882"/>
                <a:gd name="connsiteX1" fmla="*/ 630936 w 1152144"/>
                <a:gd name="connsiteY1" fmla="*/ 26 h 1133882"/>
                <a:gd name="connsiteX2" fmla="*/ 1152144 w 1152144"/>
                <a:gd name="connsiteY2" fmla="*/ 1097306 h 1133882"/>
                <a:gd name="connsiteX0" fmla="*/ 0 w 1152144"/>
                <a:gd name="connsiteY0" fmla="*/ 1133882 h 1133888"/>
                <a:gd name="connsiteX1" fmla="*/ 630936 w 1152144"/>
                <a:gd name="connsiteY1" fmla="*/ 26 h 1133888"/>
                <a:gd name="connsiteX2" fmla="*/ 1152144 w 1152144"/>
                <a:gd name="connsiteY2" fmla="*/ 1097306 h 1133888"/>
                <a:gd name="connsiteX0" fmla="*/ 0 w 1152144"/>
                <a:gd name="connsiteY0" fmla="*/ 1499635 h 1499639"/>
                <a:gd name="connsiteX1" fmla="*/ 539496 w 1152144"/>
                <a:gd name="connsiteY1" fmla="*/ 19 h 1499639"/>
                <a:gd name="connsiteX2" fmla="*/ 1152144 w 1152144"/>
                <a:gd name="connsiteY2" fmla="*/ 1463059 h 1499639"/>
                <a:gd name="connsiteX0" fmla="*/ 0 w 1152144"/>
                <a:gd name="connsiteY0" fmla="*/ 1499621 h 1499625"/>
                <a:gd name="connsiteX1" fmla="*/ 539496 w 1152144"/>
                <a:gd name="connsiteY1" fmla="*/ 5 h 1499625"/>
                <a:gd name="connsiteX2" fmla="*/ 1152144 w 1152144"/>
                <a:gd name="connsiteY2" fmla="*/ 1463045 h 1499625"/>
                <a:gd name="connsiteX0" fmla="*/ 0 w 1097280"/>
                <a:gd name="connsiteY0" fmla="*/ 1499618 h 1499622"/>
                <a:gd name="connsiteX1" fmla="*/ 539496 w 1097280"/>
                <a:gd name="connsiteY1" fmla="*/ 2 h 1499622"/>
                <a:gd name="connsiteX2" fmla="*/ 1097280 w 1097280"/>
                <a:gd name="connsiteY2" fmla="*/ 1490474 h 14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499622">
                  <a:moveTo>
                    <a:pt x="0" y="1499618"/>
                  </a:moveTo>
                  <a:cubicBezTo>
                    <a:pt x="475488" y="1502666"/>
                    <a:pt x="356616" y="1526"/>
                    <a:pt x="539496" y="2"/>
                  </a:cubicBezTo>
                  <a:cubicBezTo>
                    <a:pt x="722376" y="-1522"/>
                    <a:pt x="624840" y="1478282"/>
                    <a:pt x="1097280" y="1490474"/>
                  </a:cubicBezTo>
                </a:path>
              </a:pathLst>
            </a:custGeom>
            <a:noFill/>
            <a:ln w="38100">
              <a:solidFill>
                <a:srgbClr val="FF6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324572" y="3966510"/>
              <a:ext cx="827620" cy="1499622"/>
            </a:xfrm>
            <a:custGeom>
              <a:avLst/>
              <a:gdLst>
                <a:gd name="connsiteX0" fmla="*/ 0 w 1764792"/>
                <a:gd name="connsiteY0" fmla="*/ 1133885 h 1138527"/>
                <a:gd name="connsiteX1" fmla="*/ 630936 w 1764792"/>
                <a:gd name="connsiteY1" fmla="*/ 29 h 1138527"/>
                <a:gd name="connsiteX2" fmla="*/ 1152144 w 1764792"/>
                <a:gd name="connsiteY2" fmla="*/ 1097309 h 1138527"/>
                <a:gd name="connsiteX3" fmla="*/ 1490472 w 1764792"/>
                <a:gd name="connsiteY3" fmla="*/ 905285 h 1138527"/>
                <a:gd name="connsiteX4" fmla="*/ 1764792 w 1764792"/>
                <a:gd name="connsiteY4" fmla="*/ 896141 h 1138527"/>
                <a:gd name="connsiteX0" fmla="*/ 0 w 1764792"/>
                <a:gd name="connsiteY0" fmla="*/ 1133885 h 1137817"/>
                <a:gd name="connsiteX1" fmla="*/ 630936 w 1764792"/>
                <a:gd name="connsiteY1" fmla="*/ 29 h 1137817"/>
                <a:gd name="connsiteX2" fmla="*/ 1152144 w 1764792"/>
                <a:gd name="connsiteY2" fmla="*/ 1097309 h 1137817"/>
                <a:gd name="connsiteX3" fmla="*/ 1764792 w 1764792"/>
                <a:gd name="connsiteY3" fmla="*/ 896141 h 1137817"/>
                <a:gd name="connsiteX0" fmla="*/ 0 w 1152144"/>
                <a:gd name="connsiteY0" fmla="*/ 1133885 h 1133885"/>
                <a:gd name="connsiteX1" fmla="*/ 630936 w 1152144"/>
                <a:gd name="connsiteY1" fmla="*/ 29 h 1133885"/>
                <a:gd name="connsiteX2" fmla="*/ 1152144 w 1152144"/>
                <a:gd name="connsiteY2" fmla="*/ 1097309 h 1133885"/>
                <a:gd name="connsiteX0" fmla="*/ 0 w 1152144"/>
                <a:gd name="connsiteY0" fmla="*/ 1133882 h 1133882"/>
                <a:gd name="connsiteX1" fmla="*/ 630936 w 1152144"/>
                <a:gd name="connsiteY1" fmla="*/ 26 h 1133882"/>
                <a:gd name="connsiteX2" fmla="*/ 1152144 w 1152144"/>
                <a:gd name="connsiteY2" fmla="*/ 1097306 h 1133882"/>
                <a:gd name="connsiteX0" fmla="*/ 0 w 1152144"/>
                <a:gd name="connsiteY0" fmla="*/ 1133882 h 1133888"/>
                <a:gd name="connsiteX1" fmla="*/ 630936 w 1152144"/>
                <a:gd name="connsiteY1" fmla="*/ 26 h 1133888"/>
                <a:gd name="connsiteX2" fmla="*/ 1152144 w 1152144"/>
                <a:gd name="connsiteY2" fmla="*/ 1097306 h 1133888"/>
                <a:gd name="connsiteX0" fmla="*/ 0 w 1152144"/>
                <a:gd name="connsiteY0" fmla="*/ 1499635 h 1499639"/>
                <a:gd name="connsiteX1" fmla="*/ 539496 w 1152144"/>
                <a:gd name="connsiteY1" fmla="*/ 19 h 1499639"/>
                <a:gd name="connsiteX2" fmla="*/ 1152144 w 1152144"/>
                <a:gd name="connsiteY2" fmla="*/ 1463059 h 1499639"/>
                <a:gd name="connsiteX0" fmla="*/ 0 w 1152144"/>
                <a:gd name="connsiteY0" fmla="*/ 1499621 h 1499625"/>
                <a:gd name="connsiteX1" fmla="*/ 539496 w 1152144"/>
                <a:gd name="connsiteY1" fmla="*/ 5 h 1499625"/>
                <a:gd name="connsiteX2" fmla="*/ 1152144 w 1152144"/>
                <a:gd name="connsiteY2" fmla="*/ 1463045 h 1499625"/>
                <a:gd name="connsiteX0" fmla="*/ 0 w 1097280"/>
                <a:gd name="connsiteY0" fmla="*/ 1499618 h 1499622"/>
                <a:gd name="connsiteX1" fmla="*/ 539496 w 1097280"/>
                <a:gd name="connsiteY1" fmla="*/ 2 h 1499622"/>
                <a:gd name="connsiteX2" fmla="*/ 1097280 w 1097280"/>
                <a:gd name="connsiteY2" fmla="*/ 1490474 h 14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499622">
                  <a:moveTo>
                    <a:pt x="0" y="1499618"/>
                  </a:moveTo>
                  <a:cubicBezTo>
                    <a:pt x="475488" y="1502666"/>
                    <a:pt x="356616" y="1526"/>
                    <a:pt x="539496" y="2"/>
                  </a:cubicBezTo>
                  <a:cubicBezTo>
                    <a:pt x="722376" y="-1522"/>
                    <a:pt x="624840" y="1478282"/>
                    <a:pt x="1097280" y="1490474"/>
                  </a:cubicBezTo>
                </a:path>
              </a:pathLst>
            </a:custGeom>
            <a:noFill/>
            <a:ln w="38100">
              <a:solidFill>
                <a:srgbClr val="FFA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9173514" y="3972857"/>
              <a:ext cx="827620" cy="1499622"/>
            </a:xfrm>
            <a:custGeom>
              <a:avLst/>
              <a:gdLst>
                <a:gd name="connsiteX0" fmla="*/ 0 w 1764792"/>
                <a:gd name="connsiteY0" fmla="*/ 1133885 h 1138527"/>
                <a:gd name="connsiteX1" fmla="*/ 630936 w 1764792"/>
                <a:gd name="connsiteY1" fmla="*/ 29 h 1138527"/>
                <a:gd name="connsiteX2" fmla="*/ 1152144 w 1764792"/>
                <a:gd name="connsiteY2" fmla="*/ 1097309 h 1138527"/>
                <a:gd name="connsiteX3" fmla="*/ 1490472 w 1764792"/>
                <a:gd name="connsiteY3" fmla="*/ 905285 h 1138527"/>
                <a:gd name="connsiteX4" fmla="*/ 1764792 w 1764792"/>
                <a:gd name="connsiteY4" fmla="*/ 896141 h 1138527"/>
                <a:gd name="connsiteX0" fmla="*/ 0 w 1764792"/>
                <a:gd name="connsiteY0" fmla="*/ 1133885 h 1137817"/>
                <a:gd name="connsiteX1" fmla="*/ 630936 w 1764792"/>
                <a:gd name="connsiteY1" fmla="*/ 29 h 1137817"/>
                <a:gd name="connsiteX2" fmla="*/ 1152144 w 1764792"/>
                <a:gd name="connsiteY2" fmla="*/ 1097309 h 1137817"/>
                <a:gd name="connsiteX3" fmla="*/ 1764792 w 1764792"/>
                <a:gd name="connsiteY3" fmla="*/ 896141 h 1137817"/>
                <a:gd name="connsiteX0" fmla="*/ 0 w 1152144"/>
                <a:gd name="connsiteY0" fmla="*/ 1133885 h 1133885"/>
                <a:gd name="connsiteX1" fmla="*/ 630936 w 1152144"/>
                <a:gd name="connsiteY1" fmla="*/ 29 h 1133885"/>
                <a:gd name="connsiteX2" fmla="*/ 1152144 w 1152144"/>
                <a:gd name="connsiteY2" fmla="*/ 1097309 h 1133885"/>
                <a:gd name="connsiteX0" fmla="*/ 0 w 1152144"/>
                <a:gd name="connsiteY0" fmla="*/ 1133882 h 1133882"/>
                <a:gd name="connsiteX1" fmla="*/ 630936 w 1152144"/>
                <a:gd name="connsiteY1" fmla="*/ 26 h 1133882"/>
                <a:gd name="connsiteX2" fmla="*/ 1152144 w 1152144"/>
                <a:gd name="connsiteY2" fmla="*/ 1097306 h 1133882"/>
                <a:gd name="connsiteX0" fmla="*/ 0 w 1152144"/>
                <a:gd name="connsiteY0" fmla="*/ 1133882 h 1133888"/>
                <a:gd name="connsiteX1" fmla="*/ 630936 w 1152144"/>
                <a:gd name="connsiteY1" fmla="*/ 26 h 1133888"/>
                <a:gd name="connsiteX2" fmla="*/ 1152144 w 1152144"/>
                <a:gd name="connsiteY2" fmla="*/ 1097306 h 1133888"/>
                <a:gd name="connsiteX0" fmla="*/ 0 w 1152144"/>
                <a:gd name="connsiteY0" fmla="*/ 1499635 h 1499639"/>
                <a:gd name="connsiteX1" fmla="*/ 539496 w 1152144"/>
                <a:gd name="connsiteY1" fmla="*/ 19 h 1499639"/>
                <a:gd name="connsiteX2" fmla="*/ 1152144 w 1152144"/>
                <a:gd name="connsiteY2" fmla="*/ 1463059 h 1499639"/>
                <a:gd name="connsiteX0" fmla="*/ 0 w 1152144"/>
                <a:gd name="connsiteY0" fmla="*/ 1499621 h 1499625"/>
                <a:gd name="connsiteX1" fmla="*/ 539496 w 1152144"/>
                <a:gd name="connsiteY1" fmla="*/ 5 h 1499625"/>
                <a:gd name="connsiteX2" fmla="*/ 1152144 w 1152144"/>
                <a:gd name="connsiteY2" fmla="*/ 1463045 h 1499625"/>
                <a:gd name="connsiteX0" fmla="*/ 0 w 1097280"/>
                <a:gd name="connsiteY0" fmla="*/ 1499618 h 1499622"/>
                <a:gd name="connsiteX1" fmla="*/ 539496 w 1097280"/>
                <a:gd name="connsiteY1" fmla="*/ 2 h 1499622"/>
                <a:gd name="connsiteX2" fmla="*/ 1097280 w 1097280"/>
                <a:gd name="connsiteY2" fmla="*/ 1490474 h 14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499622">
                  <a:moveTo>
                    <a:pt x="0" y="1499618"/>
                  </a:moveTo>
                  <a:cubicBezTo>
                    <a:pt x="475488" y="1502666"/>
                    <a:pt x="356616" y="1526"/>
                    <a:pt x="539496" y="2"/>
                  </a:cubicBezTo>
                  <a:cubicBezTo>
                    <a:pt x="722376" y="-1522"/>
                    <a:pt x="624840" y="1478282"/>
                    <a:pt x="1097280" y="1490474"/>
                  </a:cubicBezTo>
                </a:path>
              </a:pathLst>
            </a:custGeom>
            <a:noFill/>
            <a:ln w="38100">
              <a:solidFill>
                <a:srgbClr val="FFEB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62228" y="3688409"/>
            <a:ext cx="3468336" cy="1777592"/>
            <a:chOff x="8062228" y="3688409"/>
            <a:chExt cx="3468336" cy="1777592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8064033" y="3688409"/>
              <a:ext cx="3466531" cy="17668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062228" y="3690394"/>
              <a:ext cx="0" cy="1775607"/>
            </a:xfrm>
            <a:prstGeom prst="line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7547715" y="5472479"/>
            <a:ext cx="255947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7102" y="5495890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9870" y="285905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154 0.00023 L 0.15664 -0.000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3" grpId="0" animBg="1"/>
      <p:bldP spid="33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Satat</dc:creator>
  <cp:lastModifiedBy>Microsoft Office User</cp:lastModifiedBy>
  <cp:revision>14</cp:revision>
  <dcterms:created xsi:type="dcterms:W3CDTF">2017-03-22T02:35:50Z</dcterms:created>
  <dcterms:modified xsi:type="dcterms:W3CDTF">2017-03-22T19:30:43Z</dcterms:modified>
</cp:coreProperties>
</file>