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5" r:id="rId10"/>
    <p:sldId id="286" r:id="rId11"/>
    <p:sldId id="266" r:id="rId12"/>
    <p:sldId id="267" r:id="rId13"/>
    <p:sldId id="280" r:id="rId14"/>
    <p:sldId id="281" r:id="rId15"/>
    <p:sldId id="282" r:id="rId16"/>
    <p:sldId id="283" r:id="rId17"/>
    <p:sldId id="284" r:id="rId18"/>
    <p:sldId id="287" r:id="rId19"/>
    <p:sldId id="268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7"/>
    <p:restoredTop sz="94674"/>
  </p:normalViewPr>
  <p:slideViewPr>
    <p:cSldViewPr snapToGrid="0" snapToObjects="1">
      <p:cViewPr varScale="1">
        <p:scale>
          <a:sx n="79" d="100"/>
          <a:sy n="79" d="100"/>
        </p:scale>
        <p:origin x="109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ysnove Lutumba" userId="b0b6cabffb89f4d2" providerId="LiveId" clId="{4C5BFE1B-1AA1-4A9D-B9B1-75BA955BEFC1}"/>
    <pc:docChg chg="modSld">
      <pc:chgData name="Guysnove Lutumba" userId="b0b6cabffb89f4d2" providerId="LiveId" clId="{4C5BFE1B-1AA1-4A9D-B9B1-75BA955BEFC1}" dt="2022-05-10T09:26:10.811" v="4" actId="20577"/>
      <pc:docMkLst>
        <pc:docMk/>
      </pc:docMkLst>
      <pc:sldChg chg="modSp mod">
        <pc:chgData name="Guysnove Lutumba" userId="b0b6cabffb89f4d2" providerId="LiveId" clId="{4C5BFE1B-1AA1-4A9D-B9B1-75BA955BEFC1}" dt="2022-05-10T09:26:10.811" v="4" actId="20577"/>
        <pc:sldMkLst>
          <pc:docMk/>
          <pc:sldMk cId="2967271553" sldId="259"/>
        </pc:sldMkLst>
        <pc:spChg chg="mod">
          <ac:chgData name="Guysnove Lutumba" userId="b0b6cabffb89f4d2" providerId="LiveId" clId="{4C5BFE1B-1AA1-4A9D-B9B1-75BA955BEFC1}" dt="2022-05-10T09:26:10.811" v="4" actId="20577"/>
          <ac:spMkLst>
            <pc:docMk/>
            <pc:sldMk cId="2967271553" sldId="259"/>
            <ac:spMk id="3" creationId="{901A82BE-8C75-C3BE-BF69-0B2A2FB77FA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F9735-8EA5-4937-A58C-C900B71515BE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FB6A342-D938-41C6-B27E-FC581DF92DFB}">
      <dgm:prSet/>
      <dgm:spPr/>
      <dgm:t>
        <a:bodyPr/>
        <a:lstStyle/>
        <a:p>
          <a:r>
            <a:rPr lang="en-US"/>
            <a:t>Dropped the “No.2”, “No. 3”, and the “Time” attributes </a:t>
          </a:r>
        </a:p>
      </dgm:t>
    </dgm:pt>
    <dgm:pt modelId="{2882A514-59F8-4F84-9B03-96D6ED560622}" type="parTrans" cxnId="{8873533D-741C-4A1E-BE7E-BCCE73A7422A}">
      <dgm:prSet/>
      <dgm:spPr/>
      <dgm:t>
        <a:bodyPr/>
        <a:lstStyle/>
        <a:p>
          <a:endParaRPr lang="en-US"/>
        </a:p>
      </dgm:t>
    </dgm:pt>
    <dgm:pt modelId="{A5FC0413-3817-4985-BE38-2A95D8BD6202}" type="sibTrans" cxnId="{8873533D-741C-4A1E-BE7E-BCCE73A7422A}">
      <dgm:prSet/>
      <dgm:spPr/>
      <dgm:t>
        <a:bodyPr/>
        <a:lstStyle/>
        <a:p>
          <a:endParaRPr lang="en-US"/>
        </a:p>
      </dgm:t>
    </dgm:pt>
    <dgm:pt modelId="{E3D87DCA-1A2B-4037-A3C2-43FCE2A20699}">
      <dgm:prSet/>
      <dgm:spPr/>
      <dgm:t>
        <a:bodyPr/>
        <a:lstStyle/>
        <a:p>
          <a:r>
            <a:rPr lang="en-US"/>
            <a:t>Removed:</a:t>
          </a:r>
        </a:p>
      </dgm:t>
    </dgm:pt>
    <dgm:pt modelId="{CF3B15A0-930E-4411-AA19-676B75BA1012}" type="parTrans" cxnId="{B17C28D9-5F6C-4FD0-9BA3-BD05CBEB8F1F}">
      <dgm:prSet/>
      <dgm:spPr/>
      <dgm:t>
        <a:bodyPr/>
        <a:lstStyle/>
        <a:p>
          <a:endParaRPr lang="en-US"/>
        </a:p>
      </dgm:t>
    </dgm:pt>
    <dgm:pt modelId="{05B811FC-C5A6-401B-B58E-C47C37B3A90A}" type="sibTrans" cxnId="{B17C28D9-5F6C-4FD0-9BA3-BD05CBEB8F1F}">
      <dgm:prSet/>
      <dgm:spPr/>
      <dgm:t>
        <a:bodyPr/>
        <a:lstStyle/>
        <a:p>
          <a:endParaRPr lang="en-US"/>
        </a:p>
      </dgm:t>
    </dgm:pt>
    <dgm:pt modelId="{762C3812-A0D6-402C-99F2-4A75DE3BC843}">
      <dgm:prSet/>
      <dgm:spPr/>
      <dgm:t>
        <a:bodyPr/>
        <a:lstStyle/>
        <a:p>
          <a:r>
            <a:rPr lang="en-US"/>
            <a:t>Punctuation</a:t>
          </a:r>
        </a:p>
      </dgm:t>
    </dgm:pt>
    <dgm:pt modelId="{EFAA395A-99C1-40FD-962C-3F2EFC9303F3}" type="parTrans" cxnId="{89FAF882-4EA7-4E2A-914E-8EA39A71C7A9}">
      <dgm:prSet/>
      <dgm:spPr/>
      <dgm:t>
        <a:bodyPr/>
        <a:lstStyle/>
        <a:p>
          <a:endParaRPr lang="en-US"/>
        </a:p>
      </dgm:t>
    </dgm:pt>
    <dgm:pt modelId="{0172216D-464D-4C09-98E3-8FB0AD4002F7}" type="sibTrans" cxnId="{89FAF882-4EA7-4E2A-914E-8EA39A71C7A9}">
      <dgm:prSet/>
      <dgm:spPr/>
      <dgm:t>
        <a:bodyPr/>
        <a:lstStyle/>
        <a:p>
          <a:endParaRPr lang="en-US"/>
        </a:p>
      </dgm:t>
    </dgm:pt>
    <dgm:pt modelId="{8DF54EC7-B5C6-4282-885C-A2847C6DC532}">
      <dgm:prSet/>
      <dgm:spPr/>
      <dgm:t>
        <a:bodyPr/>
        <a:lstStyle/>
        <a:p>
          <a:r>
            <a:rPr lang="en-US"/>
            <a:t>Multiple Whitespaces</a:t>
          </a:r>
        </a:p>
      </dgm:t>
    </dgm:pt>
    <dgm:pt modelId="{B763CD67-7532-4C87-BE17-26F13B3F2314}" type="parTrans" cxnId="{8B20E85A-EA58-4CD3-B960-E17E7767E90D}">
      <dgm:prSet/>
      <dgm:spPr/>
      <dgm:t>
        <a:bodyPr/>
        <a:lstStyle/>
        <a:p>
          <a:endParaRPr lang="en-US"/>
        </a:p>
      </dgm:t>
    </dgm:pt>
    <dgm:pt modelId="{CC6C79CE-C190-43C1-8362-70C53B85C4AE}" type="sibTrans" cxnId="{8B20E85A-EA58-4CD3-B960-E17E7767E90D}">
      <dgm:prSet/>
      <dgm:spPr/>
      <dgm:t>
        <a:bodyPr/>
        <a:lstStyle/>
        <a:p>
          <a:endParaRPr lang="en-US"/>
        </a:p>
      </dgm:t>
    </dgm:pt>
    <dgm:pt modelId="{0481B05C-FA4A-45A4-9546-57736C43AED1}">
      <dgm:prSet/>
      <dgm:spPr/>
      <dgm:t>
        <a:bodyPr/>
        <a:lstStyle/>
        <a:p>
          <a:r>
            <a:rPr lang="en-US"/>
            <a:t>Numbers</a:t>
          </a:r>
        </a:p>
      </dgm:t>
    </dgm:pt>
    <dgm:pt modelId="{348B4B89-0C22-462D-8379-54990B94F222}" type="parTrans" cxnId="{A5D77614-4C04-489F-8A20-7B1115ED0A2D}">
      <dgm:prSet/>
      <dgm:spPr/>
      <dgm:t>
        <a:bodyPr/>
        <a:lstStyle/>
        <a:p>
          <a:endParaRPr lang="en-US"/>
        </a:p>
      </dgm:t>
    </dgm:pt>
    <dgm:pt modelId="{C443E737-24E2-45B1-8251-E5390879F568}" type="sibTrans" cxnId="{A5D77614-4C04-489F-8A20-7B1115ED0A2D}">
      <dgm:prSet/>
      <dgm:spPr/>
      <dgm:t>
        <a:bodyPr/>
        <a:lstStyle/>
        <a:p>
          <a:endParaRPr lang="en-US"/>
        </a:p>
      </dgm:t>
    </dgm:pt>
    <dgm:pt modelId="{925D4708-B393-4DD4-AFB8-EC949E5FD0E7}">
      <dgm:prSet/>
      <dgm:spPr/>
      <dgm:t>
        <a:bodyPr/>
        <a:lstStyle/>
        <a:p>
          <a:r>
            <a:rPr lang="en-US"/>
            <a:t>Stopwords (and, the, a, etc.)</a:t>
          </a:r>
        </a:p>
      </dgm:t>
    </dgm:pt>
    <dgm:pt modelId="{3EB9C1FD-805F-4472-8E2F-22BE641F1C63}" type="parTrans" cxnId="{3DC82CCA-3ABB-40FF-8C96-5C4243162D53}">
      <dgm:prSet/>
      <dgm:spPr/>
      <dgm:t>
        <a:bodyPr/>
        <a:lstStyle/>
        <a:p>
          <a:endParaRPr lang="en-US"/>
        </a:p>
      </dgm:t>
    </dgm:pt>
    <dgm:pt modelId="{157E3103-D3F8-47D1-9BB2-F04C2C037D24}" type="sibTrans" cxnId="{3DC82CCA-3ABB-40FF-8C96-5C4243162D53}">
      <dgm:prSet/>
      <dgm:spPr/>
      <dgm:t>
        <a:bodyPr/>
        <a:lstStyle/>
        <a:p>
          <a:endParaRPr lang="en-US"/>
        </a:p>
      </dgm:t>
    </dgm:pt>
    <dgm:pt modelId="{CBCC64FD-804C-4A62-A885-0818ADD0003B}">
      <dgm:prSet/>
      <dgm:spPr/>
      <dgm:t>
        <a:bodyPr/>
        <a:lstStyle/>
        <a:p>
          <a:r>
            <a:rPr lang="en-US"/>
            <a:t>Short words (less than three letters)</a:t>
          </a:r>
        </a:p>
      </dgm:t>
    </dgm:pt>
    <dgm:pt modelId="{877042FC-7475-4398-B899-8D119FE197E4}" type="parTrans" cxnId="{1872CD95-1F53-4B3B-80C8-66B5037162AB}">
      <dgm:prSet/>
      <dgm:spPr/>
      <dgm:t>
        <a:bodyPr/>
        <a:lstStyle/>
        <a:p>
          <a:endParaRPr lang="en-US"/>
        </a:p>
      </dgm:t>
    </dgm:pt>
    <dgm:pt modelId="{FC0F025B-E891-49B6-9368-5CFC16792637}" type="sibTrans" cxnId="{1872CD95-1F53-4B3B-80C8-66B5037162AB}">
      <dgm:prSet/>
      <dgm:spPr/>
      <dgm:t>
        <a:bodyPr/>
        <a:lstStyle/>
        <a:p>
          <a:endParaRPr lang="en-US"/>
        </a:p>
      </dgm:t>
    </dgm:pt>
    <dgm:pt modelId="{37678CD8-E5FA-4172-834D-6EA52F94DF51}">
      <dgm:prSet/>
      <dgm:spPr/>
      <dgm:t>
        <a:bodyPr/>
        <a:lstStyle/>
        <a:p>
          <a:r>
            <a:rPr lang="en-US"/>
            <a:t>Stem the words (removes the ending)</a:t>
          </a:r>
        </a:p>
      </dgm:t>
    </dgm:pt>
    <dgm:pt modelId="{2DD755F0-F568-4AB7-8E00-13634E4B5B89}" type="parTrans" cxnId="{DD8927BD-94CD-478A-A8BB-8E5250149679}">
      <dgm:prSet/>
      <dgm:spPr/>
      <dgm:t>
        <a:bodyPr/>
        <a:lstStyle/>
        <a:p>
          <a:endParaRPr lang="en-US"/>
        </a:p>
      </dgm:t>
    </dgm:pt>
    <dgm:pt modelId="{4F505905-7EB4-4285-87E6-A45FAA0318BC}" type="sibTrans" cxnId="{DD8927BD-94CD-478A-A8BB-8E5250149679}">
      <dgm:prSet/>
      <dgm:spPr/>
      <dgm:t>
        <a:bodyPr/>
        <a:lstStyle/>
        <a:p>
          <a:endParaRPr lang="en-US"/>
        </a:p>
      </dgm:t>
    </dgm:pt>
    <dgm:pt modelId="{F4E46BE1-0B58-C347-93E0-168BC884E5F2}" type="pres">
      <dgm:prSet presAssocID="{8EBF9735-8EA5-4937-A58C-C900B71515BE}" presName="Name0" presStyleCnt="0">
        <dgm:presLayoutVars>
          <dgm:dir/>
          <dgm:animLvl val="lvl"/>
          <dgm:resizeHandles val="exact"/>
        </dgm:presLayoutVars>
      </dgm:prSet>
      <dgm:spPr/>
    </dgm:pt>
    <dgm:pt modelId="{14EC0CA2-475B-0343-8399-F22A77D71211}" type="pres">
      <dgm:prSet presAssocID="{E3D87DCA-1A2B-4037-A3C2-43FCE2A20699}" presName="boxAndChildren" presStyleCnt="0"/>
      <dgm:spPr/>
    </dgm:pt>
    <dgm:pt modelId="{B8CE660C-F6CD-8F4E-B2C3-06CCB4A60EAB}" type="pres">
      <dgm:prSet presAssocID="{E3D87DCA-1A2B-4037-A3C2-43FCE2A20699}" presName="parentTextBox" presStyleLbl="node1" presStyleIdx="0" presStyleCnt="2"/>
      <dgm:spPr/>
    </dgm:pt>
    <dgm:pt modelId="{300CF50B-6102-7E47-83EF-C2B58391C462}" type="pres">
      <dgm:prSet presAssocID="{E3D87DCA-1A2B-4037-A3C2-43FCE2A20699}" presName="entireBox" presStyleLbl="node1" presStyleIdx="0" presStyleCnt="2"/>
      <dgm:spPr/>
    </dgm:pt>
    <dgm:pt modelId="{AA83CE52-7FDC-2443-BC51-D53459B01015}" type="pres">
      <dgm:prSet presAssocID="{E3D87DCA-1A2B-4037-A3C2-43FCE2A20699}" presName="descendantBox" presStyleCnt="0"/>
      <dgm:spPr/>
    </dgm:pt>
    <dgm:pt modelId="{730CCDE3-0CDB-FF4D-A9A0-75B5A9FC318B}" type="pres">
      <dgm:prSet presAssocID="{762C3812-A0D6-402C-99F2-4A75DE3BC843}" presName="childTextBox" presStyleLbl="fgAccFollowNode1" presStyleIdx="0" presStyleCnt="6">
        <dgm:presLayoutVars>
          <dgm:bulletEnabled val="1"/>
        </dgm:presLayoutVars>
      </dgm:prSet>
      <dgm:spPr/>
    </dgm:pt>
    <dgm:pt modelId="{B4E6D0B6-3C64-3C41-BBF9-E4212484976E}" type="pres">
      <dgm:prSet presAssocID="{8DF54EC7-B5C6-4282-885C-A2847C6DC532}" presName="childTextBox" presStyleLbl="fgAccFollowNode1" presStyleIdx="1" presStyleCnt="6">
        <dgm:presLayoutVars>
          <dgm:bulletEnabled val="1"/>
        </dgm:presLayoutVars>
      </dgm:prSet>
      <dgm:spPr/>
    </dgm:pt>
    <dgm:pt modelId="{BCB17BCC-BDF2-D246-A539-ECB617754E43}" type="pres">
      <dgm:prSet presAssocID="{0481B05C-FA4A-45A4-9546-57736C43AED1}" presName="childTextBox" presStyleLbl="fgAccFollowNode1" presStyleIdx="2" presStyleCnt="6">
        <dgm:presLayoutVars>
          <dgm:bulletEnabled val="1"/>
        </dgm:presLayoutVars>
      </dgm:prSet>
      <dgm:spPr/>
    </dgm:pt>
    <dgm:pt modelId="{80C569C7-5C09-3E44-ABF6-5F2EA111C94D}" type="pres">
      <dgm:prSet presAssocID="{925D4708-B393-4DD4-AFB8-EC949E5FD0E7}" presName="childTextBox" presStyleLbl="fgAccFollowNode1" presStyleIdx="3" presStyleCnt="6">
        <dgm:presLayoutVars>
          <dgm:bulletEnabled val="1"/>
        </dgm:presLayoutVars>
      </dgm:prSet>
      <dgm:spPr/>
    </dgm:pt>
    <dgm:pt modelId="{58317B92-25E6-F249-9C11-BD449DC4F676}" type="pres">
      <dgm:prSet presAssocID="{CBCC64FD-804C-4A62-A885-0818ADD0003B}" presName="childTextBox" presStyleLbl="fgAccFollowNode1" presStyleIdx="4" presStyleCnt="6">
        <dgm:presLayoutVars>
          <dgm:bulletEnabled val="1"/>
        </dgm:presLayoutVars>
      </dgm:prSet>
      <dgm:spPr/>
    </dgm:pt>
    <dgm:pt modelId="{0ADC8BF9-C010-AC4B-BABF-88E514E0018C}" type="pres">
      <dgm:prSet presAssocID="{37678CD8-E5FA-4172-834D-6EA52F94DF51}" presName="childTextBox" presStyleLbl="fgAccFollowNode1" presStyleIdx="5" presStyleCnt="6">
        <dgm:presLayoutVars>
          <dgm:bulletEnabled val="1"/>
        </dgm:presLayoutVars>
      </dgm:prSet>
      <dgm:spPr/>
    </dgm:pt>
    <dgm:pt modelId="{A7E686F6-C255-6C4A-8CE4-5FAB86BC4F43}" type="pres">
      <dgm:prSet presAssocID="{A5FC0413-3817-4985-BE38-2A95D8BD6202}" presName="sp" presStyleCnt="0"/>
      <dgm:spPr/>
    </dgm:pt>
    <dgm:pt modelId="{0C325586-C75A-484B-AEEC-C8E4FBC1EF88}" type="pres">
      <dgm:prSet presAssocID="{9FB6A342-D938-41C6-B27E-FC581DF92DFB}" presName="arrowAndChildren" presStyleCnt="0"/>
      <dgm:spPr/>
    </dgm:pt>
    <dgm:pt modelId="{DCC801D7-B69C-F242-B4AA-A1BEB00B123D}" type="pres">
      <dgm:prSet presAssocID="{9FB6A342-D938-41C6-B27E-FC581DF92DFB}" presName="parentTextArrow" presStyleLbl="node1" presStyleIdx="1" presStyleCnt="2"/>
      <dgm:spPr/>
    </dgm:pt>
  </dgm:ptLst>
  <dgm:cxnLst>
    <dgm:cxn modelId="{60693513-32F5-9846-8CC2-BD0A82798119}" type="presOf" srcId="{762C3812-A0D6-402C-99F2-4A75DE3BC843}" destId="{730CCDE3-0CDB-FF4D-A9A0-75B5A9FC318B}" srcOrd="0" destOrd="0" presId="urn:microsoft.com/office/officeart/2005/8/layout/process4"/>
    <dgm:cxn modelId="{A5D77614-4C04-489F-8A20-7B1115ED0A2D}" srcId="{E3D87DCA-1A2B-4037-A3C2-43FCE2A20699}" destId="{0481B05C-FA4A-45A4-9546-57736C43AED1}" srcOrd="2" destOrd="0" parTransId="{348B4B89-0C22-462D-8379-54990B94F222}" sibTransId="{C443E737-24E2-45B1-8251-E5390879F568}"/>
    <dgm:cxn modelId="{676D6F30-FFAA-E141-90E4-E90A9B547170}" type="presOf" srcId="{8DF54EC7-B5C6-4282-885C-A2847C6DC532}" destId="{B4E6D0B6-3C64-3C41-BBF9-E4212484976E}" srcOrd="0" destOrd="0" presId="urn:microsoft.com/office/officeart/2005/8/layout/process4"/>
    <dgm:cxn modelId="{8873533D-741C-4A1E-BE7E-BCCE73A7422A}" srcId="{8EBF9735-8EA5-4937-A58C-C900B71515BE}" destId="{9FB6A342-D938-41C6-B27E-FC581DF92DFB}" srcOrd="0" destOrd="0" parTransId="{2882A514-59F8-4F84-9B03-96D6ED560622}" sibTransId="{A5FC0413-3817-4985-BE38-2A95D8BD6202}"/>
    <dgm:cxn modelId="{DE650B42-66DC-4941-AB96-CDD4BA2A0B05}" type="presOf" srcId="{CBCC64FD-804C-4A62-A885-0818ADD0003B}" destId="{58317B92-25E6-F249-9C11-BD449DC4F676}" srcOrd="0" destOrd="0" presId="urn:microsoft.com/office/officeart/2005/8/layout/process4"/>
    <dgm:cxn modelId="{46F36C42-2CA0-C848-9D95-A3A32EE3A99B}" type="presOf" srcId="{37678CD8-E5FA-4172-834D-6EA52F94DF51}" destId="{0ADC8BF9-C010-AC4B-BABF-88E514E0018C}" srcOrd="0" destOrd="0" presId="urn:microsoft.com/office/officeart/2005/8/layout/process4"/>
    <dgm:cxn modelId="{5B7CAB42-CD8D-A944-86D1-C3AE1718ACF6}" type="presOf" srcId="{9FB6A342-D938-41C6-B27E-FC581DF92DFB}" destId="{DCC801D7-B69C-F242-B4AA-A1BEB00B123D}" srcOrd="0" destOrd="0" presId="urn:microsoft.com/office/officeart/2005/8/layout/process4"/>
    <dgm:cxn modelId="{590D1966-3DD0-F540-838C-81BF024C65FC}" type="presOf" srcId="{E3D87DCA-1A2B-4037-A3C2-43FCE2A20699}" destId="{300CF50B-6102-7E47-83EF-C2B58391C462}" srcOrd="1" destOrd="0" presId="urn:microsoft.com/office/officeart/2005/8/layout/process4"/>
    <dgm:cxn modelId="{8B20E85A-EA58-4CD3-B960-E17E7767E90D}" srcId="{E3D87DCA-1A2B-4037-A3C2-43FCE2A20699}" destId="{8DF54EC7-B5C6-4282-885C-A2847C6DC532}" srcOrd="1" destOrd="0" parTransId="{B763CD67-7532-4C87-BE17-26F13B3F2314}" sibTransId="{CC6C79CE-C190-43C1-8362-70C53B85C4AE}"/>
    <dgm:cxn modelId="{89FAF882-4EA7-4E2A-914E-8EA39A71C7A9}" srcId="{E3D87DCA-1A2B-4037-A3C2-43FCE2A20699}" destId="{762C3812-A0D6-402C-99F2-4A75DE3BC843}" srcOrd="0" destOrd="0" parTransId="{EFAA395A-99C1-40FD-962C-3F2EFC9303F3}" sibTransId="{0172216D-464D-4C09-98E3-8FB0AD4002F7}"/>
    <dgm:cxn modelId="{1872CD95-1F53-4B3B-80C8-66B5037162AB}" srcId="{E3D87DCA-1A2B-4037-A3C2-43FCE2A20699}" destId="{CBCC64FD-804C-4A62-A885-0818ADD0003B}" srcOrd="4" destOrd="0" parTransId="{877042FC-7475-4398-B899-8D119FE197E4}" sibTransId="{FC0F025B-E891-49B6-9368-5CFC16792637}"/>
    <dgm:cxn modelId="{5F5DC2A1-1A1D-724E-9678-4FDAC0D030FA}" type="presOf" srcId="{8EBF9735-8EA5-4937-A58C-C900B71515BE}" destId="{F4E46BE1-0B58-C347-93E0-168BC884E5F2}" srcOrd="0" destOrd="0" presId="urn:microsoft.com/office/officeart/2005/8/layout/process4"/>
    <dgm:cxn modelId="{804D15AA-FE2C-F947-82FD-4304C7F7F181}" type="presOf" srcId="{E3D87DCA-1A2B-4037-A3C2-43FCE2A20699}" destId="{B8CE660C-F6CD-8F4E-B2C3-06CCB4A60EAB}" srcOrd="0" destOrd="0" presId="urn:microsoft.com/office/officeart/2005/8/layout/process4"/>
    <dgm:cxn modelId="{E871B9AB-1181-4C45-9D61-2D5BB88CE2B8}" type="presOf" srcId="{925D4708-B393-4DD4-AFB8-EC949E5FD0E7}" destId="{80C569C7-5C09-3E44-ABF6-5F2EA111C94D}" srcOrd="0" destOrd="0" presId="urn:microsoft.com/office/officeart/2005/8/layout/process4"/>
    <dgm:cxn modelId="{DD8927BD-94CD-478A-A8BB-8E5250149679}" srcId="{E3D87DCA-1A2B-4037-A3C2-43FCE2A20699}" destId="{37678CD8-E5FA-4172-834D-6EA52F94DF51}" srcOrd="5" destOrd="0" parTransId="{2DD755F0-F568-4AB7-8E00-13634E4B5B89}" sibTransId="{4F505905-7EB4-4285-87E6-A45FAA0318BC}"/>
    <dgm:cxn modelId="{3DC82CCA-3ABB-40FF-8C96-5C4243162D53}" srcId="{E3D87DCA-1A2B-4037-A3C2-43FCE2A20699}" destId="{925D4708-B393-4DD4-AFB8-EC949E5FD0E7}" srcOrd="3" destOrd="0" parTransId="{3EB9C1FD-805F-4472-8E2F-22BE641F1C63}" sibTransId="{157E3103-D3F8-47D1-9BB2-F04C2C037D24}"/>
    <dgm:cxn modelId="{A45D7ED6-1B76-F64F-B465-CEB53E5763EB}" type="presOf" srcId="{0481B05C-FA4A-45A4-9546-57736C43AED1}" destId="{BCB17BCC-BDF2-D246-A539-ECB617754E43}" srcOrd="0" destOrd="0" presId="urn:microsoft.com/office/officeart/2005/8/layout/process4"/>
    <dgm:cxn modelId="{B17C28D9-5F6C-4FD0-9BA3-BD05CBEB8F1F}" srcId="{8EBF9735-8EA5-4937-A58C-C900B71515BE}" destId="{E3D87DCA-1A2B-4037-A3C2-43FCE2A20699}" srcOrd="1" destOrd="0" parTransId="{CF3B15A0-930E-4411-AA19-676B75BA1012}" sibTransId="{05B811FC-C5A6-401B-B58E-C47C37B3A90A}"/>
    <dgm:cxn modelId="{CF7293B7-E19E-0D40-B381-DD52569B9D04}" type="presParOf" srcId="{F4E46BE1-0B58-C347-93E0-168BC884E5F2}" destId="{14EC0CA2-475B-0343-8399-F22A77D71211}" srcOrd="0" destOrd="0" presId="urn:microsoft.com/office/officeart/2005/8/layout/process4"/>
    <dgm:cxn modelId="{E18FEDB2-6765-D04D-8937-2453AE256EB7}" type="presParOf" srcId="{14EC0CA2-475B-0343-8399-F22A77D71211}" destId="{B8CE660C-F6CD-8F4E-B2C3-06CCB4A60EAB}" srcOrd="0" destOrd="0" presId="urn:microsoft.com/office/officeart/2005/8/layout/process4"/>
    <dgm:cxn modelId="{DA1728F1-8973-9A44-8693-48FAEE8E5AAA}" type="presParOf" srcId="{14EC0CA2-475B-0343-8399-F22A77D71211}" destId="{300CF50B-6102-7E47-83EF-C2B58391C462}" srcOrd="1" destOrd="0" presId="urn:microsoft.com/office/officeart/2005/8/layout/process4"/>
    <dgm:cxn modelId="{9A368CA4-7A8C-E64F-952C-9BB30E7AA2DD}" type="presParOf" srcId="{14EC0CA2-475B-0343-8399-F22A77D71211}" destId="{AA83CE52-7FDC-2443-BC51-D53459B01015}" srcOrd="2" destOrd="0" presId="urn:microsoft.com/office/officeart/2005/8/layout/process4"/>
    <dgm:cxn modelId="{44A90242-9CD0-384E-BBDA-B41D23E59825}" type="presParOf" srcId="{AA83CE52-7FDC-2443-BC51-D53459B01015}" destId="{730CCDE3-0CDB-FF4D-A9A0-75B5A9FC318B}" srcOrd="0" destOrd="0" presId="urn:microsoft.com/office/officeart/2005/8/layout/process4"/>
    <dgm:cxn modelId="{B1F49332-E285-E543-9413-A501E7712D6D}" type="presParOf" srcId="{AA83CE52-7FDC-2443-BC51-D53459B01015}" destId="{B4E6D0B6-3C64-3C41-BBF9-E4212484976E}" srcOrd="1" destOrd="0" presId="urn:microsoft.com/office/officeart/2005/8/layout/process4"/>
    <dgm:cxn modelId="{5945141C-75DD-0C41-8A76-3F532C108556}" type="presParOf" srcId="{AA83CE52-7FDC-2443-BC51-D53459B01015}" destId="{BCB17BCC-BDF2-D246-A539-ECB617754E43}" srcOrd="2" destOrd="0" presId="urn:microsoft.com/office/officeart/2005/8/layout/process4"/>
    <dgm:cxn modelId="{90F540BF-2CDD-B240-8A89-A0A586686043}" type="presParOf" srcId="{AA83CE52-7FDC-2443-BC51-D53459B01015}" destId="{80C569C7-5C09-3E44-ABF6-5F2EA111C94D}" srcOrd="3" destOrd="0" presId="urn:microsoft.com/office/officeart/2005/8/layout/process4"/>
    <dgm:cxn modelId="{1D861997-2568-B74C-9D04-9208C44064FF}" type="presParOf" srcId="{AA83CE52-7FDC-2443-BC51-D53459B01015}" destId="{58317B92-25E6-F249-9C11-BD449DC4F676}" srcOrd="4" destOrd="0" presId="urn:microsoft.com/office/officeart/2005/8/layout/process4"/>
    <dgm:cxn modelId="{0C8F2AC6-5A98-2D43-8E1E-1DCFE8C64B81}" type="presParOf" srcId="{AA83CE52-7FDC-2443-BC51-D53459B01015}" destId="{0ADC8BF9-C010-AC4B-BABF-88E514E0018C}" srcOrd="5" destOrd="0" presId="urn:microsoft.com/office/officeart/2005/8/layout/process4"/>
    <dgm:cxn modelId="{43300167-0945-2A4B-B17E-CEA6A4EA5DC5}" type="presParOf" srcId="{F4E46BE1-0B58-C347-93E0-168BC884E5F2}" destId="{A7E686F6-C255-6C4A-8CE4-5FAB86BC4F43}" srcOrd="1" destOrd="0" presId="urn:microsoft.com/office/officeart/2005/8/layout/process4"/>
    <dgm:cxn modelId="{EA100AF1-3218-0641-BD76-AB086FD67E1A}" type="presParOf" srcId="{F4E46BE1-0B58-C347-93E0-168BC884E5F2}" destId="{0C325586-C75A-484B-AEEC-C8E4FBC1EF88}" srcOrd="2" destOrd="0" presId="urn:microsoft.com/office/officeart/2005/8/layout/process4"/>
    <dgm:cxn modelId="{0350C664-F040-1E4E-B942-4B7583E6599E}" type="presParOf" srcId="{0C325586-C75A-484B-AEEC-C8E4FBC1EF88}" destId="{DCC801D7-B69C-F242-B4AA-A1BEB00B123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BFBEDD-4561-4D8A-B830-26021A714A2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78866A-8BC8-4569-9C0D-4232A8FD81EC}">
      <dgm:prSet/>
      <dgm:spPr/>
      <dgm:t>
        <a:bodyPr/>
        <a:lstStyle/>
        <a:p>
          <a:r>
            <a:rPr lang="en-US"/>
            <a:t>Higher number of classes, then manipulate them if possible</a:t>
          </a:r>
        </a:p>
      </dgm:t>
    </dgm:pt>
    <dgm:pt modelId="{9D8B511A-D242-4A36-B56C-2BF17E61FEDA}" type="parTrans" cxnId="{37281E54-36B7-4FB1-83FD-36F8848BBB96}">
      <dgm:prSet/>
      <dgm:spPr/>
      <dgm:t>
        <a:bodyPr/>
        <a:lstStyle/>
        <a:p>
          <a:endParaRPr lang="en-US"/>
        </a:p>
      </dgm:t>
    </dgm:pt>
    <dgm:pt modelId="{4C2D5922-4615-4F3F-AAE5-0DB156FC9A88}" type="sibTrans" cxnId="{37281E54-36B7-4FB1-83FD-36F8848BBB9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C978C5E-D5E0-4B8D-B878-335694D9745C}">
      <dgm:prSet/>
      <dgm:spPr/>
      <dgm:t>
        <a:bodyPr/>
        <a:lstStyle/>
        <a:p>
          <a:r>
            <a:rPr lang="en-US"/>
            <a:t>Turn into smaller number of problems at one time</a:t>
          </a:r>
        </a:p>
      </dgm:t>
    </dgm:pt>
    <dgm:pt modelId="{D361C846-48B2-4BC8-A907-7420EEB98884}" type="parTrans" cxnId="{756E2B60-3173-46A7-9261-EA73BEFEAB11}">
      <dgm:prSet/>
      <dgm:spPr/>
      <dgm:t>
        <a:bodyPr/>
        <a:lstStyle/>
        <a:p>
          <a:endParaRPr lang="en-US"/>
        </a:p>
      </dgm:t>
    </dgm:pt>
    <dgm:pt modelId="{4DEC25FF-790A-4EB8-B09F-0AB8E806670A}" type="sibTrans" cxnId="{756E2B60-3173-46A7-9261-EA73BEFEAB11}">
      <dgm:prSet/>
      <dgm:spPr/>
      <dgm:t>
        <a:bodyPr/>
        <a:lstStyle/>
        <a:p>
          <a:endParaRPr lang="en-US"/>
        </a:p>
      </dgm:t>
    </dgm:pt>
    <dgm:pt modelId="{12298D4A-582C-4BC6-A09A-5B123965E39F}">
      <dgm:prSet/>
      <dgm:spPr/>
      <dgm:t>
        <a:bodyPr/>
        <a:lstStyle/>
        <a:p>
          <a:r>
            <a:rPr lang="en-US"/>
            <a:t>Use different models to improve the accuracy.</a:t>
          </a:r>
        </a:p>
      </dgm:t>
    </dgm:pt>
    <dgm:pt modelId="{36E1FE90-CD02-4195-9061-F0C84505C884}" type="parTrans" cxnId="{93FB3B7D-AC29-4DF0-B7F0-742D6D2596B0}">
      <dgm:prSet/>
      <dgm:spPr/>
      <dgm:t>
        <a:bodyPr/>
        <a:lstStyle/>
        <a:p>
          <a:endParaRPr lang="en-US"/>
        </a:p>
      </dgm:t>
    </dgm:pt>
    <dgm:pt modelId="{FCC82C71-7108-401F-8973-2D9716BFF747}" type="sibTrans" cxnId="{93FB3B7D-AC29-4DF0-B7F0-742D6D2596B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9BF1801-3CDB-3C46-8C7D-23D45D7F352B}" type="pres">
      <dgm:prSet presAssocID="{EDBFBEDD-4561-4D8A-B830-26021A714A22}" presName="Name0" presStyleCnt="0">
        <dgm:presLayoutVars>
          <dgm:animLvl val="lvl"/>
          <dgm:resizeHandles val="exact"/>
        </dgm:presLayoutVars>
      </dgm:prSet>
      <dgm:spPr/>
    </dgm:pt>
    <dgm:pt modelId="{43A2333D-526B-5E40-BC3A-52E0638A13A4}" type="pres">
      <dgm:prSet presAssocID="{7E78866A-8BC8-4569-9C0D-4232A8FD81EC}" presName="compositeNode" presStyleCnt="0">
        <dgm:presLayoutVars>
          <dgm:bulletEnabled val="1"/>
        </dgm:presLayoutVars>
      </dgm:prSet>
      <dgm:spPr/>
    </dgm:pt>
    <dgm:pt modelId="{1D670A15-C48C-BB40-BE3D-EC408BC1B71E}" type="pres">
      <dgm:prSet presAssocID="{7E78866A-8BC8-4569-9C0D-4232A8FD81EC}" presName="bgRect" presStyleLbl="bgAccFollowNode1" presStyleIdx="0" presStyleCnt="2"/>
      <dgm:spPr/>
    </dgm:pt>
    <dgm:pt modelId="{C472ACE9-FBDE-434A-8717-B6322FF1D142}" type="pres">
      <dgm:prSet presAssocID="{4C2D5922-4615-4F3F-AAE5-0DB156FC9A88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C3DFD5C5-16D2-2D4D-8870-3D531598D37F}" type="pres">
      <dgm:prSet presAssocID="{7E78866A-8BC8-4569-9C0D-4232A8FD81EC}" presName="bottomLine" presStyleLbl="alignNode1" presStyleIdx="1" presStyleCnt="4">
        <dgm:presLayoutVars/>
      </dgm:prSet>
      <dgm:spPr/>
    </dgm:pt>
    <dgm:pt modelId="{CCC71562-A597-254B-926B-4BF3C20C36B5}" type="pres">
      <dgm:prSet presAssocID="{7E78866A-8BC8-4569-9C0D-4232A8FD81EC}" presName="nodeText" presStyleLbl="bgAccFollowNode1" presStyleIdx="0" presStyleCnt="2">
        <dgm:presLayoutVars>
          <dgm:bulletEnabled val="1"/>
        </dgm:presLayoutVars>
      </dgm:prSet>
      <dgm:spPr/>
    </dgm:pt>
    <dgm:pt modelId="{FEC9BF63-8949-7045-98BB-86FCF36D1024}" type="pres">
      <dgm:prSet presAssocID="{4C2D5922-4615-4F3F-AAE5-0DB156FC9A88}" presName="sibTrans" presStyleCnt="0"/>
      <dgm:spPr/>
    </dgm:pt>
    <dgm:pt modelId="{E6A50CB6-4CD0-BC4A-A358-42A7EBCF21C9}" type="pres">
      <dgm:prSet presAssocID="{12298D4A-582C-4BC6-A09A-5B123965E39F}" presName="compositeNode" presStyleCnt="0">
        <dgm:presLayoutVars>
          <dgm:bulletEnabled val="1"/>
        </dgm:presLayoutVars>
      </dgm:prSet>
      <dgm:spPr/>
    </dgm:pt>
    <dgm:pt modelId="{22D3B958-8393-8E47-BB2B-E09B23FA19DB}" type="pres">
      <dgm:prSet presAssocID="{12298D4A-582C-4BC6-A09A-5B123965E39F}" presName="bgRect" presStyleLbl="bgAccFollowNode1" presStyleIdx="1" presStyleCnt="2"/>
      <dgm:spPr/>
    </dgm:pt>
    <dgm:pt modelId="{94ABC552-3F19-F84A-8B39-51608376733E}" type="pres">
      <dgm:prSet presAssocID="{FCC82C71-7108-401F-8973-2D9716BFF747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109088ED-4E3F-954C-BA52-9BB562112E5C}" type="pres">
      <dgm:prSet presAssocID="{12298D4A-582C-4BC6-A09A-5B123965E39F}" presName="bottomLine" presStyleLbl="alignNode1" presStyleIdx="3" presStyleCnt="4">
        <dgm:presLayoutVars/>
      </dgm:prSet>
      <dgm:spPr/>
    </dgm:pt>
    <dgm:pt modelId="{96F27437-BCAE-D94B-BB20-A8E701B4B705}" type="pres">
      <dgm:prSet presAssocID="{12298D4A-582C-4BC6-A09A-5B123965E39F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5AB1E417-67E6-334E-88E9-9A32A556EFF8}" type="presOf" srcId="{4C2D5922-4615-4F3F-AAE5-0DB156FC9A88}" destId="{C472ACE9-FBDE-434A-8717-B6322FF1D142}" srcOrd="0" destOrd="0" presId="urn:microsoft.com/office/officeart/2016/7/layout/BasicLinearProcessNumbered"/>
    <dgm:cxn modelId="{B4396F38-82BC-DD4C-B385-40B820A25207}" type="presOf" srcId="{12298D4A-582C-4BC6-A09A-5B123965E39F}" destId="{22D3B958-8393-8E47-BB2B-E09B23FA19DB}" srcOrd="0" destOrd="0" presId="urn:microsoft.com/office/officeart/2016/7/layout/BasicLinearProcessNumbered"/>
    <dgm:cxn modelId="{0E43DD39-69C5-E542-A2EB-12918CC25B90}" type="presOf" srcId="{12298D4A-582C-4BC6-A09A-5B123965E39F}" destId="{96F27437-BCAE-D94B-BB20-A8E701B4B705}" srcOrd="1" destOrd="0" presId="urn:microsoft.com/office/officeart/2016/7/layout/BasicLinearProcessNumbered"/>
    <dgm:cxn modelId="{756E2B60-3173-46A7-9261-EA73BEFEAB11}" srcId="{7E78866A-8BC8-4569-9C0D-4232A8FD81EC}" destId="{1C978C5E-D5E0-4B8D-B878-335694D9745C}" srcOrd="0" destOrd="0" parTransId="{D361C846-48B2-4BC8-A907-7420EEB98884}" sibTransId="{4DEC25FF-790A-4EB8-B09F-0AB8E806670A}"/>
    <dgm:cxn modelId="{25FC6F43-4C4E-C441-9494-36E55EA95A3B}" type="presOf" srcId="{1C978C5E-D5E0-4B8D-B878-335694D9745C}" destId="{CCC71562-A597-254B-926B-4BF3C20C36B5}" srcOrd="0" destOrd="1" presId="urn:microsoft.com/office/officeart/2016/7/layout/BasicLinearProcessNumbered"/>
    <dgm:cxn modelId="{3346AA48-F5F5-D646-8268-2495C6B39891}" type="presOf" srcId="{7E78866A-8BC8-4569-9C0D-4232A8FD81EC}" destId="{CCC71562-A597-254B-926B-4BF3C20C36B5}" srcOrd="1" destOrd="0" presId="urn:microsoft.com/office/officeart/2016/7/layout/BasicLinearProcessNumbered"/>
    <dgm:cxn modelId="{7D0CF671-B3F7-6948-877C-BE2DB5AB376B}" type="presOf" srcId="{7E78866A-8BC8-4569-9C0D-4232A8FD81EC}" destId="{1D670A15-C48C-BB40-BE3D-EC408BC1B71E}" srcOrd="0" destOrd="0" presId="urn:microsoft.com/office/officeart/2016/7/layout/BasicLinearProcessNumbered"/>
    <dgm:cxn modelId="{37281E54-36B7-4FB1-83FD-36F8848BBB96}" srcId="{EDBFBEDD-4561-4D8A-B830-26021A714A22}" destId="{7E78866A-8BC8-4569-9C0D-4232A8FD81EC}" srcOrd="0" destOrd="0" parTransId="{9D8B511A-D242-4A36-B56C-2BF17E61FEDA}" sibTransId="{4C2D5922-4615-4F3F-AAE5-0DB156FC9A88}"/>
    <dgm:cxn modelId="{12952F75-F593-464F-A6FE-E3C80EE58DC2}" type="presOf" srcId="{FCC82C71-7108-401F-8973-2D9716BFF747}" destId="{94ABC552-3F19-F84A-8B39-51608376733E}" srcOrd="0" destOrd="0" presId="urn:microsoft.com/office/officeart/2016/7/layout/BasicLinearProcessNumbered"/>
    <dgm:cxn modelId="{93FB3B7D-AC29-4DF0-B7F0-742D6D2596B0}" srcId="{EDBFBEDD-4561-4D8A-B830-26021A714A22}" destId="{12298D4A-582C-4BC6-A09A-5B123965E39F}" srcOrd="1" destOrd="0" parTransId="{36E1FE90-CD02-4195-9061-F0C84505C884}" sibTransId="{FCC82C71-7108-401F-8973-2D9716BFF747}"/>
    <dgm:cxn modelId="{76BCB9EE-5FEC-8344-9BA5-96CCB6969BEF}" type="presOf" srcId="{EDBFBEDD-4561-4D8A-B830-26021A714A22}" destId="{39BF1801-3CDB-3C46-8C7D-23D45D7F352B}" srcOrd="0" destOrd="0" presId="urn:microsoft.com/office/officeart/2016/7/layout/BasicLinearProcessNumbered"/>
    <dgm:cxn modelId="{97F77F55-E362-5E4B-97E7-94AD8C46F5C5}" type="presParOf" srcId="{39BF1801-3CDB-3C46-8C7D-23D45D7F352B}" destId="{43A2333D-526B-5E40-BC3A-52E0638A13A4}" srcOrd="0" destOrd="0" presId="urn:microsoft.com/office/officeart/2016/7/layout/BasicLinearProcessNumbered"/>
    <dgm:cxn modelId="{2463840C-2000-614D-9F56-54CF7DAECB41}" type="presParOf" srcId="{43A2333D-526B-5E40-BC3A-52E0638A13A4}" destId="{1D670A15-C48C-BB40-BE3D-EC408BC1B71E}" srcOrd="0" destOrd="0" presId="urn:microsoft.com/office/officeart/2016/7/layout/BasicLinearProcessNumbered"/>
    <dgm:cxn modelId="{70AB1E5E-FFA8-2E45-887D-7512D2AEEF07}" type="presParOf" srcId="{43A2333D-526B-5E40-BC3A-52E0638A13A4}" destId="{C472ACE9-FBDE-434A-8717-B6322FF1D142}" srcOrd="1" destOrd="0" presId="urn:microsoft.com/office/officeart/2016/7/layout/BasicLinearProcessNumbered"/>
    <dgm:cxn modelId="{76F4634E-7141-E64C-AD13-43C38BAA4AE7}" type="presParOf" srcId="{43A2333D-526B-5E40-BC3A-52E0638A13A4}" destId="{C3DFD5C5-16D2-2D4D-8870-3D531598D37F}" srcOrd="2" destOrd="0" presId="urn:microsoft.com/office/officeart/2016/7/layout/BasicLinearProcessNumbered"/>
    <dgm:cxn modelId="{1719DD47-45B2-ED48-A627-414CC97EBA15}" type="presParOf" srcId="{43A2333D-526B-5E40-BC3A-52E0638A13A4}" destId="{CCC71562-A597-254B-926B-4BF3C20C36B5}" srcOrd="3" destOrd="0" presId="urn:microsoft.com/office/officeart/2016/7/layout/BasicLinearProcessNumbered"/>
    <dgm:cxn modelId="{71FE55BA-C2CA-6747-8C0D-82583B6ACCA1}" type="presParOf" srcId="{39BF1801-3CDB-3C46-8C7D-23D45D7F352B}" destId="{FEC9BF63-8949-7045-98BB-86FCF36D1024}" srcOrd="1" destOrd="0" presId="urn:microsoft.com/office/officeart/2016/7/layout/BasicLinearProcessNumbered"/>
    <dgm:cxn modelId="{2C21D3B7-220B-2941-90B3-EAA683161D91}" type="presParOf" srcId="{39BF1801-3CDB-3C46-8C7D-23D45D7F352B}" destId="{E6A50CB6-4CD0-BC4A-A358-42A7EBCF21C9}" srcOrd="2" destOrd="0" presId="urn:microsoft.com/office/officeart/2016/7/layout/BasicLinearProcessNumbered"/>
    <dgm:cxn modelId="{55726109-0FF0-8B40-A721-AD2312390728}" type="presParOf" srcId="{E6A50CB6-4CD0-BC4A-A358-42A7EBCF21C9}" destId="{22D3B958-8393-8E47-BB2B-E09B23FA19DB}" srcOrd="0" destOrd="0" presId="urn:microsoft.com/office/officeart/2016/7/layout/BasicLinearProcessNumbered"/>
    <dgm:cxn modelId="{819745FB-8C0B-DE44-A83B-6145EB375776}" type="presParOf" srcId="{E6A50CB6-4CD0-BC4A-A358-42A7EBCF21C9}" destId="{94ABC552-3F19-F84A-8B39-51608376733E}" srcOrd="1" destOrd="0" presId="urn:microsoft.com/office/officeart/2016/7/layout/BasicLinearProcessNumbered"/>
    <dgm:cxn modelId="{3116D787-BE8E-4A4F-8D24-01DAFE6E16A7}" type="presParOf" srcId="{E6A50CB6-4CD0-BC4A-A358-42A7EBCF21C9}" destId="{109088ED-4E3F-954C-BA52-9BB562112E5C}" srcOrd="2" destOrd="0" presId="urn:microsoft.com/office/officeart/2016/7/layout/BasicLinearProcessNumbered"/>
    <dgm:cxn modelId="{997A843C-AEFA-DC47-9288-54855DCAE844}" type="presParOf" srcId="{E6A50CB6-4CD0-BC4A-A358-42A7EBCF21C9}" destId="{96F27437-BCAE-D94B-BB20-A8E701B4B70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CF50B-6102-7E47-83EF-C2B58391C462}">
      <dsp:nvSpPr>
        <dsp:cNvPr id="0" name=""/>
        <dsp:cNvSpPr/>
      </dsp:nvSpPr>
      <dsp:spPr>
        <a:xfrm>
          <a:off x="0" y="2530579"/>
          <a:ext cx="10927829" cy="16603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Removed:</a:t>
          </a:r>
        </a:p>
      </dsp:txBody>
      <dsp:txXfrm>
        <a:off x="0" y="2530579"/>
        <a:ext cx="10927829" cy="896580"/>
      </dsp:txXfrm>
    </dsp:sp>
    <dsp:sp modelId="{730CCDE3-0CDB-FF4D-A9A0-75B5A9FC318B}">
      <dsp:nvSpPr>
        <dsp:cNvPr id="0" name=""/>
        <dsp:cNvSpPr/>
      </dsp:nvSpPr>
      <dsp:spPr>
        <a:xfrm>
          <a:off x="5335" y="3393953"/>
          <a:ext cx="1819526" cy="76375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Punctuation</a:t>
          </a:r>
        </a:p>
      </dsp:txBody>
      <dsp:txXfrm>
        <a:off x="5335" y="3393953"/>
        <a:ext cx="1819526" cy="763753"/>
      </dsp:txXfrm>
    </dsp:sp>
    <dsp:sp modelId="{B4E6D0B6-3C64-3C41-BBF9-E4212484976E}">
      <dsp:nvSpPr>
        <dsp:cNvPr id="0" name=""/>
        <dsp:cNvSpPr/>
      </dsp:nvSpPr>
      <dsp:spPr>
        <a:xfrm>
          <a:off x="1824862" y="3393953"/>
          <a:ext cx="1819526" cy="763753"/>
        </a:xfrm>
        <a:prstGeom prst="rect">
          <a:avLst/>
        </a:prstGeom>
        <a:solidFill>
          <a:schemeClr val="accent5">
            <a:tint val="40000"/>
            <a:alpha val="90000"/>
            <a:hueOff val="-1347952"/>
            <a:satOff val="-4566"/>
            <a:lumOff val="-58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Multiple Whitespaces</a:t>
          </a:r>
        </a:p>
      </dsp:txBody>
      <dsp:txXfrm>
        <a:off x="1824862" y="3393953"/>
        <a:ext cx="1819526" cy="763753"/>
      </dsp:txXfrm>
    </dsp:sp>
    <dsp:sp modelId="{BCB17BCC-BDF2-D246-A539-ECB617754E43}">
      <dsp:nvSpPr>
        <dsp:cNvPr id="0" name=""/>
        <dsp:cNvSpPr/>
      </dsp:nvSpPr>
      <dsp:spPr>
        <a:xfrm>
          <a:off x="3644388" y="3393953"/>
          <a:ext cx="1819526" cy="763753"/>
        </a:xfrm>
        <a:prstGeom prst="rect">
          <a:avLst/>
        </a:prstGeom>
        <a:solidFill>
          <a:schemeClr val="accent5">
            <a:tint val="40000"/>
            <a:alpha val="90000"/>
            <a:hueOff val="-2695905"/>
            <a:satOff val="-9133"/>
            <a:lumOff val="-117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Numbers</a:t>
          </a:r>
        </a:p>
      </dsp:txBody>
      <dsp:txXfrm>
        <a:off x="3644388" y="3393953"/>
        <a:ext cx="1819526" cy="763753"/>
      </dsp:txXfrm>
    </dsp:sp>
    <dsp:sp modelId="{80C569C7-5C09-3E44-ABF6-5F2EA111C94D}">
      <dsp:nvSpPr>
        <dsp:cNvPr id="0" name=""/>
        <dsp:cNvSpPr/>
      </dsp:nvSpPr>
      <dsp:spPr>
        <a:xfrm>
          <a:off x="5463914" y="3393953"/>
          <a:ext cx="1819526" cy="763753"/>
        </a:xfrm>
        <a:prstGeom prst="rect">
          <a:avLst/>
        </a:prstGeom>
        <a:solidFill>
          <a:schemeClr val="accent5">
            <a:tint val="40000"/>
            <a:alpha val="90000"/>
            <a:hueOff val="-4043857"/>
            <a:satOff val="-13699"/>
            <a:lumOff val="-175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Stopwords (and, the, a, etc.)</a:t>
          </a:r>
        </a:p>
      </dsp:txBody>
      <dsp:txXfrm>
        <a:off x="5463914" y="3393953"/>
        <a:ext cx="1819526" cy="763753"/>
      </dsp:txXfrm>
    </dsp:sp>
    <dsp:sp modelId="{58317B92-25E6-F249-9C11-BD449DC4F676}">
      <dsp:nvSpPr>
        <dsp:cNvPr id="0" name=""/>
        <dsp:cNvSpPr/>
      </dsp:nvSpPr>
      <dsp:spPr>
        <a:xfrm>
          <a:off x="7283440" y="3393953"/>
          <a:ext cx="1819526" cy="763753"/>
        </a:xfrm>
        <a:prstGeom prst="rect">
          <a:avLst/>
        </a:prstGeom>
        <a:solidFill>
          <a:schemeClr val="accent5">
            <a:tint val="40000"/>
            <a:alpha val="90000"/>
            <a:hueOff val="-5391810"/>
            <a:satOff val="-18266"/>
            <a:lumOff val="-234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Short words (less than three letters)</a:t>
          </a:r>
        </a:p>
      </dsp:txBody>
      <dsp:txXfrm>
        <a:off x="7283440" y="3393953"/>
        <a:ext cx="1819526" cy="763753"/>
      </dsp:txXfrm>
    </dsp:sp>
    <dsp:sp modelId="{0ADC8BF9-C010-AC4B-BABF-88E514E0018C}">
      <dsp:nvSpPr>
        <dsp:cNvPr id="0" name=""/>
        <dsp:cNvSpPr/>
      </dsp:nvSpPr>
      <dsp:spPr>
        <a:xfrm>
          <a:off x="9102966" y="3393953"/>
          <a:ext cx="1819526" cy="763753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Stem the words (removes the ending)</a:t>
          </a:r>
        </a:p>
      </dsp:txBody>
      <dsp:txXfrm>
        <a:off x="9102966" y="3393953"/>
        <a:ext cx="1819526" cy="763753"/>
      </dsp:txXfrm>
    </dsp:sp>
    <dsp:sp modelId="{DCC801D7-B69C-F242-B4AA-A1BEB00B123D}">
      <dsp:nvSpPr>
        <dsp:cNvPr id="0" name=""/>
        <dsp:cNvSpPr/>
      </dsp:nvSpPr>
      <dsp:spPr>
        <a:xfrm rot="10800000">
          <a:off x="0" y="1890"/>
          <a:ext cx="10927829" cy="2553594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Dropped the “No.2”, “No. 3”, and the “Time” attributes </a:t>
          </a:r>
        </a:p>
      </dsp:txBody>
      <dsp:txXfrm rot="10800000">
        <a:off x="0" y="1890"/>
        <a:ext cx="10927829" cy="165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70A15-C48C-BB40-BE3D-EC408BC1B71E}">
      <dsp:nvSpPr>
        <dsp:cNvPr id="0" name=""/>
        <dsp:cNvSpPr/>
      </dsp:nvSpPr>
      <dsp:spPr>
        <a:xfrm>
          <a:off x="1283" y="0"/>
          <a:ext cx="5006206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Higher number of classes, then manipulate them if possible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Turn into smaller number of problems at one time</a:t>
          </a:r>
        </a:p>
      </dsp:txBody>
      <dsp:txXfrm>
        <a:off x="1283" y="1653508"/>
        <a:ext cx="5006206" cy="2610802"/>
      </dsp:txXfrm>
    </dsp:sp>
    <dsp:sp modelId="{C472ACE9-FBDE-434A-8717-B6322FF1D142}">
      <dsp:nvSpPr>
        <dsp:cNvPr id="0" name=""/>
        <dsp:cNvSpPr/>
      </dsp:nvSpPr>
      <dsp:spPr>
        <a:xfrm>
          <a:off x="1851685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042857" y="626305"/>
        <a:ext cx="923057" cy="923057"/>
      </dsp:txXfrm>
    </dsp:sp>
    <dsp:sp modelId="{C3DFD5C5-16D2-2D4D-8870-3D531598D37F}">
      <dsp:nvSpPr>
        <dsp:cNvPr id="0" name=""/>
        <dsp:cNvSpPr/>
      </dsp:nvSpPr>
      <dsp:spPr>
        <a:xfrm>
          <a:off x="1283" y="4351266"/>
          <a:ext cx="5006206" cy="72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3B958-8393-8E47-BB2B-E09B23FA19DB}">
      <dsp:nvSpPr>
        <dsp:cNvPr id="0" name=""/>
        <dsp:cNvSpPr/>
      </dsp:nvSpPr>
      <dsp:spPr>
        <a:xfrm>
          <a:off x="5508110" y="0"/>
          <a:ext cx="5006206" cy="435133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different models to improve the accuracy.</a:t>
          </a:r>
        </a:p>
      </dsp:txBody>
      <dsp:txXfrm>
        <a:off x="5508110" y="1653508"/>
        <a:ext cx="5006206" cy="2610802"/>
      </dsp:txXfrm>
    </dsp:sp>
    <dsp:sp modelId="{94ABC552-3F19-F84A-8B39-51608376733E}">
      <dsp:nvSpPr>
        <dsp:cNvPr id="0" name=""/>
        <dsp:cNvSpPr/>
      </dsp:nvSpPr>
      <dsp:spPr>
        <a:xfrm>
          <a:off x="7358512" y="435133"/>
          <a:ext cx="1305401" cy="1305401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549684" y="626305"/>
        <a:ext cx="923057" cy="923057"/>
      </dsp:txXfrm>
    </dsp:sp>
    <dsp:sp modelId="{109088ED-4E3F-954C-BA52-9BB562112E5C}">
      <dsp:nvSpPr>
        <dsp:cNvPr id="0" name=""/>
        <dsp:cNvSpPr/>
      </dsp:nvSpPr>
      <dsp:spPr>
        <a:xfrm>
          <a:off x="5508110" y="4351266"/>
          <a:ext cx="5006206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772DD-C7A6-6D4B-A46D-F3C4A5743A3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D16C7-41A0-D24D-B4D8-A9FD0110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8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Chase last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16C7-41A0-D24D-B4D8-A9FD01102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7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Guysnove</a:t>
            </a:r>
            <a:r>
              <a:rPr lang="en-US" dirty="0"/>
              <a:t> first slide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16C7-41A0-D24D-B4D8-A9FD01102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0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C185-AD4D-9C73-B34E-AD8AACB11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4D9E9-298D-E22D-9ACA-5E8C22FC6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E16F4-9038-B6D9-9CE5-72179018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43E2-F5E8-8A4B-896E-15EE2A8DBE2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A1353-AA00-F7F4-DE51-E608D0C0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9B324-863F-82B7-1FCB-D7BA221C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33F7-24B8-504A-8954-183E69D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6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1AC1-5E67-9C1D-CB18-6AAD6409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FE5DB-3954-0ED7-6EE1-05ADF8AD2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EB411-15E1-290A-4429-E7E9CC36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43E2-F5E8-8A4B-896E-15EE2A8DBE2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9D612-2B2B-FAE7-1FCC-5FEB42FF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C2BFC-118A-D048-3F09-4CEE7B53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33F7-24B8-504A-8954-183E69D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8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8985D-A908-2F40-2714-A2CA1789B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34818-D893-1637-470D-02BBA2191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6B140-A649-0BCE-896E-7928C615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43E2-F5E8-8A4B-896E-15EE2A8DBE2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D5560-909B-A85B-C350-005064A4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86DD-47B1-B77F-D8F5-7E31E4F9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33F7-24B8-504A-8954-183E69D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1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EE20-CF4A-0E4C-AF98-E4B7C81F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BCC9E-CCE4-C2A2-6278-A0CDE7C8B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CD442-2DB8-E7D1-E661-CEEC760A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43E2-F5E8-8A4B-896E-15EE2A8DBE2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DAE59-2E0B-14A3-62FF-28C57828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706F1-A54E-67B9-FA6F-824004FF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33F7-24B8-504A-8954-183E69D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5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8856-6C6D-7BAA-CCC8-A7E3FA988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323D6-C6CF-40F2-B4C3-3BE876013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7479D-9868-5190-197A-B6398E63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43E2-F5E8-8A4B-896E-15EE2A8DBE2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FAFAF-B86C-4A70-0BCC-C3759113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43CD1-303F-5421-F142-7B914E11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33F7-24B8-504A-8954-183E69D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7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2D0C-961B-7AA2-A745-37AE4B0D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93DE7-B770-3C34-2700-32B883A92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8B00D-D38B-5173-9BC6-ED647F9AE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298DB-28B1-1016-7D39-CEF3DABC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43E2-F5E8-8A4B-896E-15EE2A8DBE2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3FAE6-F19A-5B6B-BB35-95F5807F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2EE9D-8CAC-6042-5DC5-898F2688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33F7-24B8-504A-8954-183E69D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8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67847-37A6-A7C8-13F0-FF486995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2F059-39B0-AA86-B28A-00B5F67EE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35786-4234-6356-43E3-D320B06C9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9B7F7-DB00-9F31-586F-C8C7BDB83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10B03-D65B-2310-1C21-96D6F85A8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C9B89-5A8C-0E9B-B399-811CF18A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43E2-F5E8-8A4B-896E-15EE2A8DBE2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5FDB9E-6CCF-A059-C62B-240C92A3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66CA6-2A18-26F8-E0C6-A474DAD8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33F7-24B8-504A-8954-183E69D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98E0-705B-EAC7-D32D-AC228708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AD1C6-3E29-CD61-027B-B5A5EB30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43E2-F5E8-8A4B-896E-15EE2A8DBE2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E2212-2CBB-099C-18C0-2AA3F0FA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B6A9C-3434-E9E5-DD53-4D53D427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33F7-24B8-504A-8954-183E69D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5B679-D183-0637-92C1-2AAD0F92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43E2-F5E8-8A4B-896E-15EE2A8DBE2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C8CAA-D059-8722-EF3A-54061ECF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1AC8C-F881-703E-DB60-80BE570B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33F7-24B8-504A-8954-183E69D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0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2254-BC87-227D-0D7B-A999DFC2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55E6-15DC-5F01-81A7-A81259B4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FF1D6-31EE-BD98-FC4C-22AFAD438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A5E35-39C3-9CEC-36F5-ED89F3DB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43E2-F5E8-8A4B-896E-15EE2A8DBE2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B6A9-BBAA-442E-2134-8C3B73B4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23CD9-813B-2F3E-3B08-D1A1D0A3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33F7-24B8-504A-8954-183E69D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4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B5BB-B0CB-6C6B-35AC-033C07900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16DCB-961D-A26F-C0AB-336A8B22C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58E76-F566-5F04-271F-46B2F6A07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F42BD-1BE0-852E-4D82-878F73B0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43E2-F5E8-8A4B-896E-15EE2A8DBE2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2A9C1-199E-0D73-DB0D-19177032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F9B5-BD43-BC5B-D646-7918069D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33F7-24B8-504A-8954-183E69D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7F6DC-D160-9D1B-65D1-47E4DDF6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0394C-9CE4-187F-FBBD-697BD2247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A8F14-BE53-B06E-126D-E0EC0C666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E43E2-F5E8-8A4B-896E-15EE2A8DBE2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0C8EF-4EC8-8200-DE22-926439FBD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F84DF-FF2F-4D67-DCA4-FFD564D72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933F7-24B8-504A-8954-183E69D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2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6A2AD-1207-1822-F436-314E3B26F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Restaurant Review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E3FF8-D59B-E495-D7AE-976262C79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/>
              <a:t>Chase Maschinot and Guysnove Lutumba</a:t>
            </a:r>
          </a:p>
        </p:txBody>
      </p:sp>
      <p:pic>
        <p:nvPicPr>
          <p:cNvPr id="30" name="Picture 29" descr="Wine glasses on a table">
            <a:extLst>
              <a:ext uri="{FF2B5EF4-FFF2-40B4-BE49-F238E27FC236}">
                <a16:creationId xmlns:a16="http://schemas.microsoft.com/office/drawing/2014/main" id="{CB049EC6-D00A-8DFC-AA2E-E818EF8BD4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44" r="17519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5622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ACB14-26EA-5973-9749-EF8B2F53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951585" cy="323757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SDGClassifier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DB198-AB9A-FC4B-2AC1-E1AD2B89E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dirty="0"/>
              <a:t>Stochastic Gradient Descent Classifier</a:t>
            </a:r>
          </a:p>
          <a:p>
            <a:pPr lvl="1"/>
            <a:r>
              <a:rPr lang="en-US" dirty="0"/>
              <a:t>Linear classifier like SVM with SGD training</a:t>
            </a:r>
          </a:p>
          <a:p>
            <a:pPr lvl="1"/>
            <a:r>
              <a:rPr lang="en-US" dirty="0"/>
              <a:t>SGD is the optimization method to minimize/maximize loss function</a:t>
            </a:r>
          </a:p>
          <a:p>
            <a:pPr lvl="1"/>
            <a:r>
              <a:rPr lang="en-US" dirty="0"/>
              <a:t>Uses a single sample, other versions use batches, updates the model along the way (decrease learning rate)</a:t>
            </a:r>
          </a:p>
          <a:p>
            <a:r>
              <a:rPr lang="en-US" dirty="0"/>
              <a:t>Accuracy around 0.29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7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12742EA-A9EB-B8C4-A2D4-BC49D1D99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69" y="457200"/>
            <a:ext cx="962526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6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9C90C-9D97-BACE-C122-A7EB91F5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Manipulate the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212CD-E2CC-646C-75BD-B408AD401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r>
              <a:rPr lang="en-US" sz="2200">
                <a:solidFill>
                  <a:srgbClr val="FEFFFF"/>
                </a:solidFill>
              </a:rPr>
              <a:t>Instead of 1-10 ratings, reduce to 0 or 1</a:t>
            </a:r>
          </a:p>
          <a:p>
            <a:r>
              <a:rPr lang="en-US" sz="2200">
                <a:solidFill>
                  <a:srgbClr val="FEFFFF"/>
                </a:solidFill>
              </a:rPr>
              <a:t>0 for “negative” rating (rating &lt; 5)</a:t>
            </a:r>
          </a:p>
          <a:p>
            <a:r>
              <a:rPr lang="en-US" sz="2200">
                <a:solidFill>
                  <a:srgbClr val="FEFFFF"/>
                </a:solidFill>
              </a:rPr>
              <a:t>1 for “positive” rating (rating &gt; 5)</a:t>
            </a:r>
          </a:p>
          <a:p>
            <a:r>
              <a:rPr lang="en-US" sz="2200">
                <a:solidFill>
                  <a:srgbClr val="FEFFFF"/>
                </a:solidFill>
              </a:rPr>
              <a:t>Drop “neutral” ratings (rating = 5)</a:t>
            </a:r>
          </a:p>
        </p:txBody>
      </p:sp>
      <p:pic>
        <p:nvPicPr>
          <p:cNvPr id="4" name="Picture 3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25E171A2-1D77-34D6-8CC4-B7BFF17B7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101" y="643467"/>
            <a:ext cx="6233408" cy="52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4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EC88-C1E6-4CAD-ACEB-D2FD22DAB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Distribution of ratings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85A5D44-7A1C-4936-ADB9-82ECF92F0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467" y="2742397"/>
            <a:ext cx="4589697" cy="3291840"/>
          </a:xfrm>
          <a:prstGeom prst="rect">
            <a:avLst/>
          </a:prstGeom>
        </p:spPr>
      </p:pic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0CCA0E-7020-4004-9497-9BF18EA3D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835" y="2744731"/>
            <a:ext cx="4589697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84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7790-28B4-4141-B24F-BAB18C9F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Distribution of Ratings Cont.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534CDA0-900B-4C46-9592-A582E6A61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67" y="2742397"/>
            <a:ext cx="4589697" cy="3291840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EE1A824-7D46-4AE5-AE9D-02E70D8D7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0835" y="2744731"/>
            <a:ext cx="4589697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96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5B71A-EB8B-4EA9-9E56-5823948B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verbose are the reviews?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3C67B35-E398-447B-958A-A795BD78C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26929"/>
            <a:ext cx="6780700" cy="460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50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C7BF9-4A70-4BBB-A066-EEA7C1C26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Positive Word Cloud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9463D8D-6FCB-48FA-8065-29FA97DB6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90281"/>
            <a:ext cx="6780700" cy="347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40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3C505-75A7-4ABD-A639-BA777821F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Negative Word Cloud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CB19360-3B3E-49EF-B473-00D5727E6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90281"/>
            <a:ext cx="6780700" cy="347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62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47B97-4B82-0B39-DD10-62CC2D5A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Models used with Manipulated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2665-24EF-94A8-EDDB-90F87B0D4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dirty="0"/>
              <a:t>Two different Logistic Regressions</a:t>
            </a:r>
          </a:p>
          <a:p>
            <a:pPr lvl="1"/>
            <a:r>
              <a:rPr lang="en-US" dirty="0"/>
              <a:t>Different parameters</a:t>
            </a:r>
          </a:p>
          <a:p>
            <a:r>
              <a:rPr lang="en-US" dirty="0"/>
              <a:t>Multinomial Naïve Bayes</a:t>
            </a:r>
          </a:p>
          <a:p>
            <a:r>
              <a:rPr lang="en-US" dirty="0"/>
              <a:t>Multi-Layer Perceptron Classifier (</a:t>
            </a:r>
            <a:r>
              <a:rPr lang="en-US" dirty="0" err="1"/>
              <a:t>MLPClassifier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6430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EA261-56CB-9D18-8FD0-767465EA3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3"/>
          <a:stretch/>
        </p:blipFill>
        <p:spPr>
          <a:xfrm>
            <a:off x="1470630" y="457200"/>
            <a:ext cx="925074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4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6CE2E-B553-AF36-3DC8-B99CC22F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The Dataset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590D350-C846-9744-94C4-D180D0571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58" y="2904799"/>
            <a:ext cx="5455917" cy="304167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D2F750D-F55F-AD30-05C2-D271A880E0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098"/>
          <a:stretch/>
        </p:blipFill>
        <p:spPr>
          <a:xfrm>
            <a:off x="233852" y="2715235"/>
            <a:ext cx="5455917" cy="353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26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179E2AF-0E20-D5FB-DB22-11060F110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078" y="578517"/>
            <a:ext cx="9345843" cy="57009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951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5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6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15210B-9A54-FF42-62F5-0547B562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A17B7-4EF1-2DA0-A899-837531455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400"/>
              <a:t>Results are significant for any model that has a binary class.</a:t>
            </a:r>
          </a:p>
          <a:p>
            <a:r>
              <a:rPr lang="en-US" sz="2400"/>
              <a:t>Specifically, the Multinomial Naïve Bayes is slightly better</a:t>
            </a:r>
          </a:p>
          <a:p>
            <a:pPr lvl="1"/>
            <a:r>
              <a:rPr lang="en-US"/>
              <a:t>Just </a:t>
            </a:r>
            <a:r>
              <a:rPr lang="en-US" dirty="0"/>
              <a:t>under 0.01</a:t>
            </a:r>
          </a:p>
          <a:p>
            <a:r>
              <a:rPr lang="en-US" sz="2400"/>
              <a:t>More than 80% of customers have a positive view on the restaurant.</a:t>
            </a:r>
          </a:p>
        </p:txBody>
      </p:sp>
      <p:pic>
        <p:nvPicPr>
          <p:cNvPr id="7" name="Graphic 6" descr="CRM Customer Insights App">
            <a:extLst>
              <a:ext uri="{FF2B5EF4-FFF2-40B4-BE49-F238E27FC236}">
                <a16:creationId xmlns:a16="http://schemas.microsoft.com/office/drawing/2014/main" id="{B2DE5E96-4430-64BD-3203-7FAA837EB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8408" y="2492376"/>
            <a:ext cx="3563372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6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86476-03EA-94AC-63DB-5E1B1FC8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Lessons Learned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0B882F-9E4E-E296-498D-7768F6029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2633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34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4F877-322C-8B13-0D97-F2E870BA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Dataset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74358-2872-976B-5FAC-54D7D832F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“No. 2” – Row counter from the original dataset</a:t>
            </a:r>
          </a:p>
          <a:p>
            <a:r>
              <a:rPr lang="en-US" sz="2400"/>
              <a:t>“No. 3” – The restaurant number from where the review came from</a:t>
            </a:r>
          </a:p>
          <a:p>
            <a:r>
              <a:rPr lang="en-US" sz="2400"/>
              <a:t>“Time” – When the review was provided</a:t>
            </a:r>
          </a:p>
          <a:p>
            <a:r>
              <a:rPr lang="en-US" sz="2400"/>
              <a:t>“Review text” – The review itself in the form of text </a:t>
            </a:r>
          </a:p>
          <a:p>
            <a:r>
              <a:rPr lang="en-US" sz="2400"/>
              <a:t>Valence – The pleasantness from the experience</a:t>
            </a:r>
          </a:p>
          <a:p>
            <a:r>
              <a:rPr lang="en-US" sz="2400"/>
              <a:t>Arousal – The excitement from the experience</a:t>
            </a:r>
          </a:p>
          <a:p>
            <a:r>
              <a:rPr lang="en-US" sz="2400"/>
              <a:t>Ratings by two different raters for each Valence and Arousal</a:t>
            </a:r>
          </a:p>
        </p:txBody>
      </p:sp>
    </p:spTree>
    <p:extLst>
      <p:ext uri="{BB962C8B-B14F-4D97-AF65-F5344CB8AC3E}">
        <p14:creationId xmlns:p14="http://schemas.microsoft.com/office/powerpoint/2010/main" val="307067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8133B-9CD7-BDAA-3B7F-F1F69E438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/>
              <a:t>The Problem</a:t>
            </a:r>
            <a:endParaRPr lang="en-US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8AA1317C-F266-36AE-C244-BED4AABFB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1" r="35515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A82BE-8C75-C3BE-BF69-0B2A2FB77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 dirty="0"/>
              <a:t>Sample from a large dataset of reviews without any ratings</a:t>
            </a:r>
          </a:p>
          <a:p>
            <a:pPr lvl="1"/>
            <a:r>
              <a:rPr lang="en-US" sz="2000" dirty="0"/>
              <a:t>Contains all the other information</a:t>
            </a:r>
          </a:p>
          <a:p>
            <a:pPr lvl="1"/>
            <a:r>
              <a:rPr lang="en-US" sz="2000" dirty="0"/>
              <a:t>Hired individuals to rate the reviews for the sample</a:t>
            </a:r>
          </a:p>
          <a:p>
            <a:r>
              <a:rPr lang="en-US" sz="2000" dirty="0"/>
              <a:t>Develop a model or models to accurately predict whether a review is positive or negative</a:t>
            </a:r>
          </a:p>
          <a:p>
            <a:r>
              <a:rPr lang="en-US" sz="2000" dirty="0"/>
              <a:t>Is there a pattern to how the reviews are written, that a model could identify? </a:t>
            </a:r>
          </a:p>
        </p:txBody>
      </p:sp>
    </p:spTree>
    <p:extLst>
      <p:ext uri="{BB962C8B-B14F-4D97-AF65-F5344CB8AC3E}">
        <p14:creationId xmlns:p14="http://schemas.microsoft.com/office/powerpoint/2010/main" val="296727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2DB14-BAF8-D173-56F5-36A7BFB5A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7B1C09-7658-D148-744F-ABE1C392CE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2198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77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C3706-2BD8-6C6C-4716-D6579520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Clustering</a:t>
            </a:r>
            <a:endParaRPr lang="en-US" sz="4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BD3A4E1-C03B-13CD-A3B4-CE4D24B86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837" y="513831"/>
            <a:ext cx="5586942" cy="224874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308816-2E2A-467F-DA21-ED1C142FB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189" y="3315854"/>
            <a:ext cx="3446971" cy="3455611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28098CA-1EB3-A0B1-3B2B-7845C7257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838" y="3332659"/>
            <a:ext cx="5586942" cy="342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7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47B97-4B82-0B39-DD10-62CC2D5A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Models used with Given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2665-24EF-94A8-EDDB-90F87B0D4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dirty="0"/>
              <a:t>The ratings were not manipulated</a:t>
            </a:r>
          </a:p>
          <a:p>
            <a:r>
              <a:rPr lang="en-US" dirty="0"/>
              <a:t>Multinomial Naïve Bayes</a:t>
            </a:r>
          </a:p>
          <a:p>
            <a:r>
              <a:rPr lang="en-US" dirty="0"/>
              <a:t>Stochastic Gradient Descent Classifier (</a:t>
            </a:r>
            <a:r>
              <a:rPr lang="en-US" dirty="0" err="1"/>
              <a:t>SGDClassifier</a:t>
            </a:r>
            <a:r>
              <a:rPr lang="en-US" dirty="0"/>
              <a:t>)</a:t>
            </a:r>
          </a:p>
          <a:p>
            <a:r>
              <a:rPr lang="en-US" dirty="0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341966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ACB14-26EA-5973-9749-EF8B2F53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Multinomial Naïve Bayes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DB198-AB9A-FC4B-2AC1-E1AD2B89E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Calculates the likelihood of class based off the given attributes</a:t>
            </a:r>
          </a:p>
          <a:p>
            <a:pPr lvl="1"/>
            <a:r>
              <a:rPr lang="en-US" sz="2600"/>
              <a:t>Conditional Probabilities</a:t>
            </a:r>
          </a:p>
          <a:p>
            <a:pPr lvl="1"/>
            <a:r>
              <a:rPr lang="en-US" sz="2600"/>
              <a:t>“Naïve” – Order does not matter</a:t>
            </a:r>
          </a:p>
          <a:p>
            <a:r>
              <a:rPr lang="en-US" sz="2600"/>
              <a:t>Performed poorly</a:t>
            </a:r>
          </a:p>
          <a:p>
            <a:r>
              <a:rPr lang="en-US" sz="2600"/>
              <a:t>An average cross validation accuracy of around 0.33</a:t>
            </a:r>
          </a:p>
        </p:txBody>
      </p:sp>
    </p:spTree>
    <p:extLst>
      <p:ext uri="{BB962C8B-B14F-4D97-AF65-F5344CB8AC3E}">
        <p14:creationId xmlns:p14="http://schemas.microsoft.com/office/powerpoint/2010/main" val="238008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ACB14-26EA-5973-9749-EF8B2F53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Support Vector Machine 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DB198-AB9A-FC4B-2AC1-E1AD2B89E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dirty="0"/>
              <a:t>Finds the most optimal placement of decision boundary</a:t>
            </a:r>
          </a:p>
          <a:p>
            <a:pPr lvl="1"/>
            <a:r>
              <a:rPr lang="en-US" dirty="0"/>
              <a:t>Separate different classes</a:t>
            </a:r>
          </a:p>
          <a:p>
            <a:pPr lvl="1"/>
            <a:r>
              <a:rPr lang="en-US" dirty="0"/>
              <a:t>Maximize the margin</a:t>
            </a:r>
          </a:p>
          <a:p>
            <a:r>
              <a:rPr lang="en-US" dirty="0"/>
              <a:t>Took longer than others</a:t>
            </a:r>
          </a:p>
          <a:p>
            <a:pPr lvl="1"/>
            <a:r>
              <a:rPr lang="en-US" dirty="0"/>
              <a:t>Did not do cross validation</a:t>
            </a:r>
          </a:p>
          <a:p>
            <a:r>
              <a:rPr lang="en-US" dirty="0"/>
              <a:t>Accuracy around 0.29</a:t>
            </a:r>
          </a:p>
        </p:txBody>
      </p:sp>
    </p:spTree>
    <p:extLst>
      <p:ext uri="{BB962C8B-B14F-4D97-AF65-F5344CB8AC3E}">
        <p14:creationId xmlns:p14="http://schemas.microsoft.com/office/powerpoint/2010/main" val="108879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{5116133B-09C9-9A42-B12D-536805F152B3}tf10001119</Template>
  <TotalTime>274</TotalTime>
  <Words>488</Words>
  <Application>Microsoft Office PowerPoint</Application>
  <PresentationFormat>Widescreen</PresentationFormat>
  <Paragraphs>79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Restaurant Review Dataset</vt:lpstr>
      <vt:lpstr>The Dataset</vt:lpstr>
      <vt:lpstr>Dataset Explained</vt:lpstr>
      <vt:lpstr>The Problem</vt:lpstr>
      <vt:lpstr>Preprocessing</vt:lpstr>
      <vt:lpstr>Clustering</vt:lpstr>
      <vt:lpstr>Models used with Given Ratings</vt:lpstr>
      <vt:lpstr>Multinomial Naïve Bayes</vt:lpstr>
      <vt:lpstr>Support Vector Machine </vt:lpstr>
      <vt:lpstr>SDGClassifier</vt:lpstr>
      <vt:lpstr>PowerPoint Presentation</vt:lpstr>
      <vt:lpstr>Manipulate the Classes</vt:lpstr>
      <vt:lpstr>Distribution of ratings</vt:lpstr>
      <vt:lpstr>Distribution of Ratings Cont.</vt:lpstr>
      <vt:lpstr>How verbose are the reviews?</vt:lpstr>
      <vt:lpstr>Positive Word Cloud</vt:lpstr>
      <vt:lpstr>Negative Word Cloud</vt:lpstr>
      <vt:lpstr>Models used with Manipulated Ratings</vt:lpstr>
      <vt:lpstr>PowerPoint Presentation</vt:lpstr>
      <vt:lpstr>PowerPoint Presentation</vt:lpstr>
      <vt:lpstr>Conclusion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Review Dataset</dc:title>
  <dc:creator>Chase Maschinot</dc:creator>
  <cp:lastModifiedBy>Guysnove Lutumba</cp:lastModifiedBy>
  <cp:revision>7</cp:revision>
  <dcterms:created xsi:type="dcterms:W3CDTF">2022-05-05T05:08:22Z</dcterms:created>
  <dcterms:modified xsi:type="dcterms:W3CDTF">2022-05-10T09:26:19Z</dcterms:modified>
</cp:coreProperties>
</file>