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33FC55-8F5F-444C-9FA6-0EB9BBA3FFB7}" v="14" dt="2022-11-15T09:09:34.2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4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y Sutton" userId="67098014-1c77-4d6e-9f84-1a527dbbe0a0" providerId="ADAL" clId="{C533FC55-8F5F-444C-9FA6-0EB9BBA3FFB7}"/>
    <pc:docChg chg="custSel addSld modSld">
      <pc:chgData name="Guy Sutton" userId="67098014-1c77-4d6e-9f84-1a527dbbe0a0" providerId="ADAL" clId="{C533FC55-8F5F-444C-9FA6-0EB9BBA3FFB7}" dt="2022-11-15T09:10:03.713" v="227" actId="20577"/>
      <pc:docMkLst>
        <pc:docMk/>
      </pc:docMkLst>
      <pc:sldChg chg="modSp mod">
        <pc:chgData name="Guy Sutton" userId="67098014-1c77-4d6e-9f84-1a527dbbe0a0" providerId="ADAL" clId="{C533FC55-8F5F-444C-9FA6-0EB9BBA3FFB7}" dt="2022-11-15T08:50:13.248" v="68" actId="1076"/>
        <pc:sldMkLst>
          <pc:docMk/>
          <pc:sldMk cId="2493290386" sldId="258"/>
        </pc:sldMkLst>
        <pc:spChg chg="mod">
          <ac:chgData name="Guy Sutton" userId="67098014-1c77-4d6e-9f84-1a527dbbe0a0" providerId="ADAL" clId="{C533FC55-8F5F-444C-9FA6-0EB9BBA3FFB7}" dt="2022-11-15T08:50:13.248" v="68" actId="1076"/>
          <ac:spMkLst>
            <pc:docMk/>
            <pc:sldMk cId="2493290386" sldId="258"/>
            <ac:spMk id="50" creationId="{411D142B-8AED-4E4B-938B-7556CC585243}"/>
          </ac:spMkLst>
        </pc:spChg>
        <pc:spChg chg="mod">
          <ac:chgData name="Guy Sutton" userId="67098014-1c77-4d6e-9f84-1a527dbbe0a0" providerId="ADAL" clId="{C533FC55-8F5F-444C-9FA6-0EB9BBA3FFB7}" dt="2022-11-15T08:50:13.248" v="68" actId="1076"/>
          <ac:spMkLst>
            <pc:docMk/>
            <pc:sldMk cId="2493290386" sldId="258"/>
            <ac:spMk id="51" creationId="{C956C3A6-6AD0-44E3-8DD6-2BE9D441C6BA}"/>
          </ac:spMkLst>
        </pc:spChg>
        <pc:spChg chg="mod">
          <ac:chgData name="Guy Sutton" userId="67098014-1c77-4d6e-9f84-1a527dbbe0a0" providerId="ADAL" clId="{C533FC55-8F5F-444C-9FA6-0EB9BBA3FFB7}" dt="2022-11-15T08:50:13.248" v="68" actId="1076"/>
          <ac:spMkLst>
            <pc:docMk/>
            <pc:sldMk cId="2493290386" sldId="258"/>
            <ac:spMk id="52" creationId="{81FD5466-24B5-40DA-8486-CC9D5534C649}"/>
          </ac:spMkLst>
        </pc:spChg>
        <pc:spChg chg="mod">
          <ac:chgData name="Guy Sutton" userId="67098014-1c77-4d6e-9f84-1a527dbbe0a0" providerId="ADAL" clId="{C533FC55-8F5F-444C-9FA6-0EB9BBA3FFB7}" dt="2022-11-15T08:50:13.248" v="68" actId="1076"/>
          <ac:spMkLst>
            <pc:docMk/>
            <pc:sldMk cId="2493290386" sldId="258"/>
            <ac:spMk id="53" creationId="{2D688775-5776-4237-BC28-2258EFE07641}"/>
          </ac:spMkLst>
        </pc:spChg>
      </pc:sldChg>
      <pc:sldChg chg="addSp modSp mod">
        <pc:chgData name="Guy Sutton" userId="67098014-1c77-4d6e-9f84-1a527dbbe0a0" providerId="ADAL" clId="{C533FC55-8F5F-444C-9FA6-0EB9BBA3FFB7}" dt="2022-11-15T08:38:12.720" v="4" actId="1076"/>
        <pc:sldMkLst>
          <pc:docMk/>
          <pc:sldMk cId="926471785" sldId="259"/>
        </pc:sldMkLst>
        <pc:spChg chg="mod">
          <ac:chgData name="Guy Sutton" userId="67098014-1c77-4d6e-9f84-1a527dbbe0a0" providerId="ADAL" clId="{C533FC55-8F5F-444C-9FA6-0EB9BBA3FFB7}" dt="2022-11-15T08:36:03.390" v="0" actId="207"/>
          <ac:spMkLst>
            <pc:docMk/>
            <pc:sldMk cId="926471785" sldId="259"/>
            <ac:spMk id="30" creationId="{14142352-F316-4C26-88E0-332D8AEF7417}"/>
          </ac:spMkLst>
        </pc:spChg>
        <pc:spChg chg="mod">
          <ac:chgData name="Guy Sutton" userId="67098014-1c77-4d6e-9f84-1a527dbbe0a0" providerId="ADAL" clId="{C533FC55-8F5F-444C-9FA6-0EB9BBA3FFB7}" dt="2022-11-15T08:36:03.390" v="0" actId="207"/>
          <ac:spMkLst>
            <pc:docMk/>
            <pc:sldMk cId="926471785" sldId="259"/>
            <ac:spMk id="31" creationId="{3CC1C12D-1EF5-47D3-92D3-2EF9B69D3214}"/>
          </ac:spMkLst>
        </pc:spChg>
        <pc:spChg chg="mod">
          <ac:chgData name="Guy Sutton" userId="67098014-1c77-4d6e-9f84-1a527dbbe0a0" providerId="ADAL" clId="{C533FC55-8F5F-444C-9FA6-0EB9BBA3FFB7}" dt="2022-11-15T08:36:03.390" v="0" actId="207"/>
          <ac:spMkLst>
            <pc:docMk/>
            <pc:sldMk cId="926471785" sldId="259"/>
            <ac:spMk id="32" creationId="{6DF3C3C0-9F47-4BC9-A9CC-C4BF25329DBB}"/>
          </ac:spMkLst>
        </pc:spChg>
        <pc:spChg chg="mod">
          <ac:chgData name="Guy Sutton" userId="67098014-1c77-4d6e-9f84-1a527dbbe0a0" providerId="ADAL" clId="{C533FC55-8F5F-444C-9FA6-0EB9BBA3FFB7}" dt="2022-11-15T08:36:03.390" v="0" actId="207"/>
          <ac:spMkLst>
            <pc:docMk/>
            <pc:sldMk cId="926471785" sldId="259"/>
            <ac:spMk id="33" creationId="{BEE88860-AFF7-4769-B9B4-7D14F1EF4BF9}"/>
          </ac:spMkLst>
        </pc:spChg>
        <pc:spChg chg="mod">
          <ac:chgData name="Guy Sutton" userId="67098014-1c77-4d6e-9f84-1a527dbbe0a0" providerId="ADAL" clId="{C533FC55-8F5F-444C-9FA6-0EB9BBA3FFB7}" dt="2022-11-15T08:36:03.390" v="0" actId="207"/>
          <ac:spMkLst>
            <pc:docMk/>
            <pc:sldMk cId="926471785" sldId="259"/>
            <ac:spMk id="34" creationId="{D0777C71-C1FE-4096-AD3A-3B68A5B6366A}"/>
          </ac:spMkLst>
        </pc:spChg>
        <pc:spChg chg="mod">
          <ac:chgData name="Guy Sutton" userId="67098014-1c77-4d6e-9f84-1a527dbbe0a0" providerId="ADAL" clId="{C533FC55-8F5F-444C-9FA6-0EB9BBA3FFB7}" dt="2022-11-15T08:36:03.390" v="0" actId="207"/>
          <ac:spMkLst>
            <pc:docMk/>
            <pc:sldMk cId="926471785" sldId="259"/>
            <ac:spMk id="40" creationId="{12850A7D-6646-467D-9155-7016A11E018A}"/>
          </ac:spMkLst>
        </pc:spChg>
        <pc:spChg chg="mod">
          <ac:chgData name="Guy Sutton" userId="67098014-1c77-4d6e-9f84-1a527dbbe0a0" providerId="ADAL" clId="{C533FC55-8F5F-444C-9FA6-0EB9BBA3FFB7}" dt="2022-11-15T08:36:03.390" v="0" actId="207"/>
          <ac:spMkLst>
            <pc:docMk/>
            <pc:sldMk cId="926471785" sldId="259"/>
            <ac:spMk id="41" creationId="{589FE155-09B5-4768-A6AC-B5CD21156787}"/>
          </ac:spMkLst>
        </pc:spChg>
        <pc:spChg chg="mod">
          <ac:chgData name="Guy Sutton" userId="67098014-1c77-4d6e-9f84-1a527dbbe0a0" providerId="ADAL" clId="{C533FC55-8F5F-444C-9FA6-0EB9BBA3FFB7}" dt="2022-11-15T08:36:03.390" v="0" actId="207"/>
          <ac:spMkLst>
            <pc:docMk/>
            <pc:sldMk cId="926471785" sldId="259"/>
            <ac:spMk id="42" creationId="{3D3CACA4-E07F-429A-9C53-CD4745277E63}"/>
          </ac:spMkLst>
        </pc:spChg>
        <pc:spChg chg="mod">
          <ac:chgData name="Guy Sutton" userId="67098014-1c77-4d6e-9f84-1a527dbbe0a0" providerId="ADAL" clId="{C533FC55-8F5F-444C-9FA6-0EB9BBA3FFB7}" dt="2022-11-15T08:36:03.390" v="0" actId="207"/>
          <ac:spMkLst>
            <pc:docMk/>
            <pc:sldMk cId="926471785" sldId="259"/>
            <ac:spMk id="43" creationId="{4883A2A7-8BB6-4008-AD85-7378D992ED9A}"/>
          </ac:spMkLst>
        </pc:spChg>
        <pc:spChg chg="mod">
          <ac:chgData name="Guy Sutton" userId="67098014-1c77-4d6e-9f84-1a527dbbe0a0" providerId="ADAL" clId="{C533FC55-8F5F-444C-9FA6-0EB9BBA3FFB7}" dt="2022-11-15T08:36:03.390" v="0" actId="207"/>
          <ac:spMkLst>
            <pc:docMk/>
            <pc:sldMk cId="926471785" sldId="259"/>
            <ac:spMk id="44" creationId="{D35EF560-1A67-401E-A757-7813ED39AEE7}"/>
          </ac:spMkLst>
        </pc:spChg>
        <pc:spChg chg="add mod">
          <ac:chgData name="Guy Sutton" userId="67098014-1c77-4d6e-9f84-1a527dbbe0a0" providerId="ADAL" clId="{C533FC55-8F5F-444C-9FA6-0EB9BBA3FFB7}" dt="2022-11-15T08:38:12.720" v="4" actId="1076"/>
          <ac:spMkLst>
            <pc:docMk/>
            <pc:sldMk cId="926471785" sldId="259"/>
            <ac:spMk id="46" creationId="{D8F471C7-FC42-48FB-B138-3C08926FD187}"/>
          </ac:spMkLst>
        </pc:spChg>
        <pc:spChg chg="add mod">
          <ac:chgData name="Guy Sutton" userId="67098014-1c77-4d6e-9f84-1a527dbbe0a0" providerId="ADAL" clId="{C533FC55-8F5F-444C-9FA6-0EB9BBA3FFB7}" dt="2022-11-15T08:38:12.720" v="4" actId="1076"/>
          <ac:spMkLst>
            <pc:docMk/>
            <pc:sldMk cId="926471785" sldId="259"/>
            <ac:spMk id="47" creationId="{A0F4BE4D-464C-43E1-8227-A9B8E0402527}"/>
          </ac:spMkLst>
        </pc:spChg>
        <pc:spChg chg="add mod">
          <ac:chgData name="Guy Sutton" userId="67098014-1c77-4d6e-9f84-1a527dbbe0a0" providerId="ADAL" clId="{C533FC55-8F5F-444C-9FA6-0EB9BBA3FFB7}" dt="2022-11-15T08:38:12.720" v="4" actId="1076"/>
          <ac:spMkLst>
            <pc:docMk/>
            <pc:sldMk cId="926471785" sldId="259"/>
            <ac:spMk id="48" creationId="{90F11DA2-AACA-409C-9523-A91ACFDA4A66}"/>
          </ac:spMkLst>
        </pc:spChg>
        <pc:spChg chg="add mod">
          <ac:chgData name="Guy Sutton" userId="67098014-1c77-4d6e-9f84-1a527dbbe0a0" providerId="ADAL" clId="{C533FC55-8F5F-444C-9FA6-0EB9BBA3FFB7}" dt="2022-11-15T08:38:12.720" v="4" actId="1076"/>
          <ac:spMkLst>
            <pc:docMk/>
            <pc:sldMk cId="926471785" sldId="259"/>
            <ac:spMk id="49" creationId="{344E9992-7758-48CD-BB95-84DCBF6EBF44}"/>
          </ac:spMkLst>
        </pc:spChg>
        <pc:grpChg chg="mod">
          <ac:chgData name="Guy Sutton" userId="67098014-1c77-4d6e-9f84-1a527dbbe0a0" providerId="ADAL" clId="{C533FC55-8F5F-444C-9FA6-0EB9BBA3FFB7}" dt="2022-11-15T08:36:24.387" v="3" actId="164"/>
          <ac:grpSpMkLst>
            <pc:docMk/>
            <pc:sldMk cId="926471785" sldId="259"/>
            <ac:grpSpMk id="45" creationId="{4E682BDA-3B9A-4BC5-BD0C-612C12B2A08A}"/>
          </ac:grpSpMkLst>
        </pc:grpChg>
        <pc:grpChg chg="add mod">
          <ac:chgData name="Guy Sutton" userId="67098014-1c77-4d6e-9f84-1a527dbbe0a0" providerId="ADAL" clId="{C533FC55-8F5F-444C-9FA6-0EB9BBA3FFB7}" dt="2022-11-15T08:36:24.387" v="3" actId="164"/>
          <ac:grpSpMkLst>
            <pc:docMk/>
            <pc:sldMk cId="926471785" sldId="259"/>
            <ac:grpSpMk id="50" creationId="{BCD306DF-46BE-46AD-8723-0B7D7E8660EF}"/>
          </ac:grpSpMkLst>
        </pc:grpChg>
      </pc:sldChg>
      <pc:sldChg chg="addSp modSp add mod">
        <pc:chgData name="Guy Sutton" userId="67098014-1c77-4d6e-9f84-1a527dbbe0a0" providerId="ADAL" clId="{C533FC55-8F5F-444C-9FA6-0EB9BBA3FFB7}" dt="2022-11-15T08:41:27.451" v="66" actId="207"/>
        <pc:sldMkLst>
          <pc:docMk/>
          <pc:sldMk cId="2254335650" sldId="260"/>
        </pc:sldMkLst>
        <pc:spChg chg="add mod">
          <ac:chgData name="Guy Sutton" userId="67098014-1c77-4d6e-9f84-1a527dbbe0a0" providerId="ADAL" clId="{C533FC55-8F5F-444C-9FA6-0EB9BBA3FFB7}" dt="2022-11-15T08:40:30.520" v="9" actId="1582"/>
          <ac:spMkLst>
            <pc:docMk/>
            <pc:sldMk cId="2254335650" sldId="260"/>
            <ac:spMk id="2" creationId="{9529A760-004C-44E4-9FC3-D9CE3A9B60AC}"/>
          </ac:spMkLst>
        </pc:spChg>
        <pc:spChg chg="add mod">
          <ac:chgData name="Guy Sutton" userId="67098014-1c77-4d6e-9f84-1a527dbbe0a0" providerId="ADAL" clId="{C533FC55-8F5F-444C-9FA6-0EB9BBA3FFB7}" dt="2022-11-15T08:41:27.451" v="66" actId="207"/>
          <ac:spMkLst>
            <pc:docMk/>
            <pc:sldMk cId="2254335650" sldId="260"/>
            <ac:spMk id="6" creationId="{0D6BC449-33BA-4D5D-902F-D811141E2767}"/>
          </ac:spMkLst>
        </pc:spChg>
        <pc:cxnChg chg="add mod">
          <ac:chgData name="Guy Sutton" userId="67098014-1c77-4d6e-9f84-1a527dbbe0a0" providerId="ADAL" clId="{C533FC55-8F5F-444C-9FA6-0EB9BBA3FFB7}" dt="2022-11-15T08:41:06.715" v="14" actId="1076"/>
          <ac:cxnSpMkLst>
            <pc:docMk/>
            <pc:sldMk cId="2254335650" sldId="260"/>
            <ac:cxnSpMk id="5" creationId="{50CAE38A-419C-4FB5-8A7A-48E94EC75C18}"/>
          </ac:cxnSpMkLst>
        </pc:cxnChg>
      </pc:sldChg>
      <pc:sldChg chg="add">
        <pc:chgData name="Guy Sutton" userId="67098014-1c77-4d6e-9f84-1a527dbbe0a0" providerId="ADAL" clId="{C533FC55-8F5F-444C-9FA6-0EB9BBA3FFB7}" dt="2022-11-15T08:49:55.119" v="67" actId="2890"/>
        <pc:sldMkLst>
          <pc:docMk/>
          <pc:sldMk cId="559886438" sldId="261"/>
        </pc:sldMkLst>
      </pc:sldChg>
      <pc:sldChg chg="addSp delSp modSp new mod">
        <pc:chgData name="Guy Sutton" userId="67098014-1c77-4d6e-9f84-1a527dbbe0a0" providerId="ADAL" clId="{C533FC55-8F5F-444C-9FA6-0EB9BBA3FFB7}" dt="2022-11-15T09:07:40.846" v="121" actId="20577"/>
        <pc:sldMkLst>
          <pc:docMk/>
          <pc:sldMk cId="2142049291" sldId="262"/>
        </pc:sldMkLst>
        <pc:spChg chg="del">
          <ac:chgData name="Guy Sutton" userId="67098014-1c77-4d6e-9f84-1a527dbbe0a0" providerId="ADAL" clId="{C533FC55-8F5F-444C-9FA6-0EB9BBA3FFB7}" dt="2022-11-15T09:05:24.421" v="71" actId="478"/>
          <ac:spMkLst>
            <pc:docMk/>
            <pc:sldMk cId="2142049291" sldId="262"/>
            <ac:spMk id="2" creationId="{5BB61A01-7F65-40D0-8C33-63784B13B809}"/>
          </ac:spMkLst>
        </pc:spChg>
        <pc:spChg chg="del">
          <ac:chgData name="Guy Sutton" userId="67098014-1c77-4d6e-9f84-1a527dbbe0a0" providerId="ADAL" clId="{C533FC55-8F5F-444C-9FA6-0EB9BBA3FFB7}" dt="2022-11-15T09:05:26.490" v="72" actId="478"/>
          <ac:spMkLst>
            <pc:docMk/>
            <pc:sldMk cId="2142049291" sldId="262"/>
            <ac:spMk id="3" creationId="{30B0B991-3580-410A-962E-7C631D32E197}"/>
          </ac:spMkLst>
        </pc:spChg>
        <pc:spChg chg="add mod">
          <ac:chgData name="Guy Sutton" userId="67098014-1c77-4d6e-9f84-1a527dbbe0a0" providerId="ADAL" clId="{C533FC55-8F5F-444C-9FA6-0EB9BBA3FFB7}" dt="2022-11-15T09:05:58.645" v="76" actId="164"/>
          <ac:spMkLst>
            <pc:docMk/>
            <pc:sldMk cId="2142049291" sldId="262"/>
            <ac:spMk id="4" creationId="{B3661BCE-3B99-4B67-AA55-F20AD89EAD74}"/>
          </ac:spMkLst>
        </pc:spChg>
        <pc:spChg chg="add mod">
          <ac:chgData name="Guy Sutton" userId="67098014-1c77-4d6e-9f84-1a527dbbe0a0" providerId="ADAL" clId="{C533FC55-8F5F-444C-9FA6-0EB9BBA3FFB7}" dt="2022-11-15T09:05:58.645" v="76" actId="164"/>
          <ac:spMkLst>
            <pc:docMk/>
            <pc:sldMk cId="2142049291" sldId="262"/>
            <ac:spMk id="5" creationId="{47C560F8-D231-4AFB-B456-2F691CA2B6F3}"/>
          </ac:spMkLst>
        </pc:spChg>
        <pc:spChg chg="add mod">
          <ac:chgData name="Guy Sutton" userId="67098014-1c77-4d6e-9f84-1a527dbbe0a0" providerId="ADAL" clId="{C533FC55-8F5F-444C-9FA6-0EB9BBA3FFB7}" dt="2022-11-15T09:05:58.645" v="76" actId="164"/>
          <ac:spMkLst>
            <pc:docMk/>
            <pc:sldMk cId="2142049291" sldId="262"/>
            <ac:spMk id="6" creationId="{31130551-4230-429E-B2CF-AD47942E343B}"/>
          </ac:spMkLst>
        </pc:spChg>
        <pc:spChg chg="add mod">
          <ac:chgData name="Guy Sutton" userId="67098014-1c77-4d6e-9f84-1a527dbbe0a0" providerId="ADAL" clId="{C533FC55-8F5F-444C-9FA6-0EB9BBA3FFB7}" dt="2022-11-15T09:05:58.645" v="76" actId="164"/>
          <ac:spMkLst>
            <pc:docMk/>
            <pc:sldMk cId="2142049291" sldId="262"/>
            <ac:spMk id="7" creationId="{BA51B7A6-F0D9-4C97-B35E-469C77658CE9}"/>
          </ac:spMkLst>
        </pc:spChg>
        <pc:spChg chg="add mod">
          <ac:chgData name="Guy Sutton" userId="67098014-1c77-4d6e-9f84-1a527dbbe0a0" providerId="ADAL" clId="{C533FC55-8F5F-444C-9FA6-0EB9BBA3FFB7}" dt="2022-11-15T09:05:58.645" v="76" actId="164"/>
          <ac:spMkLst>
            <pc:docMk/>
            <pc:sldMk cId="2142049291" sldId="262"/>
            <ac:spMk id="8" creationId="{2EDDF461-92DD-416B-A3FD-1927095A766B}"/>
          </ac:spMkLst>
        </pc:spChg>
        <pc:spChg chg="add mod">
          <ac:chgData name="Guy Sutton" userId="67098014-1c77-4d6e-9f84-1a527dbbe0a0" providerId="ADAL" clId="{C533FC55-8F5F-444C-9FA6-0EB9BBA3FFB7}" dt="2022-11-15T09:05:58.645" v="76" actId="164"/>
          <ac:spMkLst>
            <pc:docMk/>
            <pc:sldMk cId="2142049291" sldId="262"/>
            <ac:spMk id="9" creationId="{65050565-5542-4569-AF7F-F2C805199F24}"/>
          </ac:spMkLst>
        </pc:spChg>
        <pc:spChg chg="add mod">
          <ac:chgData name="Guy Sutton" userId="67098014-1c77-4d6e-9f84-1a527dbbe0a0" providerId="ADAL" clId="{C533FC55-8F5F-444C-9FA6-0EB9BBA3FFB7}" dt="2022-11-15T09:05:58.645" v="76" actId="164"/>
          <ac:spMkLst>
            <pc:docMk/>
            <pc:sldMk cId="2142049291" sldId="262"/>
            <ac:spMk id="10" creationId="{7D50F1BA-BC18-4A30-B61A-FFD84D2FBF8A}"/>
          </ac:spMkLst>
        </pc:spChg>
        <pc:spChg chg="add mod">
          <ac:chgData name="Guy Sutton" userId="67098014-1c77-4d6e-9f84-1a527dbbe0a0" providerId="ADAL" clId="{C533FC55-8F5F-444C-9FA6-0EB9BBA3FFB7}" dt="2022-11-15T09:05:58.645" v="76" actId="164"/>
          <ac:spMkLst>
            <pc:docMk/>
            <pc:sldMk cId="2142049291" sldId="262"/>
            <ac:spMk id="11" creationId="{DE63B7E6-1A54-4394-96B0-B5E009B61566}"/>
          </ac:spMkLst>
        </pc:spChg>
        <pc:spChg chg="add mod">
          <ac:chgData name="Guy Sutton" userId="67098014-1c77-4d6e-9f84-1a527dbbe0a0" providerId="ADAL" clId="{C533FC55-8F5F-444C-9FA6-0EB9BBA3FFB7}" dt="2022-11-15T09:05:58.645" v="76" actId="164"/>
          <ac:spMkLst>
            <pc:docMk/>
            <pc:sldMk cId="2142049291" sldId="262"/>
            <ac:spMk id="12" creationId="{B23CBED4-7FC1-42DD-A1C8-427C4A5F833C}"/>
          </ac:spMkLst>
        </pc:spChg>
        <pc:spChg chg="add mod">
          <ac:chgData name="Guy Sutton" userId="67098014-1c77-4d6e-9f84-1a527dbbe0a0" providerId="ADAL" clId="{C533FC55-8F5F-444C-9FA6-0EB9BBA3FFB7}" dt="2022-11-15T09:05:58.645" v="76" actId="164"/>
          <ac:spMkLst>
            <pc:docMk/>
            <pc:sldMk cId="2142049291" sldId="262"/>
            <ac:spMk id="13" creationId="{E8117F18-D273-408A-8A94-5DDC30221683}"/>
          </ac:spMkLst>
        </pc:spChg>
        <pc:spChg chg="add mod">
          <ac:chgData name="Guy Sutton" userId="67098014-1c77-4d6e-9f84-1a527dbbe0a0" providerId="ADAL" clId="{C533FC55-8F5F-444C-9FA6-0EB9BBA3FFB7}" dt="2022-11-15T09:05:58.645" v="76" actId="164"/>
          <ac:spMkLst>
            <pc:docMk/>
            <pc:sldMk cId="2142049291" sldId="262"/>
            <ac:spMk id="14" creationId="{86B0FBB8-DBD7-441B-BF80-097C9F90D693}"/>
          </ac:spMkLst>
        </pc:spChg>
        <pc:spChg chg="add mod">
          <ac:chgData name="Guy Sutton" userId="67098014-1c77-4d6e-9f84-1a527dbbe0a0" providerId="ADAL" clId="{C533FC55-8F5F-444C-9FA6-0EB9BBA3FFB7}" dt="2022-11-15T09:07:33.819" v="106" actId="20577"/>
          <ac:spMkLst>
            <pc:docMk/>
            <pc:sldMk cId="2142049291" sldId="262"/>
            <ac:spMk id="16" creationId="{7A5DC62D-35C3-4F5D-860F-130EDB8B79DC}"/>
          </ac:spMkLst>
        </pc:spChg>
        <pc:spChg chg="mod">
          <ac:chgData name="Guy Sutton" userId="67098014-1c77-4d6e-9f84-1a527dbbe0a0" providerId="ADAL" clId="{C533FC55-8F5F-444C-9FA6-0EB9BBA3FFB7}" dt="2022-11-15T09:07:37.197" v="113" actId="20577"/>
          <ac:spMkLst>
            <pc:docMk/>
            <pc:sldMk cId="2142049291" sldId="262"/>
            <ac:spMk id="20" creationId="{846DF689-3942-4D46-B617-83EE73104A0B}"/>
          </ac:spMkLst>
        </pc:spChg>
        <pc:spChg chg="mod">
          <ac:chgData name="Guy Sutton" userId="67098014-1c77-4d6e-9f84-1a527dbbe0a0" providerId="ADAL" clId="{C533FC55-8F5F-444C-9FA6-0EB9BBA3FFB7}" dt="2022-11-15T09:06:23.460" v="90"/>
          <ac:spMkLst>
            <pc:docMk/>
            <pc:sldMk cId="2142049291" sldId="262"/>
            <ac:spMk id="21" creationId="{4F59D937-6E8F-4F6C-A743-DDCAFEEF8A45}"/>
          </ac:spMkLst>
        </pc:spChg>
        <pc:spChg chg="mod">
          <ac:chgData name="Guy Sutton" userId="67098014-1c77-4d6e-9f84-1a527dbbe0a0" providerId="ADAL" clId="{C533FC55-8F5F-444C-9FA6-0EB9BBA3FFB7}" dt="2022-11-15T09:06:23.460" v="90"/>
          <ac:spMkLst>
            <pc:docMk/>
            <pc:sldMk cId="2142049291" sldId="262"/>
            <ac:spMk id="22" creationId="{069CD868-BBAA-4BBE-BF6C-62B9F970AF84}"/>
          </ac:spMkLst>
        </pc:spChg>
        <pc:spChg chg="mod">
          <ac:chgData name="Guy Sutton" userId="67098014-1c77-4d6e-9f84-1a527dbbe0a0" providerId="ADAL" clId="{C533FC55-8F5F-444C-9FA6-0EB9BBA3FFB7}" dt="2022-11-15T09:06:23.460" v="90"/>
          <ac:spMkLst>
            <pc:docMk/>
            <pc:sldMk cId="2142049291" sldId="262"/>
            <ac:spMk id="23" creationId="{6419AFAE-98A2-4F58-B120-CEFF8118A95E}"/>
          </ac:spMkLst>
        </pc:spChg>
        <pc:spChg chg="mod">
          <ac:chgData name="Guy Sutton" userId="67098014-1c77-4d6e-9f84-1a527dbbe0a0" providerId="ADAL" clId="{C533FC55-8F5F-444C-9FA6-0EB9BBA3FFB7}" dt="2022-11-15T09:06:23.460" v="90"/>
          <ac:spMkLst>
            <pc:docMk/>
            <pc:sldMk cId="2142049291" sldId="262"/>
            <ac:spMk id="24" creationId="{CB6D8B7E-1C1D-406A-8183-8168A8286209}"/>
          </ac:spMkLst>
        </pc:spChg>
        <pc:spChg chg="mod">
          <ac:chgData name="Guy Sutton" userId="67098014-1c77-4d6e-9f84-1a527dbbe0a0" providerId="ADAL" clId="{C533FC55-8F5F-444C-9FA6-0EB9BBA3FFB7}" dt="2022-11-15T09:06:23.460" v="90"/>
          <ac:spMkLst>
            <pc:docMk/>
            <pc:sldMk cId="2142049291" sldId="262"/>
            <ac:spMk id="25" creationId="{F5B1AEBD-7411-4017-A247-28F2E09440BA}"/>
          </ac:spMkLst>
        </pc:spChg>
        <pc:spChg chg="mod">
          <ac:chgData name="Guy Sutton" userId="67098014-1c77-4d6e-9f84-1a527dbbe0a0" providerId="ADAL" clId="{C533FC55-8F5F-444C-9FA6-0EB9BBA3FFB7}" dt="2022-11-15T09:06:23.460" v="90"/>
          <ac:spMkLst>
            <pc:docMk/>
            <pc:sldMk cId="2142049291" sldId="262"/>
            <ac:spMk id="26" creationId="{5E28FF6E-2D22-477B-B2D9-771F3FFD4665}"/>
          </ac:spMkLst>
        </pc:spChg>
        <pc:spChg chg="mod">
          <ac:chgData name="Guy Sutton" userId="67098014-1c77-4d6e-9f84-1a527dbbe0a0" providerId="ADAL" clId="{C533FC55-8F5F-444C-9FA6-0EB9BBA3FFB7}" dt="2022-11-15T09:06:23.460" v="90"/>
          <ac:spMkLst>
            <pc:docMk/>
            <pc:sldMk cId="2142049291" sldId="262"/>
            <ac:spMk id="27" creationId="{62B11E88-323D-4DAE-94D4-784643FAC966}"/>
          </ac:spMkLst>
        </pc:spChg>
        <pc:spChg chg="mod">
          <ac:chgData name="Guy Sutton" userId="67098014-1c77-4d6e-9f84-1a527dbbe0a0" providerId="ADAL" clId="{C533FC55-8F5F-444C-9FA6-0EB9BBA3FFB7}" dt="2022-11-15T09:06:23.460" v="90"/>
          <ac:spMkLst>
            <pc:docMk/>
            <pc:sldMk cId="2142049291" sldId="262"/>
            <ac:spMk id="28" creationId="{591E391C-A96F-421B-B423-7E98AB7788E8}"/>
          </ac:spMkLst>
        </pc:spChg>
        <pc:spChg chg="mod">
          <ac:chgData name="Guy Sutton" userId="67098014-1c77-4d6e-9f84-1a527dbbe0a0" providerId="ADAL" clId="{C533FC55-8F5F-444C-9FA6-0EB9BBA3FFB7}" dt="2022-11-15T09:06:23.460" v="90"/>
          <ac:spMkLst>
            <pc:docMk/>
            <pc:sldMk cId="2142049291" sldId="262"/>
            <ac:spMk id="29" creationId="{B303321B-4EB8-4FA9-BBFD-BD7C4B7852ED}"/>
          </ac:spMkLst>
        </pc:spChg>
        <pc:spChg chg="mod">
          <ac:chgData name="Guy Sutton" userId="67098014-1c77-4d6e-9f84-1a527dbbe0a0" providerId="ADAL" clId="{C533FC55-8F5F-444C-9FA6-0EB9BBA3FFB7}" dt="2022-11-15T09:06:23.460" v="90"/>
          <ac:spMkLst>
            <pc:docMk/>
            <pc:sldMk cId="2142049291" sldId="262"/>
            <ac:spMk id="30" creationId="{EE5F400A-A050-43C3-9A5F-CB2D8C6A4A9E}"/>
          </ac:spMkLst>
        </pc:spChg>
        <pc:spChg chg="mod">
          <ac:chgData name="Guy Sutton" userId="67098014-1c77-4d6e-9f84-1a527dbbe0a0" providerId="ADAL" clId="{C533FC55-8F5F-444C-9FA6-0EB9BBA3FFB7}" dt="2022-11-15T09:06:23.460" v="90"/>
          <ac:spMkLst>
            <pc:docMk/>
            <pc:sldMk cId="2142049291" sldId="262"/>
            <ac:spMk id="31" creationId="{574C5C4F-5711-4BCE-AD96-8FEBDF219AD5}"/>
          </ac:spMkLst>
        </pc:spChg>
        <pc:spChg chg="mod">
          <ac:chgData name="Guy Sutton" userId="67098014-1c77-4d6e-9f84-1a527dbbe0a0" providerId="ADAL" clId="{C533FC55-8F5F-444C-9FA6-0EB9BBA3FFB7}" dt="2022-11-15T09:07:40.846" v="121" actId="20577"/>
          <ac:spMkLst>
            <pc:docMk/>
            <pc:sldMk cId="2142049291" sldId="262"/>
            <ac:spMk id="34" creationId="{91E4154F-2D13-4211-96A9-6177AF930022}"/>
          </ac:spMkLst>
        </pc:spChg>
        <pc:spChg chg="mod">
          <ac:chgData name="Guy Sutton" userId="67098014-1c77-4d6e-9f84-1a527dbbe0a0" providerId="ADAL" clId="{C533FC55-8F5F-444C-9FA6-0EB9BBA3FFB7}" dt="2022-11-15T09:06:31.411" v="94"/>
          <ac:spMkLst>
            <pc:docMk/>
            <pc:sldMk cId="2142049291" sldId="262"/>
            <ac:spMk id="35" creationId="{9521E09F-6377-4BB8-B194-BC49A1CE747F}"/>
          </ac:spMkLst>
        </pc:spChg>
        <pc:spChg chg="mod">
          <ac:chgData name="Guy Sutton" userId="67098014-1c77-4d6e-9f84-1a527dbbe0a0" providerId="ADAL" clId="{C533FC55-8F5F-444C-9FA6-0EB9BBA3FFB7}" dt="2022-11-15T09:06:31.411" v="94"/>
          <ac:spMkLst>
            <pc:docMk/>
            <pc:sldMk cId="2142049291" sldId="262"/>
            <ac:spMk id="36" creationId="{C351C70D-674D-4ACA-BBD1-35DA4AF8268F}"/>
          </ac:spMkLst>
        </pc:spChg>
        <pc:spChg chg="mod">
          <ac:chgData name="Guy Sutton" userId="67098014-1c77-4d6e-9f84-1a527dbbe0a0" providerId="ADAL" clId="{C533FC55-8F5F-444C-9FA6-0EB9BBA3FFB7}" dt="2022-11-15T09:06:31.411" v="94"/>
          <ac:spMkLst>
            <pc:docMk/>
            <pc:sldMk cId="2142049291" sldId="262"/>
            <ac:spMk id="37" creationId="{0C544C02-07DD-4406-A48C-C121B61D1373}"/>
          </ac:spMkLst>
        </pc:spChg>
        <pc:spChg chg="mod">
          <ac:chgData name="Guy Sutton" userId="67098014-1c77-4d6e-9f84-1a527dbbe0a0" providerId="ADAL" clId="{C533FC55-8F5F-444C-9FA6-0EB9BBA3FFB7}" dt="2022-11-15T09:06:31.411" v="94"/>
          <ac:spMkLst>
            <pc:docMk/>
            <pc:sldMk cId="2142049291" sldId="262"/>
            <ac:spMk id="38" creationId="{24B77F8D-8269-49EE-9465-FDEB5011C1CE}"/>
          </ac:spMkLst>
        </pc:spChg>
        <pc:spChg chg="mod">
          <ac:chgData name="Guy Sutton" userId="67098014-1c77-4d6e-9f84-1a527dbbe0a0" providerId="ADAL" clId="{C533FC55-8F5F-444C-9FA6-0EB9BBA3FFB7}" dt="2022-11-15T09:06:31.411" v="94"/>
          <ac:spMkLst>
            <pc:docMk/>
            <pc:sldMk cId="2142049291" sldId="262"/>
            <ac:spMk id="39" creationId="{18681A98-8547-4314-8A66-419FA52C77BF}"/>
          </ac:spMkLst>
        </pc:spChg>
        <pc:spChg chg="mod">
          <ac:chgData name="Guy Sutton" userId="67098014-1c77-4d6e-9f84-1a527dbbe0a0" providerId="ADAL" clId="{C533FC55-8F5F-444C-9FA6-0EB9BBA3FFB7}" dt="2022-11-15T09:06:31.411" v="94"/>
          <ac:spMkLst>
            <pc:docMk/>
            <pc:sldMk cId="2142049291" sldId="262"/>
            <ac:spMk id="40" creationId="{47024FF8-AD9D-4133-8C91-51207F7DDE34}"/>
          </ac:spMkLst>
        </pc:spChg>
        <pc:spChg chg="mod">
          <ac:chgData name="Guy Sutton" userId="67098014-1c77-4d6e-9f84-1a527dbbe0a0" providerId="ADAL" clId="{C533FC55-8F5F-444C-9FA6-0EB9BBA3FFB7}" dt="2022-11-15T09:06:31.411" v="94"/>
          <ac:spMkLst>
            <pc:docMk/>
            <pc:sldMk cId="2142049291" sldId="262"/>
            <ac:spMk id="41" creationId="{2B5E3D03-EFE1-438A-9459-1E28B982F29A}"/>
          </ac:spMkLst>
        </pc:spChg>
        <pc:spChg chg="mod">
          <ac:chgData name="Guy Sutton" userId="67098014-1c77-4d6e-9f84-1a527dbbe0a0" providerId="ADAL" clId="{C533FC55-8F5F-444C-9FA6-0EB9BBA3FFB7}" dt="2022-11-15T09:06:31.411" v="94"/>
          <ac:spMkLst>
            <pc:docMk/>
            <pc:sldMk cId="2142049291" sldId="262"/>
            <ac:spMk id="42" creationId="{1FAA48CD-1D30-4E85-9C06-17AE36C14320}"/>
          </ac:spMkLst>
        </pc:spChg>
        <pc:spChg chg="mod">
          <ac:chgData name="Guy Sutton" userId="67098014-1c77-4d6e-9f84-1a527dbbe0a0" providerId="ADAL" clId="{C533FC55-8F5F-444C-9FA6-0EB9BBA3FFB7}" dt="2022-11-15T09:06:31.411" v="94"/>
          <ac:spMkLst>
            <pc:docMk/>
            <pc:sldMk cId="2142049291" sldId="262"/>
            <ac:spMk id="43" creationId="{BE29B51C-64EA-433D-9DB6-4F11F651A09D}"/>
          </ac:spMkLst>
        </pc:spChg>
        <pc:spChg chg="mod">
          <ac:chgData name="Guy Sutton" userId="67098014-1c77-4d6e-9f84-1a527dbbe0a0" providerId="ADAL" clId="{C533FC55-8F5F-444C-9FA6-0EB9BBA3FFB7}" dt="2022-11-15T09:06:31.411" v="94"/>
          <ac:spMkLst>
            <pc:docMk/>
            <pc:sldMk cId="2142049291" sldId="262"/>
            <ac:spMk id="44" creationId="{F61711CC-34E3-467A-95A4-7570EDECC9F8}"/>
          </ac:spMkLst>
        </pc:spChg>
        <pc:spChg chg="mod">
          <ac:chgData name="Guy Sutton" userId="67098014-1c77-4d6e-9f84-1a527dbbe0a0" providerId="ADAL" clId="{C533FC55-8F5F-444C-9FA6-0EB9BBA3FFB7}" dt="2022-11-15T09:06:31.411" v="94"/>
          <ac:spMkLst>
            <pc:docMk/>
            <pc:sldMk cId="2142049291" sldId="262"/>
            <ac:spMk id="45" creationId="{C23B49DB-8182-4C69-9B53-9730B46711F1}"/>
          </ac:spMkLst>
        </pc:spChg>
        <pc:spChg chg="mod">
          <ac:chgData name="Guy Sutton" userId="67098014-1c77-4d6e-9f84-1a527dbbe0a0" providerId="ADAL" clId="{C533FC55-8F5F-444C-9FA6-0EB9BBA3FFB7}" dt="2022-11-15T09:06:39.580" v="98"/>
          <ac:spMkLst>
            <pc:docMk/>
            <pc:sldMk cId="2142049291" sldId="262"/>
            <ac:spMk id="48" creationId="{937A6D28-AACC-4191-B1FD-1E4ACA8B43CA}"/>
          </ac:spMkLst>
        </pc:spChg>
        <pc:spChg chg="mod">
          <ac:chgData name="Guy Sutton" userId="67098014-1c77-4d6e-9f84-1a527dbbe0a0" providerId="ADAL" clId="{C533FC55-8F5F-444C-9FA6-0EB9BBA3FFB7}" dt="2022-11-15T09:06:39.580" v="98"/>
          <ac:spMkLst>
            <pc:docMk/>
            <pc:sldMk cId="2142049291" sldId="262"/>
            <ac:spMk id="49" creationId="{2B0829B7-8BCF-4E00-84D0-E23F03EBA609}"/>
          </ac:spMkLst>
        </pc:spChg>
        <pc:spChg chg="mod">
          <ac:chgData name="Guy Sutton" userId="67098014-1c77-4d6e-9f84-1a527dbbe0a0" providerId="ADAL" clId="{C533FC55-8F5F-444C-9FA6-0EB9BBA3FFB7}" dt="2022-11-15T09:06:39.580" v="98"/>
          <ac:spMkLst>
            <pc:docMk/>
            <pc:sldMk cId="2142049291" sldId="262"/>
            <ac:spMk id="50" creationId="{F84E3ED0-E993-44E4-B850-61ACB4EB9710}"/>
          </ac:spMkLst>
        </pc:spChg>
        <pc:spChg chg="mod">
          <ac:chgData name="Guy Sutton" userId="67098014-1c77-4d6e-9f84-1a527dbbe0a0" providerId="ADAL" clId="{C533FC55-8F5F-444C-9FA6-0EB9BBA3FFB7}" dt="2022-11-15T09:06:39.580" v="98"/>
          <ac:spMkLst>
            <pc:docMk/>
            <pc:sldMk cId="2142049291" sldId="262"/>
            <ac:spMk id="51" creationId="{D8D5E3F6-AF37-436F-8AD5-7AC17426B7AB}"/>
          </ac:spMkLst>
        </pc:spChg>
        <pc:spChg chg="mod">
          <ac:chgData name="Guy Sutton" userId="67098014-1c77-4d6e-9f84-1a527dbbe0a0" providerId="ADAL" clId="{C533FC55-8F5F-444C-9FA6-0EB9BBA3FFB7}" dt="2022-11-15T09:06:39.580" v="98"/>
          <ac:spMkLst>
            <pc:docMk/>
            <pc:sldMk cId="2142049291" sldId="262"/>
            <ac:spMk id="52" creationId="{5065A5C9-F42C-480F-89D5-69FE8E6543E7}"/>
          </ac:spMkLst>
        </pc:spChg>
        <pc:spChg chg="mod">
          <ac:chgData name="Guy Sutton" userId="67098014-1c77-4d6e-9f84-1a527dbbe0a0" providerId="ADAL" clId="{C533FC55-8F5F-444C-9FA6-0EB9BBA3FFB7}" dt="2022-11-15T09:06:39.580" v="98"/>
          <ac:spMkLst>
            <pc:docMk/>
            <pc:sldMk cId="2142049291" sldId="262"/>
            <ac:spMk id="53" creationId="{E8063FCD-9098-4F47-8694-4B738C5524E0}"/>
          </ac:spMkLst>
        </pc:spChg>
        <pc:spChg chg="mod">
          <ac:chgData name="Guy Sutton" userId="67098014-1c77-4d6e-9f84-1a527dbbe0a0" providerId="ADAL" clId="{C533FC55-8F5F-444C-9FA6-0EB9BBA3FFB7}" dt="2022-11-15T09:06:39.580" v="98"/>
          <ac:spMkLst>
            <pc:docMk/>
            <pc:sldMk cId="2142049291" sldId="262"/>
            <ac:spMk id="54" creationId="{9DAC0D06-B667-4D89-954A-60DB2455B32C}"/>
          </ac:spMkLst>
        </pc:spChg>
        <pc:spChg chg="mod">
          <ac:chgData name="Guy Sutton" userId="67098014-1c77-4d6e-9f84-1a527dbbe0a0" providerId="ADAL" clId="{C533FC55-8F5F-444C-9FA6-0EB9BBA3FFB7}" dt="2022-11-15T09:06:39.580" v="98"/>
          <ac:spMkLst>
            <pc:docMk/>
            <pc:sldMk cId="2142049291" sldId="262"/>
            <ac:spMk id="55" creationId="{2661689A-1260-4C5C-B73D-7E6B98402C1A}"/>
          </ac:spMkLst>
        </pc:spChg>
        <pc:spChg chg="mod">
          <ac:chgData name="Guy Sutton" userId="67098014-1c77-4d6e-9f84-1a527dbbe0a0" providerId="ADAL" clId="{C533FC55-8F5F-444C-9FA6-0EB9BBA3FFB7}" dt="2022-11-15T09:06:39.580" v="98"/>
          <ac:spMkLst>
            <pc:docMk/>
            <pc:sldMk cId="2142049291" sldId="262"/>
            <ac:spMk id="56" creationId="{E351C7D6-EBBE-43E7-8882-406EB6B088B9}"/>
          </ac:spMkLst>
        </pc:spChg>
        <pc:spChg chg="mod">
          <ac:chgData name="Guy Sutton" userId="67098014-1c77-4d6e-9f84-1a527dbbe0a0" providerId="ADAL" clId="{C533FC55-8F5F-444C-9FA6-0EB9BBA3FFB7}" dt="2022-11-15T09:06:39.580" v="98"/>
          <ac:spMkLst>
            <pc:docMk/>
            <pc:sldMk cId="2142049291" sldId="262"/>
            <ac:spMk id="57" creationId="{CE702BCD-5029-408D-B1D5-CDABCFB6DA50}"/>
          </ac:spMkLst>
        </pc:spChg>
        <pc:spChg chg="mod">
          <ac:chgData name="Guy Sutton" userId="67098014-1c77-4d6e-9f84-1a527dbbe0a0" providerId="ADAL" clId="{C533FC55-8F5F-444C-9FA6-0EB9BBA3FFB7}" dt="2022-11-15T09:06:39.580" v="98"/>
          <ac:spMkLst>
            <pc:docMk/>
            <pc:sldMk cId="2142049291" sldId="262"/>
            <ac:spMk id="58" creationId="{E2D071C8-BC1A-4337-AEF5-E0FEA877623A}"/>
          </ac:spMkLst>
        </pc:spChg>
        <pc:spChg chg="mod">
          <ac:chgData name="Guy Sutton" userId="67098014-1c77-4d6e-9f84-1a527dbbe0a0" providerId="ADAL" clId="{C533FC55-8F5F-444C-9FA6-0EB9BBA3FFB7}" dt="2022-11-15T09:06:39.580" v="98"/>
          <ac:spMkLst>
            <pc:docMk/>
            <pc:sldMk cId="2142049291" sldId="262"/>
            <ac:spMk id="59" creationId="{8CBE5AA4-5E5C-44E8-BEA7-3AFB69DF9874}"/>
          </ac:spMkLst>
        </pc:spChg>
        <pc:grpChg chg="add mod">
          <ac:chgData name="Guy Sutton" userId="67098014-1c77-4d6e-9f84-1a527dbbe0a0" providerId="ADAL" clId="{C533FC55-8F5F-444C-9FA6-0EB9BBA3FFB7}" dt="2022-11-15T09:06:19.466" v="89" actId="164"/>
          <ac:grpSpMkLst>
            <pc:docMk/>
            <pc:sldMk cId="2142049291" sldId="262"/>
            <ac:grpSpMk id="15" creationId="{E6CE1B5D-EFE2-484E-A493-9DDC48A5F72C}"/>
          </ac:grpSpMkLst>
        </pc:grpChg>
        <pc:grpChg chg="add mod">
          <ac:chgData name="Guy Sutton" userId="67098014-1c77-4d6e-9f84-1a527dbbe0a0" providerId="ADAL" clId="{C533FC55-8F5F-444C-9FA6-0EB9BBA3FFB7}" dt="2022-11-15T09:06:19.466" v="89" actId="164"/>
          <ac:grpSpMkLst>
            <pc:docMk/>
            <pc:sldMk cId="2142049291" sldId="262"/>
            <ac:grpSpMk id="17" creationId="{E557F080-45B2-48B5-97F4-E113167A3CA9}"/>
          </ac:grpSpMkLst>
        </pc:grpChg>
        <pc:grpChg chg="add mod">
          <ac:chgData name="Guy Sutton" userId="67098014-1c77-4d6e-9f84-1a527dbbe0a0" providerId="ADAL" clId="{C533FC55-8F5F-444C-9FA6-0EB9BBA3FFB7}" dt="2022-11-15T09:06:28.004" v="91" actId="1076"/>
          <ac:grpSpMkLst>
            <pc:docMk/>
            <pc:sldMk cId="2142049291" sldId="262"/>
            <ac:grpSpMk id="18" creationId="{C8078F48-749E-40BC-AD45-F3A485D8FB77}"/>
          </ac:grpSpMkLst>
        </pc:grpChg>
        <pc:grpChg chg="mod">
          <ac:chgData name="Guy Sutton" userId="67098014-1c77-4d6e-9f84-1a527dbbe0a0" providerId="ADAL" clId="{C533FC55-8F5F-444C-9FA6-0EB9BBA3FFB7}" dt="2022-11-15T09:06:23.460" v="90"/>
          <ac:grpSpMkLst>
            <pc:docMk/>
            <pc:sldMk cId="2142049291" sldId="262"/>
            <ac:grpSpMk id="19" creationId="{2D6D9AFB-84AE-41E5-ABCE-D75ACF455CE9}"/>
          </ac:grpSpMkLst>
        </pc:grpChg>
        <pc:grpChg chg="add mod">
          <ac:chgData name="Guy Sutton" userId="67098014-1c77-4d6e-9f84-1a527dbbe0a0" providerId="ADAL" clId="{C533FC55-8F5F-444C-9FA6-0EB9BBA3FFB7}" dt="2022-11-15T09:06:36.040" v="95" actId="1076"/>
          <ac:grpSpMkLst>
            <pc:docMk/>
            <pc:sldMk cId="2142049291" sldId="262"/>
            <ac:grpSpMk id="32" creationId="{1B57CE72-EE75-47F1-A4AE-E4A1C8B95E8B}"/>
          </ac:grpSpMkLst>
        </pc:grpChg>
        <pc:grpChg chg="mod">
          <ac:chgData name="Guy Sutton" userId="67098014-1c77-4d6e-9f84-1a527dbbe0a0" providerId="ADAL" clId="{C533FC55-8F5F-444C-9FA6-0EB9BBA3FFB7}" dt="2022-11-15T09:06:31.411" v="94"/>
          <ac:grpSpMkLst>
            <pc:docMk/>
            <pc:sldMk cId="2142049291" sldId="262"/>
            <ac:grpSpMk id="33" creationId="{FFC7577D-7320-4D97-8F4B-730138E3005A}"/>
          </ac:grpSpMkLst>
        </pc:grpChg>
        <pc:grpChg chg="add del mod">
          <ac:chgData name="Guy Sutton" userId="67098014-1c77-4d6e-9f84-1a527dbbe0a0" providerId="ADAL" clId="{C533FC55-8F5F-444C-9FA6-0EB9BBA3FFB7}" dt="2022-11-15T09:06:47.686" v="100" actId="478"/>
          <ac:grpSpMkLst>
            <pc:docMk/>
            <pc:sldMk cId="2142049291" sldId="262"/>
            <ac:grpSpMk id="46" creationId="{30ABD4C0-9EEC-47CA-9D41-C4D823311CB1}"/>
          </ac:grpSpMkLst>
        </pc:grpChg>
        <pc:grpChg chg="mod">
          <ac:chgData name="Guy Sutton" userId="67098014-1c77-4d6e-9f84-1a527dbbe0a0" providerId="ADAL" clId="{C533FC55-8F5F-444C-9FA6-0EB9BBA3FFB7}" dt="2022-11-15T09:06:39.580" v="98"/>
          <ac:grpSpMkLst>
            <pc:docMk/>
            <pc:sldMk cId="2142049291" sldId="262"/>
            <ac:grpSpMk id="47" creationId="{140DD02C-F714-4049-9E9E-192647BC7E94}"/>
          </ac:grpSpMkLst>
        </pc:grpChg>
      </pc:sldChg>
      <pc:sldChg chg="addSp modSp add mod">
        <pc:chgData name="Guy Sutton" userId="67098014-1c77-4d6e-9f84-1a527dbbe0a0" providerId="ADAL" clId="{C533FC55-8F5F-444C-9FA6-0EB9BBA3FFB7}" dt="2022-11-15T09:10:03.713" v="227" actId="20577"/>
        <pc:sldMkLst>
          <pc:docMk/>
          <pc:sldMk cId="3268493457" sldId="263"/>
        </pc:sldMkLst>
        <pc:spChg chg="add mod">
          <ac:chgData name="Guy Sutton" userId="67098014-1c77-4d6e-9f84-1a527dbbe0a0" providerId="ADAL" clId="{C533FC55-8F5F-444C-9FA6-0EB9BBA3FFB7}" dt="2022-11-15T09:09:00.728" v="124" actId="207"/>
          <ac:spMkLst>
            <pc:docMk/>
            <pc:sldMk cId="3268493457" sldId="263"/>
            <ac:spMk id="2" creationId="{52D8B1C2-541F-42E7-B9CB-7416F8D9ABD3}"/>
          </ac:spMkLst>
        </pc:spChg>
        <pc:spChg chg="add mod">
          <ac:chgData name="Guy Sutton" userId="67098014-1c77-4d6e-9f84-1a527dbbe0a0" providerId="ADAL" clId="{C533FC55-8F5F-444C-9FA6-0EB9BBA3FFB7}" dt="2022-11-15T09:09:10.222" v="127" actId="14100"/>
          <ac:spMkLst>
            <pc:docMk/>
            <pc:sldMk cId="3268493457" sldId="263"/>
            <ac:spMk id="46" creationId="{66845198-50FF-4A74-8E5A-F66AA0C6DB8A}"/>
          </ac:spMkLst>
        </pc:spChg>
        <pc:spChg chg="add mod">
          <ac:chgData name="Guy Sutton" userId="67098014-1c77-4d6e-9f84-1a527dbbe0a0" providerId="ADAL" clId="{C533FC55-8F5F-444C-9FA6-0EB9BBA3FFB7}" dt="2022-11-15T09:09:26.767" v="131" actId="1076"/>
          <ac:spMkLst>
            <pc:docMk/>
            <pc:sldMk cId="3268493457" sldId="263"/>
            <ac:spMk id="47" creationId="{EA6978B9-5828-4583-AB10-CB4B01C67AF3}"/>
          </ac:spMkLst>
        </pc:spChg>
        <pc:spChg chg="add mod">
          <ac:chgData name="Guy Sutton" userId="67098014-1c77-4d6e-9f84-1a527dbbe0a0" providerId="ADAL" clId="{C533FC55-8F5F-444C-9FA6-0EB9BBA3FFB7}" dt="2022-11-15T09:10:03.713" v="227" actId="20577"/>
          <ac:spMkLst>
            <pc:docMk/>
            <pc:sldMk cId="3268493457" sldId="263"/>
            <ac:spMk id="48" creationId="{E6780FDD-D54D-4115-A9AF-DA3EA97F11E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B01A-6A79-48F0-890A-20928A5AE2B0}" type="datetimeFigureOut">
              <a:rPr lang="en-ZA" smtClean="0"/>
              <a:t>2022/11/15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9AF5-EAC6-455F-94A7-537CDACB30F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01431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B01A-6A79-48F0-890A-20928A5AE2B0}" type="datetimeFigureOut">
              <a:rPr lang="en-ZA" smtClean="0"/>
              <a:t>2022/11/15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9AF5-EAC6-455F-94A7-537CDACB30F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41785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B01A-6A79-48F0-890A-20928A5AE2B0}" type="datetimeFigureOut">
              <a:rPr lang="en-ZA" smtClean="0"/>
              <a:t>2022/11/15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9AF5-EAC6-455F-94A7-537CDACB30F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00124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B01A-6A79-48F0-890A-20928A5AE2B0}" type="datetimeFigureOut">
              <a:rPr lang="en-ZA" smtClean="0"/>
              <a:t>2022/11/15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9AF5-EAC6-455F-94A7-537CDACB30F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3880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B01A-6A79-48F0-890A-20928A5AE2B0}" type="datetimeFigureOut">
              <a:rPr lang="en-ZA" smtClean="0"/>
              <a:t>2022/11/15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9AF5-EAC6-455F-94A7-537CDACB30F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50059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B01A-6A79-48F0-890A-20928A5AE2B0}" type="datetimeFigureOut">
              <a:rPr lang="en-ZA" smtClean="0"/>
              <a:t>2022/11/15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9AF5-EAC6-455F-94A7-537CDACB30F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632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B01A-6A79-48F0-890A-20928A5AE2B0}" type="datetimeFigureOut">
              <a:rPr lang="en-ZA" smtClean="0"/>
              <a:t>2022/11/15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9AF5-EAC6-455F-94A7-537CDACB30F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93082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B01A-6A79-48F0-890A-20928A5AE2B0}" type="datetimeFigureOut">
              <a:rPr lang="en-ZA" smtClean="0"/>
              <a:t>2022/11/15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9AF5-EAC6-455F-94A7-537CDACB30F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36582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B01A-6A79-48F0-890A-20928A5AE2B0}" type="datetimeFigureOut">
              <a:rPr lang="en-ZA" smtClean="0"/>
              <a:t>2022/11/15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9AF5-EAC6-455F-94A7-537CDACB30F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72984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B01A-6A79-48F0-890A-20928A5AE2B0}" type="datetimeFigureOut">
              <a:rPr lang="en-ZA" smtClean="0"/>
              <a:t>2022/11/15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9AF5-EAC6-455F-94A7-537CDACB30F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3000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B01A-6A79-48F0-890A-20928A5AE2B0}" type="datetimeFigureOut">
              <a:rPr lang="en-ZA" smtClean="0"/>
              <a:t>2022/11/15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9AF5-EAC6-455F-94A7-537CDACB30F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89598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FB01A-6A79-48F0-890A-20928A5AE2B0}" type="datetimeFigureOut">
              <a:rPr lang="en-ZA" smtClean="0"/>
              <a:t>2022/11/15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69AF5-EAC6-455F-94A7-537CDACB30F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3607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37EEB131-2742-4CE8-8E29-1FBC824E9DDB}"/>
              </a:ext>
            </a:extLst>
          </p:cNvPr>
          <p:cNvGrpSpPr/>
          <p:nvPr/>
        </p:nvGrpSpPr>
        <p:grpSpPr>
          <a:xfrm>
            <a:off x="611842" y="1355224"/>
            <a:ext cx="7853081" cy="4448581"/>
            <a:chOff x="815788" y="461677"/>
            <a:chExt cx="4087906" cy="3467384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2622755-76C8-4F60-9942-5AF2E150B9AE}"/>
                </a:ext>
              </a:extLst>
            </p:cNvPr>
            <p:cNvGrpSpPr/>
            <p:nvPr/>
          </p:nvGrpSpPr>
          <p:grpSpPr>
            <a:xfrm>
              <a:off x="815788" y="461677"/>
              <a:ext cx="1909483" cy="2586323"/>
              <a:chOff x="815788" y="461677"/>
              <a:chExt cx="1909483" cy="2586323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F419E155-0A1E-448F-B11D-94DD56109474}"/>
                  </a:ext>
                </a:extLst>
              </p:cNvPr>
              <p:cNvGrpSpPr/>
              <p:nvPr/>
            </p:nvGrpSpPr>
            <p:grpSpPr>
              <a:xfrm>
                <a:off x="1009650" y="962025"/>
                <a:ext cx="239806" cy="1944217"/>
                <a:chOff x="1009650" y="962025"/>
                <a:chExt cx="239806" cy="1944217"/>
              </a:xfrm>
            </p:grpSpPr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23145EED-1EB1-4725-8BEF-1B9F2602D6BA}"/>
                    </a:ext>
                  </a:extLst>
                </p:cNvPr>
                <p:cNvSpPr/>
                <p:nvPr/>
              </p:nvSpPr>
              <p:spPr>
                <a:xfrm>
                  <a:off x="1009650" y="962025"/>
                  <a:ext cx="238125" cy="238125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sz="1350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9E8D9818-5FBD-4DA2-8BF8-B64FFC5C6141}"/>
                    </a:ext>
                  </a:extLst>
                </p:cNvPr>
                <p:cNvSpPr/>
                <p:nvPr/>
              </p:nvSpPr>
              <p:spPr>
                <a:xfrm>
                  <a:off x="1011331" y="1385887"/>
                  <a:ext cx="238125" cy="2381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sz="1350"/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7D6A8B38-F4B4-413A-93E5-C44CAD37D138}"/>
                    </a:ext>
                  </a:extLst>
                </p:cNvPr>
                <p:cNvSpPr/>
                <p:nvPr/>
              </p:nvSpPr>
              <p:spPr>
                <a:xfrm>
                  <a:off x="1009650" y="1815071"/>
                  <a:ext cx="238125" cy="2381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sz="1350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7930E8F4-9235-4240-AB81-78D31BCB485B}"/>
                    </a:ext>
                  </a:extLst>
                </p:cNvPr>
                <p:cNvSpPr/>
                <p:nvPr/>
              </p:nvSpPr>
              <p:spPr>
                <a:xfrm>
                  <a:off x="1009650" y="2232770"/>
                  <a:ext cx="238125" cy="238125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sz="1350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3DECD569-563C-47BD-929F-83E6DBBDC35B}"/>
                    </a:ext>
                  </a:extLst>
                </p:cNvPr>
                <p:cNvSpPr/>
                <p:nvPr/>
              </p:nvSpPr>
              <p:spPr>
                <a:xfrm>
                  <a:off x="1009650" y="2668117"/>
                  <a:ext cx="238125" cy="2381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sz="1350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85FB786D-19FF-4AB1-9A8D-4AEA05D6C728}"/>
                  </a:ext>
                </a:extLst>
              </p:cNvPr>
              <p:cNvGrpSpPr/>
              <p:nvPr/>
            </p:nvGrpSpPr>
            <p:grpSpPr>
              <a:xfrm>
                <a:off x="1439956" y="962025"/>
                <a:ext cx="239806" cy="1944217"/>
                <a:chOff x="1439956" y="962025"/>
                <a:chExt cx="239806" cy="1944217"/>
              </a:xfrm>
            </p:grpSpPr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ABAF8995-E3C7-4981-9D63-7CB7EC267D19}"/>
                    </a:ext>
                  </a:extLst>
                </p:cNvPr>
                <p:cNvSpPr/>
                <p:nvPr/>
              </p:nvSpPr>
              <p:spPr>
                <a:xfrm>
                  <a:off x="1439956" y="962025"/>
                  <a:ext cx="238125" cy="2381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sz="1350" dirty="0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2D29A26B-E91A-41D0-A29F-1984D68FFFED}"/>
                    </a:ext>
                  </a:extLst>
                </p:cNvPr>
                <p:cNvSpPr/>
                <p:nvPr/>
              </p:nvSpPr>
              <p:spPr>
                <a:xfrm>
                  <a:off x="1441637" y="1385887"/>
                  <a:ext cx="238125" cy="238125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sz="1350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746D0068-1372-45EB-81DE-054E69B10179}"/>
                    </a:ext>
                  </a:extLst>
                </p:cNvPr>
                <p:cNvSpPr/>
                <p:nvPr/>
              </p:nvSpPr>
              <p:spPr>
                <a:xfrm>
                  <a:off x="1439956" y="1815071"/>
                  <a:ext cx="238125" cy="238125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sz="1350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127C77E1-E5BC-4919-BA1F-1DA5DFA72E92}"/>
                    </a:ext>
                  </a:extLst>
                </p:cNvPr>
                <p:cNvSpPr/>
                <p:nvPr/>
              </p:nvSpPr>
              <p:spPr>
                <a:xfrm>
                  <a:off x="1439956" y="2232770"/>
                  <a:ext cx="238125" cy="2381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sz="1350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1F032804-22C5-4450-8ED6-BE39B11E0BFC}"/>
                    </a:ext>
                  </a:extLst>
                </p:cNvPr>
                <p:cNvSpPr/>
                <p:nvPr/>
              </p:nvSpPr>
              <p:spPr>
                <a:xfrm>
                  <a:off x="1439956" y="2668117"/>
                  <a:ext cx="238125" cy="238125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sz="1350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1B6FCF9-32F0-405C-B7AB-A8E80158D657}"/>
                  </a:ext>
                </a:extLst>
              </p:cNvPr>
              <p:cNvGrpSpPr/>
              <p:nvPr/>
            </p:nvGrpSpPr>
            <p:grpSpPr>
              <a:xfrm>
                <a:off x="1870262" y="962025"/>
                <a:ext cx="239806" cy="1944217"/>
                <a:chOff x="1439956" y="962025"/>
                <a:chExt cx="239806" cy="1944217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038A3076-BC6F-4CDF-9C00-A0AE6E448639}"/>
                    </a:ext>
                  </a:extLst>
                </p:cNvPr>
                <p:cNvSpPr/>
                <p:nvPr/>
              </p:nvSpPr>
              <p:spPr>
                <a:xfrm>
                  <a:off x="1439956" y="962025"/>
                  <a:ext cx="238125" cy="238125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sz="1350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3ED8E219-AEC4-4E23-8E91-857C106C9DB5}"/>
                    </a:ext>
                  </a:extLst>
                </p:cNvPr>
                <p:cNvSpPr/>
                <p:nvPr/>
              </p:nvSpPr>
              <p:spPr>
                <a:xfrm>
                  <a:off x="1441637" y="1385887"/>
                  <a:ext cx="238125" cy="2381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sz="1350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531E012B-EC67-453B-8219-CE9A99F8686A}"/>
                    </a:ext>
                  </a:extLst>
                </p:cNvPr>
                <p:cNvSpPr/>
                <p:nvPr/>
              </p:nvSpPr>
              <p:spPr>
                <a:xfrm>
                  <a:off x="1439956" y="1815071"/>
                  <a:ext cx="238125" cy="238125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sz="1350" dirty="0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518A4AD-DB82-4793-A3CC-02B746D9BD6E}"/>
                    </a:ext>
                  </a:extLst>
                </p:cNvPr>
                <p:cNvSpPr/>
                <p:nvPr/>
              </p:nvSpPr>
              <p:spPr>
                <a:xfrm>
                  <a:off x="1439956" y="2232770"/>
                  <a:ext cx="238125" cy="238125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sz="1350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EB46CFA2-BACA-4917-A738-85255DE8832D}"/>
                    </a:ext>
                  </a:extLst>
                </p:cNvPr>
                <p:cNvSpPr/>
                <p:nvPr/>
              </p:nvSpPr>
              <p:spPr>
                <a:xfrm>
                  <a:off x="1439956" y="2668117"/>
                  <a:ext cx="238125" cy="2381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sz="1350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4802F3C6-B552-444C-978B-1972C04D5744}"/>
                  </a:ext>
                </a:extLst>
              </p:cNvPr>
              <p:cNvGrpSpPr/>
              <p:nvPr/>
            </p:nvGrpSpPr>
            <p:grpSpPr>
              <a:xfrm>
                <a:off x="2300568" y="962025"/>
                <a:ext cx="239806" cy="1944217"/>
                <a:chOff x="1439956" y="962025"/>
                <a:chExt cx="239806" cy="1944217"/>
              </a:xfrm>
            </p:grpSpPr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1CD1CB76-CDF3-470C-8965-7D02C4531B89}"/>
                    </a:ext>
                  </a:extLst>
                </p:cNvPr>
                <p:cNvSpPr/>
                <p:nvPr/>
              </p:nvSpPr>
              <p:spPr>
                <a:xfrm>
                  <a:off x="1439956" y="962025"/>
                  <a:ext cx="238125" cy="2381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sz="1350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49C54DFC-7818-456C-9F61-3009741ADCBA}"/>
                    </a:ext>
                  </a:extLst>
                </p:cNvPr>
                <p:cNvSpPr/>
                <p:nvPr/>
              </p:nvSpPr>
              <p:spPr>
                <a:xfrm>
                  <a:off x="1441637" y="1385887"/>
                  <a:ext cx="238125" cy="238125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sz="1350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1C384D29-6E44-493C-A0AB-B64F7AA79B59}"/>
                    </a:ext>
                  </a:extLst>
                </p:cNvPr>
                <p:cNvSpPr/>
                <p:nvPr/>
              </p:nvSpPr>
              <p:spPr>
                <a:xfrm>
                  <a:off x="1439956" y="1815071"/>
                  <a:ext cx="238125" cy="2381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sz="1350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40B7ADF-5AFC-447E-A0F1-71A595BE00E1}"/>
                    </a:ext>
                  </a:extLst>
                </p:cNvPr>
                <p:cNvSpPr/>
                <p:nvPr/>
              </p:nvSpPr>
              <p:spPr>
                <a:xfrm>
                  <a:off x="1439956" y="2232770"/>
                  <a:ext cx="238125" cy="2381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sz="1350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DAF47B2C-906B-49D8-BC80-9C2CA03597F4}"/>
                    </a:ext>
                  </a:extLst>
                </p:cNvPr>
                <p:cNvSpPr/>
                <p:nvPr/>
              </p:nvSpPr>
              <p:spPr>
                <a:xfrm>
                  <a:off x="1439956" y="2668117"/>
                  <a:ext cx="238125" cy="238125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sz="1350"/>
                </a:p>
              </p:txBody>
            </p:sp>
          </p:grp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F5F381B-E407-4737-8CED-2279D873671B}"/>
                  </a:ext>
                </a:extLst>
              </p:cNvPr>
              <p:cNvSpPr/>
              <p:nvPr/>
            </p:nvSpPr>
            <p:spPr>
              <a:xfrm>
                <a:off x="815788" y="869576"/>
                <a:ext cx="1909483" cy="217842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350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AA68010-4584-4F43-95C8-51B7E8BED6C2}"/>
                  </a:ext>
                </a:extLst>
              </p:cNvPr>
              <p:cNvSpPr txBox="1"/>
              <p:nvPr/>
            </p:nvSpPr>
            <p:spPr>
              <a:xfrm>
                <a:off x="815788" y="461677"/>
                <a:ext cx="1909483" cy="287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Tank 1: </a:t>
                </a:r>
                <a:r>
                  <a:rPr lang="en-US" dirty="0"/>
                  <a:t>Control treatment</a:t>
                </a:r>
                <a:endParaRPr lang="en-ZA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FA88D0D-A242-497B-9DF5-03CD23441BE7}"/>
                </a:ext>
              </a:extLst>
            </p:cNvPr>
            <p:cNvGrpSpPr/>
            <p:nvPr/>
          </p:nvGrpSpPr>
          <p:grpSpPr>
            <a:xfrm>
              <a:off x="2994211" y="869576"/>
              <a:ext cx="1909483" cy="2178424"/>
              <a:chOff x="815788" y="869576"/>
              <a:chExt cx="1909483" cy="2178424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DACA67C3-C1C1-4309-8CDD-5B46943B04DC}"/>
                  </a:ext>
                </a:extLst>
              </p:cNvPr>
              <p:cNvGrpSpPr/>
              <p:nvPr/>
            </p:nvGrpSpPr>
            <p:grpSpPr>
              <a:xfrm>
                <a:off x="1009650" y="962025"/>
                <a:ext cx="239806" cy="1944217"/>
                <a:chOff x="1009650" y="962025"/>
                <a:chExt cx="239806" cy="1944217"/>
              </a:xfrm>
            </p:grpSpPr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09B256CF-0BDA-4994-A680-68E99BDC24F3}"/>
                    </a:ext>
                  </a:extLst>
                </p:cNvPr>
                <p:cNvSpPr/>
                <p:nvPr/>
              </p:nvSpPr>
              <p:spPr>
                <a:xfrm>
                  <a:off x="1009650" y="962025"/>
                  <a:ext cx="238125" cy="238125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sz="1350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EE92DE76-1110-4DEF-ACE6-30CC7341E50B}"/>
                    </a:ext>
                  </a:extLst>
                </p:cNvPr>
                <p:cNvSpPr/>
                <p:nvPr/>
              </p:nvSpPr>
              <p:spPr>
                <a:xfrm>
                  <a:off x="1011331" y="1385887"/>
                  <a:ext cx="238125" cy="238125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sz="1350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0977EED1-6214-454A-8748-54BD98735055}"/>
                    </a:ext>
                  </a:extLst>
                </p:cNvPr>
                <p:cNvSpPr/>
                <p:nvPr/>
              </p:nvSpPr>
              <p:spPr>
                <a:xfrm>
                  <a:off x="1009650" y="1815071"/>
                  <a:ext cx="238125" cy="238125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sz="1350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AB2CED8B-E8BC-42C2-8308-4431C826DCDF}"/>
                    </a:ext>
                  </a:extLst>
                </p:cNvPr>
                <p:cNvSpPr/>
                <p:nvPr/>
              </p:nvSpPr>
              <p:spPr>
                <a:xfrm>
                  <a:off x="1009650" y="2232770"/>
                  <a:ext cx="238125" cy="238125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sz="1350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866C313C-4AE8-430F-88B6-2048B0AB0AB6}"/>
                    </a:ext>
                  </a:extLst>
                </p:cNvPr>
                <p:cNvSpPr/>
                <p:nvPr/>
              </p:nvSpPr>
              <p:spPr>
                <a:xfrm>
                  <a:off x="1009650" y="2668117"/>
                  <a:ext cx="238125" cy="238125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sz="1350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3EEF5E5-B543-4512-B336-8D0C17410F33}"/>
                  </a:ext>
                </a:extLst>
              </p:cNvPr>
              <p:cNvGrpSpPr/>
              <p:nvPr/>
            </p:nvGrpSpPr>
            <p:grpSpPr>
              <a:xfrm>
                <a:off x="1439956" y="962025"/>
                <a:ext cx="239806" cy="1944217"/>
                <a:chOff x="1439956" y="962025"/>
                <a:chExt cx="239806" cy="1944217"/>
              </a:xfrm>
            </p:grpSpPr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8AEBC693-DD40-4509-9F5D-14D3C6CEA7E2}"/>
                    </a:ext>
                  </a:extLst>
                </p:cNvPr>
                <p:cNvSpPr/>
                <p:nvPr/>
              </p:nvSpPr>
              <p:spPr>
                <a:xfrm>
                  <a:off x="1439956" y="962025"/>
                  <a:ext cx="238125" cy="238125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sz="1350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6F27FBED-5955-42E3-BB4B-6BD037A7099B}"/>
                    </a:ext>
                  </a:extLst>
                </p:cNvPr>
                <p:cNvSpPr/>
                <p:nvPr/>
              </p:nvSpPr>
              <p:spPr>
                <a:xfrm>
                  <a:off x="1441637" y="1385887"/>
                  <a:ext cx="238125" cy="238125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sz="1350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9B42298C-44E1-4DDC-ADBF-4E06134917E2}"/>
                    </a:ext>
                  </a:extLst>
                </p:cNvPr>
                <p:cNvSpPr/>
                <p:nvPr/>
              </p:nvSpPr>
              <p:spPr>
                <a:xfrm>
                  <a:off x="1439956" y="1815071"/>
                  <a:ext cx="238125" cy="238125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sz="1350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19341AC2-3B67-4300-81B3-0CED28B82254}"/>
                    </a:ext>
                  </a:extLst>
                </p:cNvPr>
                <p:cNvSpPr/>
                <p:nvPr/>
              </p:nvSpPr>
              <p:spPr>
                <a:xfrm>
                  <a:off x="1439956" y="2232770"/>
                  <a:ext cx="238125" cy="238125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sz="1350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CB06F12D-412B-49B4-9A4B-685DEEC2EF56}"/>
                    </a:ext>
                  </a:extLst>
                </p:cNvPr>
                <p:cNvSpPr/>
                <p:nvPr/>
              </p:nvSpPr>
              <p:spPr>
                <a:xfrm>
                  <a:off x="1439956" y="2668117"/>
                  <a:ext cx="238125" cy="238125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sz="1350"/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7A9C0DAB-6125-489A-A3F3-F285744EC18B}"/>
                  </a:ext>
                </a:extLst>
              </p:cNvPr>
              <p:cNvGrpSpPr/>
              <p:nvPr/>
            </p:nvGrpSpPr>
            <p:grpSpPr>
              <a:xfrm>
                <a:off x="1870262" y="962025"/>
                <a:ext cx="239806" cy="1944217"/>
                <a:chOff x="1439956" y="962025"/>
                <a:chExt cx="239806" cy="1944217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42492B50-B35E-47A6-97BB-DDC578C7DB5F}"/>
                    </a:ext>
                  </a:extLst>
                </p:cNvPr>
                <p:cNvSpPr/>
                <p:nvPr/>
              </p:nvSpPr>
              <p:spPr>
                <a:xfrm>
                  <a:off x="1439956" y="962025"/>
                  <a:ext cx="238125" cy="238125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sz="1350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3905BCEC-E47E-47B1-870A-8886AA24F516}"/>
                    </a:ext>
                  </a:extLst>
                </p:cNvPr>
                <p:cNvSpPr/>
                <p:nvPr/>
              </p:nvSpPr>
              <p:spPr>
                <a:xfrm>
                  <a:off x="1441637" y="1385887"/>
                  <a:ext cx="238125" cy="238125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sz="1350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FD000F69-B325-41E7-9405-BFEAFC143EF3}"/>
                    </a:ext>
                  </a:extLst>
                </p:cNvPr>
                <p:cNvSpPr/>
                <p:nvPr/>
              </p:nvSpPr>
              <p:spPr>
                <a:xfrm>
                  <a:off x="1439956" y="1815071"/>
                  <a:ext cx="238125" cy="238125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sz="1350" dirty="0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B7D4582C-6428-483D-9255-45FC48B232BB}"/>
                    </a:ext>
                  </a:extLst>
                </p:cNvPr>
                <p:cNvSpPr/>
                <p:nvPr/>
              </p:nvSpPr>
              <p:spPr>
                <a:xfrm>
                  <a:off x="1439956" y="2232770"/>
                  <a:ext cx="238125" cy="238125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sz="1350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E34DE3FD-5A88-4824-BE3B-FD013760DBEB}"/>
                    </a:ext>
                  </a:extLst>
                </p:cNvPr>
                <p:cNvSpPr/>
                <p:nvPr/>
              </p:nvSpPr>
              <p:spPr>
                <a:xfrm>
                  <a:off x="1439956" y="2668117"/>
                  <a:ext cx="238125" cy="238125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sz="1350"/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43423F29-4925-44B1-A86C-20B07FD25ABD}"/>
                  </a:ext>
                </a:extLst>
              </p:cNvPr>
              <p:cNvGrpSpPr/>
              <p:nvPr/>
            </p:nvGrpSpPr>
            <p:grpSpPr>
              <a:xfrm>
                <a:off x="2300568" y="962025"/>
                <a:ext cx="239806" cy="1944217"/>
                <a:chOff x="1439956" y="962025"/>
                <a:chExt cx="239806" cy="1944217"/>
              </a:xfrm>
            </p:grpSpPr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F499E39C-DAE3-46E9-BAF2-39633C7AAA61}"/>
                    </a:ext>
                  </a:extLst>
                </p:cNvPr>
                <p:cNvSpPr/>
                <p:nvPr/>
              </p:nvSpPr>
              <p:spPr>
                <a:xfrm>
                  <a:off x="1439956" y="962025"/>
                  <a:ext cx="238125" cy="238125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sz="1350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183F2D3B-D71E-4A70-A215-42868FE24493}"/>
                    </a:ext>
                  </a:extLst>
                </p:cNvPr>
                <p:cNvSpPr/>
                <p:nvPr/>
              </p:nvSpPr>
              <p:spPr>
                <a:xfrm>
                  <a:off x="1441637" y="1385887"/>
                  <a:ext cx="238125" cy="238125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sz="1350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2F0A6788-0AD0-463F-9A37-CCC2276DB6B5}"/>
                    </a:ext>
                  </a:extLst>
                </p:cNvPr>
                <p:cNvSpPr/>
                <p:nvPr/>
              </p:nvSpPr>
              <p:spPr>
                <a:xfrm>
                  <a:off x="1439956" y="1815071"/>
                  <a:ext cx="238125" cy="238125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sz="1350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C4023DB8-D267-45AE-ABCB-7845C37553F9}"/>
                    </a:ext>
                  </a:extLst>
                </p:cNvPr>
                <p:cNvSpPr/>
                <p:nvPr/>
              </p:nvSpPr>
              <p:spPr>
                <a:xfrm>
                  <a:off x="1439956" y="2232770"/>
                  <a:ext cx="238125" cy="238125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sz="1350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41A168D3-96DF-444B-8199-01790CE93D8F}"/>
                    </a:ext>
                  </a:extLst>
                </p:cNvPr>
                <p:cNvSpPr/>
                <p:nvPr/>
              </p:nvSpPr>
              <p:spPr>
                <a:xfrm>
                  <a:off x="1439956" y="2668117"/>
                  <a:ext cx="238125" cy="238125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sz="1350"/>
                </a:p>
              </p:txBody>
            </p:sp>
          </p:grp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5341CA8-7338-40F2-9EF6-142BD2366F61}"/>
                  </a:ext>
                </a:extLst>
              </p:cNvPr>
              <p:cNvSpPr/>
              <p:nvPr/>
            </p:nvSpPr>
            <p:spPr>
              <a:xfrm>
                <a:off x="815788" y="869576"/>
                <a:ext cx="1909483" cy="217842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350"/>
              </a:p>
            </p:txBody>
          </p:sp>
        </p:grp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FCB7355B-6E44-4DDA-9048-B0FFCC57FE63}"/>
                </a:ext>
              </a:extLst>
            </p:cNvPr>
            <p:cNvSpPr/>
            <p:nvPr/>
          </p:nvSpPr>
          <p:spPr>
            <a:xfrm>
              <a:off x="1009649" y="3309937"/>
              <a:ext cx="238125" cy="2381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35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E984520-5E7A-4ABF-BB26-8891B1A51091}"/>
                </a:ext>
              </a:extLst>
            </p:cNvPr>
            <p:cNvSpPr txBox="1"/>
            <p:nvPr/>
          </p:nvSpPr>
          <p:spPr>
            <a:xfrm>
              <a:off x="1382526" y="3321604"/>
              <a:ext cx="2074209" cy="23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Sprayed with water</a:t>
              </a:r>
              <a:endParaRPr lang="en-ZA" sz="1350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8E67B2E-1DA0-43C3-B9EF-2FF683FC2B3B}"/>
                </a:ext>
              </a:extLst>
            </p:cNvPr>
            <p:cNvSpPr/>
            <p:nvPr/>
          </p:nvSpPr>
          <p:spPr>
            <a:xfrm>
              <a:off x="1009649" y="3690936"/>
              <a:ext cx="238125" cy="23812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35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A947485-2393-4013-B9AB-B782956359DA}"/>
                </a:ext>
              </a:extLst>
            </p:cNvPr>
            <p:cNvSpPr txBox="1"/>
            <p:nvPr/>
          </p:nvSpPr>
          <p:spPr>
            <a:xfrm>
              <a:off x="1382526" y="3690936"/>
              <a:ext cx="2619376" cy="23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Sprayed with herbicide</a:t>
              </a:r>
              <a:endParaRPr lang="en-ZA" sz="1350" dirty="0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284FD371-6D97-4CD1-9A1E-14EC0F0316A4}"/>
              </a:ext>
            </a:extLst>
          </p:cNvPr>
          <p:cNvSpPr txBox="1"/>
          <p:nvPr/>
        </p:nvSpPr>
        <p:spPr>
          <a:xfrm>
            <a:off x="4796706" y="1355224"/>
            <a:ext cx="3668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Tank 2: </a:t>
            </a:r>
            <a:r>
              <a:rPr lang="en-US" dirty="0"/>
              <a:t>Herbicide treatment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58249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C984646F-1F13-481E-821A-9255B82868D9}"/>
              </a:ext>
            </a:extLst>
          </p:cNvPr>
          <p:cNvGrpSpPr/>
          <p:nvPr/>
        </p:nvGrpSpPr>
        <p:grpSpPr>
          <a:xfrm>
            <a:off x="358589" y="456297"/>
            <a:ext cx="9498815" cy="3726496"/>
            <a:chOff x="358589" y="456297"/>
            <a:chExt cx="9498815" cy="3726496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EE23919-9FD3-47A8-9B0C-A230936144B5}"/>
                </a:ext>
              </a:extLst>
            </p:cNvPr>
            <p:cNvGrpSpPr/>
            <p:nvPr/>
          </p:nvGrpSpPr>
          <p:grpSpPr>
            <a:xfrm>
              <a:off x="358589" y="456297"/>
              <a:ext cx="4890956" cy="3726496"/>
              <a:chOff x="815789" y="1361733"/>
              <a:chExt cx="4890956" cy="3726496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255EA56F-CBAB-46C4-8D00-E59D809327FA}"/>
                  </a:ext>
                </a:extLst>
              </p:cNvPr>
              <p:cNvSpPr/>
              <p:nvPr/>
            </p:nvSpPr>
            <p:spPr>
              <a:xfrm>
                <a:off x="1312348" y="1519880"/>
                <a:ext cx="609934" cy="40734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FB6C0CC-3023-4E2E-9C7C-E255C3B89776}"/>
                  </a:ext>
                </a:extLst>
              </p:cNvPr>
              <p:cNvSpPr/>
              <p:nvPr/>
            </p:nvSpPr>
            <p:spPr>
              <a:xfrm>
                <a:off x="1316654" y="2244955"/>
                <a:ext cx="609934" cy="4073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2CA9535-F552-4F70-A1EA-6A7D4104E166}"/>
                  </a:ext>
                </a:extLst>
              </p:cNvPr>
              <p:cNvSpPr/>
              <p:nvPr/>
            </p:nvSpPr>
            <p:spPr>
              <a:xfrm>
                <a:off x="1312348" y="2979134"/>
                <a:ext cx="609934" cy="40734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0213F2D-8C56-4E55-BB56-EDA7D6B15EAF}"/>
                  </a:ext>
                </a:extLst>
              </p:cNvPr>
              <p:cNvSpPr/>
              <p:nvPr/>
            </p:nvSpPr>
            <p:spPr>
              <a:xfrm>
                <a:off x="1312348" y="3693666"/>
                <a:ext cx="609934" cy="407346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AC1E8562-D88D-4E98-9D9D-ED00CD1E053D}"/>
                  </a:ext>
                </a:extLst>
              </p:cNvPr>
              <p:cNvSpPr/>
              <p:nvPr/>
            </p:nvSpPr>
            <p:spPr>
              <a:xfrm>
                <a:off x="1312348" y="4438387"/>
                <a:ext cx="609934" cy="40734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2149E0C-A675-40C6-A5DB-A733916735F1}"/>
                  </a:ext>
                </a:extLst>
              </p:cNvPr>
              <p:cNvSpPr/>
              <p:nvPr/>
            </p:nvSpPr>
            <p:spPr>
              <a:xfrm>
                <a:off x="2414535" y="1519880"/>
                <a:ext cx="609934" cy="4073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93E7CD05-8753-4843-A31F-79FB104EE8C7}"/>
                  </a:ext>
                </a:extLst>
              </p:cNvPr>
              <p:cNvSpPr/>
              <p:nvPr/>
            </p:nvSpPr>
            <p:spPr>
              <a:xfrm>
                <a:off x="2418841" y="2244955"/>
                <a:ext cx="609934" cy="40734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5557A0D0-E521-40BC-9C11-8C9871899E26}"/>
                  </a:ext>
                </a:extLst>
              </p:cNvPr>
              <p:cNvSpPr/>
              <p:nvPr/>
            </p:nvSpPr>
            <p:spPr>
              <a:xfrm>
                <a:off x="2414535" y="2979134"/>
                <a:ext cx="609934" cy="40734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46B947BD-8243-4116-AAC1-5C56C21B08A1}"/>
                  </a:ext>
                </a:extLst>
              </p:cNvPr>
              <p:cNvSpPr/>
              <p:nvPr/>
            </p:nvSpPr>
            <p:spPr>
              <a:xfrm>
                <a:off x="2414535" y="3693666"/>
                <a:ext cx="609934" cy="4073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902E50C-CD31-4084-AEDE-8CC5F1A3B4DF}"/>
                  </a:ext>
                </a:extLst>
              </p:cNvPr>
              <p:cNvSpPr/>
              <p:nvPr/>
            </p:nvSpPr>
            <p:spPr>
              <a:xfrm>
                <a:off x="2414535" y="4438387"/>
                <a:ext cx="609934" cy="407346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DF3A05A-A7AD-475E-B80A-CA2DE6F33A4E}"/>
                  </a:ext>
                </a:extLst>
              </p:cNvPr>
              <p:cNvSpPr/>
              <p:nvPr/>
            </p:nvSpPr>
            <p:spPr>
              <a:xfrm>
                <a:off x="3516722" y="1519880"/>
                <a:ext cx="609934" cy="407346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9AB11DC1-3C6B-4063-A6D5-7668F02D3CC9}"/>
                  </a:ext>
                </a:extLst>
              </p:cNvPr>
              <p:cNvSpPr/>
              <p:nvPr/>
            </p:nvSpPr>
            <p:spPr>
              <a:xfrm>
                <a:off x="3521028" y="2244955"/>
                <a:ext cx="609934" cy="40734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2FA5ADC-C19F-413C-8FAB-28FAB722AC04}"/>
                  </a:ext>
                </a:extLst>
              </p:cNvPr>
              <p:cNvSpPr/>
              <p:nvPr/>
            </p:nvSpPr>
            <p:spPr>
              <a:xfrm>
                <a:off x="3516722" y="2979134"/>
                <a:ext cx="609934" cy="40734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6A0043E-8AF5-46CD-92FB-FBA1B558F424}"/>
                  </a:ext>
                </a:extLst>
              </p:cNvPr>
              <p:cNvSpPr/>
              <p:nvPr/>
            </p:nvSpPr>
            <p:spPr>
              <a:xfrm>
                <a:off x="3516722" y="3693666"/>
                <a:ext cx="609934" cy="407346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65625DE4-099A-483C-8D59-DFB15C1C6E9B}"/>
                  </a:ext>
                </a:extLst>
              </p:cNvPr>
              <p:cNvSpPr/>
              <p:nvPr/>
            </p:nvSpPr>
            <p:spPr>
              <a:xfrm>
                <a:off x="3516722" y="4438387"/>
                <a:ext cx="609934" cy="40734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46E779B-50C8-4F34-A2D3-C85E7FE28981}"/>
                  </a:ext>
                </a:extLst>
              </p:cNvPr>
              <p:cNvSpPr/>
              <p:nvPr/>
            </p:nvSpPr>
            <p:spPr>
              <a:xfrm>
                <a:off x="4618909" y="1519880"/>
                <a:ext cx="609934" cy="40734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F1882BC2-A6A1-4AFA-AAD8-FB1C14B501B8}"/>
                  </a:ext>
                </a:extLst>
              </p:cNvPr>
              <p:cNvSpPr/>
              <p:nvPr/>
            </p:nvSpPr>
            <p:spPr>
              <a:xfrm>
                <a:off x="4623215" y="2244955"/>
                <a:ext cx="609934" cy="407346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DEB2705A-7188-4F54-BFD0-EE5FC48DB4A8}"/>
                  </a:ext>
                </a:extLst>
              </p:cNvPr>
              <p:cNvSpPr/>
              <p:nvPr/>
            </p:nvSpPr>
            <p:spPr>
              <a:xfrm>
                <a:off x="4618909" y="2979134"/>
                <a:ext cx="609934" cy="4073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8C8C7B6-D0CA-4336-B77B-33FF87CCDB10}"/>
                  </a:ext>
                </a:extLst>
              </p:cNvPr>
              <p:cNvSpPr/>
              <p:nvPr/>
            </p:nvSpPr>
            <p:spPr>
              <a:xfrm>
                <a:off x="4618909" y="3693666"/>
                <a:ext cx="609934" cy="40734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5E341653-3690-41DC-88FB-E3D49E2D4D99}"/>
                  </a:ext>
                </a:extLst>
              </p:cNvPr>
              <p:cNvSpPr/>
              <p:nvPr/>
            </p:nvSpPr>
            <p:spPr>
              <a:xfrm>
                <a:off x="4618909" y="4438387"/>
                <a:ext cx="609934" cy="407346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C7BF937-F9AB-4845-8FD1-9F532A4A15A1}"/>
                  </a:ext>
                </a:extLst>
              </p:cNvPr>
              <p:cNvSpPr/>
              <p:nvPr/>
            </p:nvSpPr>
            <p:spPr>
              <a:xfrm>
                <a:off x="815789" y="1361733"/>
                <a:ext cx="4890956" cy="3726496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11D142B-8AED-4E4B-938B-7556CC585243}"/>
                </a:ext>
              </a:extLst>
            </p:cNvPr>
            <p:cNvSpPr/>
            <p:nvPr/>
          </p:nvSpPr>
          <p:spPr>
            <a:xfrm>
              <a:off x="5568668" y="1908689"/>
              <a:ext cx="425350" cy="3055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35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956C3A6-6AD0-44E3-8DD6-2BE9D441C6BA}"/>
                </a:ext>
              </a:extLst>
            </p:cNvPr>
            <p:cNvSpPr txBox="1"/>
            <p:nvPr/>
          </p:nvSpPr>
          <p:spPr>
            <a:xfrm>
              <a:off x="6284983" y="1923657"/>
              <a:ext cx="3572421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Sprayed with water</a:t>
              </a:r>
              <a:endParaRPr lang="en-ZA" sz="1350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1FD5466-24B5-40DA-8486-CC9D5534C649}"/>
                </a:ext>
              </a:extLst>
            </p:cNvPr>
            <p:cNvSpPr/>
            <p:nvPr/>
          </p:nvSpPr>
          <p:spPr>
            <a:xfrm>
              <a:off x="5568668" y="2397503"/>
              <a:ext cx="425350" cy="30550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35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D688775-5776-4237-BC28-2258EFE07641}"/>
                </a:ext>
              </a:extLst>
            </p:cNvPr>
            <p:cNvSpPr txBox="1"/>
            <p:nvPr/>
          </p:nvSpPr>
          <p:spPr>
            <a:xfrm>
              <a:off x="6284983" y="2397503"/>
              <a:ext cx="3572421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Sprayed with herbicide</a:t>
              </a:r>
              <a:endParaRPr lang="en-ZA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2493290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BCD306DF-46BE-46AD-8723-0B7D7E8660EF}"/>
              </a:ext>
            </a:extLst>
          </p:cNvPr>
          <p:cNvGrpSpPr/>
          <p:nvPr/>
        </p:nvGrpSpPr>
        <p:grpSpPr>
          <a:xfrm>
            <a:off x="450477" y="462126"/>
            <a:ext cx="9613115" cy="3957474"/>
            <a:chOff x="450477" y="462126"/>
            <a:chExt cx="9613115" cy="3957474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E682BDA-3B9A-4BC5-BD0C-612C12B2A08A}"/>
                </a:ext>
              </a:extLst>
            </p:cNvPr>
            <p:cNvGrpSpPr/>
            <p:nvPr/>
          </p:nvGrpSpPr>
          <p:grpSpPr>
            <a:xfrm>
              <a:off x="450477" y="462126"/>
              <a:ext cx="5044888" cy="3957474"/>
              <a:chOff x="611842" y="1878550"/>
              <a:chExt cx="3668217" cy="279487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8079E84-AC51-47DB-82BC-9CEE0CBF2C1B}"/>
                  </a:ext>
                </a:extLst>
              </p:cNvPr>
              <p:cNvSpPr/>
              <p:nvPr/>
            </p:nvSpPr>
            <p:spPr>
              <a:xfrm>
                <a:off x="611842" y="1878550"/>
                <a:ext cx="3668217" cy="2794872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35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4CBC27AF-3AE0-48F8-B99E-1B870BB8EE22}"/>
                  </a:ext>
                </a:extLst>
              </p:cNvPr>
              <p:cNvSpPr/>
              <p:nvPr/>
            </p:nvSpPr>
            <p:spPr>
              <a:xfrm>
                <a:off x="984261" y="1997160"/>
                <a:ext cx="457451" cy="305509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35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551F96E-50E8-4F4E-A371-9EDA208F2EA8}"/>
                  </a:ext>
                </a:extLst>
              </p:cNvPr>
              <p:cNvSpPr/>
              <p:nvPr/>
            </p:nvSpPr>
            <p:spPr>
              <a:xfrm>
                <a:off x="987490" y="2540966"/>
                <a:ext cx="457451" cy="3055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35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A5E99B9B-5AC9-46BC-BC87-1CA98B4A0452}"/>
                  </a:ext>
                </a:extLst>
              </p:cNvPr>
              <p:cNvSpPr/>
              <p:nvPr/>
            </p:nvSpPr>
            <p:spPr>
              <a:xfrm>
                <a:off x="984261" y="3091600"/>
                <a:ext cx="457451" cy="3055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35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6528BA2-E270-459F-BA42-E42C07665DA3}"/>
                  </a:ext>
                </a:extLst>
              </p:cNvPr>
              <p:cNvSpPr/>
              <p:nvPr/>
            </p:nvSpPr>
            <p:spPr>
              <a:xfrm>
                <a:off x="984261" y="3627499"/>
                <a:ext cx="457451" cy="305509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35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12BAB83-9222-45C0-9E53-58842C716D1C}"/>
                  </a:ext>
                </a:extLst>
              </p:cNvPr>
              <p:cNvSpPr/>
              <p:nvPr/>
            </p:nvSpPr>
            <p:spPr>
              <a:xfrm>
                <a:off x="984261" y="4186041"/>
                <a:ext cx="457451" cy="3055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35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4142352-F316-4C26-88E0-332D8AEF7417}"/>
                  </a:ext>
                </a:extLst>
              </p:cNvPr>
              <p:cNvSpPr/>
              <p:nvPr/>
            </p:nvSpPr>
            <p:spPr>
              <a:xfrm>
                <a:off x="1810901" y="1997160"/>
                <a:ext cx="457451" cy="30550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350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CC1C12D-1EF5-47D3-92D3-2EF9B69D3214}"/>
                  </a:ext>
                </a:extLst>
              </p:cNvPr>
              <p:cNvSpPr/>
              <p:nvPr/>
            </p:nvSpPr>
            <p:spPr>
              <a:xfrm>
                <a:off x="1814130" y="2540966"/>
                <a:ext cx="457451" cy="30550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35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6DF3C3C0-9F47-4BC9-A9CC-C4BF25329DBB}"/>
                  </a:ext>
                </a:extLst>
              </p:cNvPr>
              <p:cNvSpPr/>
              <p:nvPr/>
            </p:nvSpPr>
            <p:spPr>
              <a:xfrm>
                <a:off x="1810901" y="3091600"/>
                <a:ext cx="457451" cy="30550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35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BEE88860-AFF7-4769-B9B4-7D14F1EF4BF9}"/>
                  </a:ext>
                </a:extLst>
              </p:cNvPr>
              <p:cNvSpPr/>
              <p:nvPr/>
            </p:nvSpPr>
            <p:spPr>
              <a:xfrm>
                <a:off x="1810901" y="3627499"/>
                <a:ext cx="457451" cy="30550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35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0777C71-C1FE-4096-AD3A-3B68A5B6366A}"/>
                  </a:ext>
                </a:extLst>
              </p:cNvPr>
              <p:cNvSpPr/>
              <p:nvPr/>
            </p:nvSpPr>
            <p:spPr>
              <a:xfrm>
                <a:off x="1810901" y="4186041"/>
                <a:ext cx="457451" cy="30550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35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9B3BC14-B800-4889-919F-E0FABA54004F}"/>
                  </a:ext>
                </a:extLst>
              </p:cNvPr>
              <p:cNvSpPr/>
              <p:nvPr/>
            </p:nvSpPr>
            <p:spPr>
              <a:xfrm>
                <a:off x="2637542" y="1997160"/>
                <a:ext cx="457451" cy="305509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35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BDB8806-0431-4C57-B9D4-2295889D61B3}"/>
                  </a:ext>
                </a:extLst>
              </p:cNvPr>
              <p:cNvSpPr/>
              <p:nvPr/>
            </p:nvSpPr>
            <p:spPr>
              <a:xfrm>
                <a:off x="2640771" y="2540966"/>
                <a:ext cx="457451" cy="3055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35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C79F932-C15E-4BEA-8095-A8D32EF6ADC4}"/>
                  </a:ext>
                </a:extLst>
              </p:cNvPr>
              <p:cNvSpPr/>
              <p:nvPr/>
            </p:nvSpPr>
            <p:spPr>
              <a:xfrm>
                <a:off x="2637542" y="3091600"/>
                <a:ext cx="457451" cy="305509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350" dirty="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91F63966-4BA8-4680-80E9-C01A72053175}"/>
                  </a:ext>
                </a:extLst>
              </p:cNvPr>
              <p:cNvSpPr/>
              <p:nvPr/>
            </p:nvSpPr>
            <p:spPr>
              <a:xfrm>
                <a:off x="2637542" y="3627499"/>
                <a:ext cx="457451" cy="305509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35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8FD8F28-4FEE-4852-B4A3-E1066A448EEA}"/>
                  </a:ext>
                </a:extLst>
              </p:cNvPr>
              <p:cNvSpPr/>
              <p:nvPr/>
            </p:nvSpPr>
            <p:spPr>
              <a:xfrm>
                <a:off x="2637542" y="4186041"/>
                <a:ext cx="457451" cy="3055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35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2850A7D-6646-467D-9155-7016A11E018A}"/>
                  </a:ext>
                </a:extLst>
              </p:cNvPr>
              <p:cNvSpPr/>
              <p:nvPr/>
            </p:nvSpPr>
            <p:spPr>
              <a:xfrm>
                <a:off x="3464182" y="1997160"/>
                <a:ext cx="457451" cy="30550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35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589FE155-09B5-4768-A6AC-B5CD21156787}"/>
                  </a:ext>
                </a:extLst>
              </p:cNvPr>
              <p:cNvSpPr/>
              <p:nvPr/>
            </p:nvSpPr>
            <p:spPr>
              <a:xfrm>
                <a:off x="3467411" y="2540966"/>
                <a:ext cx="457451" cy="30550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35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3D3CACA4-E07F-429A-9C53-CD4745277E63}"/>
                  </a:ext>
                </a:extLst>
              </p:cNvPr>
              <p:cNvSpPr/>
              <p:nvPr/>
            </p:nvSpPr>
            <p:spPr>
              <a:xfrm>
                <a:off x="3464182" y="3091600"/>
                <a:ext cx="457451" cy="30550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35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4883A2A7-8BB6-4008-AD85-7378D992ED9A}"/>
                  </a:ext>
                </a:extLst>
              </p:cNvPr>
              <p:cNvSpPr/>
              <p:nvPr/>
            </p:nvSpPr>
            <p:spPr>
              <a:xfrm>
                <a:off x="3464182" y="3627499"/>
                <a:ext cx="457451" cy="30550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35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D35EF560-1A67-401E-A757-7813ED39AEE7}"/>
                  </a:ext>
                </a:extLst>
              </p:cNvPr>
              <p:cNvSpPr/>
              <p:nvPr/>
            </p:nvSpPr>
            <p:spPr>
              <a:xfrm>
                <a:off x="3464182" y="4186041"/>
                <a:ext cx="457451" cy="30550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350"/>
              </a:p>
            </p:txBody>
          </p:sp>
        </p:grp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8F471C7-FC42-48FB-B138-3C08926FD187}"/>
                </a:ext>
              </a:extLst>
            </p:cNvPr>
            <p:cNvSpPr/>
            <p:nvPr/>
          </p:nvSpPr>
          <p:spPr>
            <a:xfrm>
              <a:off x="5774856" y="2059345"/>
              <a:ext cx="425350" cy="3055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35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0F4BE4D-464C-43E1-8227-A9B8E0402527}"/>
                </a:ext>
              </a:extLst>
            </p:cNvPr>
            <p:cNvSpPr txBox="1"/>
            <p:nvPr/>
          </p:nvSpPr>
          <p:spPr>
            <a:xfrm>
              <a:off x="6491171" y="2074313"/>
              <a:ext cx="3572421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Sprayed with water</a:t>
              </a:r>
              <a:endParaRPr lang="en-ZA" sz="1350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0F11DA2-AACA-409C-9523-A91ACFDA4A66}"/>
                </a:ext>
              </a:extLst>
            </p:cNvPr>
            <p:cNvSpPr/>
            <p:nvPr/>
          </p:nvSpPr>
          <p:spPr>
            <a:xfrm>
              <a:off x="5774856" y="2548159"/>
              <a:ext cx="425350" cy="30550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35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44E9992-7758-48CD-BB95-84DCBF6EBF44}"/>
                </a:ext>
              </a:extLst>
            </p:cNvPr>
            <p:cNvSpPr txBox="1"/>
            <p:nvPr/>
          </p:nvSpPr>
          <p:spPr>
            <a:xfrm>
              <a:off x="6491171" y="2548159"/>
              <a:ext cx="3572421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Sprayed with herbicide</a:t>
              </a:r>
              <a:endParaRPr lang="en-ZA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926471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BCD306DF-46BE-46AD-8723-0B7D7E8660EF}"/>
              </a:ext>
            </a:extLst>
          </p:cNvPr>
          <p:cNvGrpSpPr/>
          <p:nvPr/>
        </p:nvGrpSpPr>
        <p:grpSpPr>
          <a:xfrm>
            <a:off x="450477" y="462126"/>
            <a:ext cx="9613115" cy="3957474"/>
            <a:chOff x="450477" y="462126"/>
            <a:chExt cx="9613115" cy="3957474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E682BDA-3B9A-4BC5-BD0C-612C12B2A08A}"/>
                </a:ext>
              </a:extLst>
            </p:cNvPr>
            <p:cNvGrpSpPr/>
            <p:nvPr/>
          </p:nvGrpSpPr>
          <p:grpSpPr>
            <a:xfrm>
              <a:off x="450477" y="462126"/>
              <a:ext cx="5044888" cy="3957474"/>
              <a:chOff x="611842" y="1878550"/>
              <a:chExt cx="3668217" cy="279487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8079E84-AC51-47DB-82BC-9CEE0CBF2C1B}"/>
                  </a:ext>
                </a:extLst>
              </p:cNvPr>
              <p:cNvSpPr/>
              <p:nvPr/>
            </p:nvSpPr>
            <p:spPr>
              <a:xfrm>
                <a:off x="611842" y="1878550"/>
                <a:ext cx="3668217" cy="2794872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35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4CBC27AF-3AE0-48F8-B99E-1B870BB8EE22}"/>
                  </a:ext>
                </a:extLst>
              </p:cNvPr>
              <p:cNvSpPr/>
              <p:nvPr/>
            </p:nvSpPr>
            <p:spPr>
              <a:xfrm>
                <a:off x="984261" y="1997160"/>
                <a:ext cx="457451" cy="305509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35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551F96E-50E8-4F4E-A371-9EDA208F2EA8}"/>
                  </a:ext>
                </a:extLst>
              </p:cNvPr>
              <p:cNvSpPr/>
              <p:nvPr/>
            </p:nvSpPr>
            <p:spPr>
              <a:xfrm>
                <a:off x="987490" y="2540966"/>
                <a:ext cx="457451" cy="3055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35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A5E99B9B-5AC9-46BC-BC87-1CA98B4A0452}"/>
                  </a:ext>
                </a:extLst>
              </p:cNvPr>
              <p:cNvSpPr/>
              <p:nvPr/>
            </p:nvSpPr>
            <p:spPr>
              <a:xfrm>
                <a:off x="984261" y="3091600"/>
                <a:ext cx="457451" cy="3055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35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6528BA2-E270-459F-BA42-E42C07665DA3}"/>
                  </a:ext>
                </a:extLst>
              </p:cNvPr>
              <p:cNvSpPr/>
              <p:nvPr/>
            </p:nvSpPr>
            <p:spPr>
              <a:xfrm>
                <a:off x="984261" y="3627499"/>
                <a:ext cx="457451" cy="305509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35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12BAB83-9222-45C0-9E53-58842C716D1C}"/>
                  </a:ext>
                </a:extLst>
              </p:cNvPr>
              <p:cNvSpPr/>
              <p:nvPr/>
            </p:nvSpPr>
            <p:spPr>
              <a:xfrm>
                <a:off x="984261" y="4186041"/>
                <a:ext cx="457451" cy="3055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35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4142352-F316-4C26-88E0-332D8AEF7417}"/>
                  </a:ext>
                </a:extLst>
              </p:cNvPr>
              <p:cNvSpPr/>
              <p:nvPr/>
            </p:nvSpPr>
            <p:spPr>
              <a:xfrm>
                <a:off x="1810901" y="1997160"/>
                <a:ext cx="457451" cy="30550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350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CC1C12D-1EF5-47D3-92D3-2EF9B69D3214}"/>
                  </a:ext>
                </a:extLst>
              </p:cNvPr>
              <p:cNvSpPr/>
              <p:nvPr/>
            </p:nvSpPr>
            <p:spPr>
              <a:xfrm>
                <a:off x="1814130" y="2540966"/>
                <a:ext cx="457451" cy="30550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35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6DF3C3C0-9F47-4BC9-A9CC-C4BF25329DBB}"/>
                  </a:ext>
                </a:extLst>
              </p:cNvPr>
              <p:cNvSpPr/>
              <p:nvPr/>
            </p:nvSpPr>
            <p:spPr>
              <a:xfrm>
                <a:off x="1810901" y="3091600"/>
                <a:ext cx="457451" cy="30550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35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BEE88860-AFF7-4769-B9B4-7D14F1EF4BF9}"/>
                  </a:ext>
                </a:extLst>
              </p:cNvPr>
              <p:cNvSpPr/>
              <p:nvPr/>
            </p:nvSpPr>
            <p:spPr>
              <a:xfrm>
                <a:off x="1810901" y="3627499"/>
                <a:ext cx="457451" cy="30550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35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0777C71-C1FE-4096-AD3A-3B68A5B6366A}"/>
                  </a:ext>
                </a:extLst>
              </p:cNvPr>
              <p:cNvSpPr/>
              <p:nvPr/>
            </p:nvSpPr>
            <p:spPr>
              <a:xfrm>
                <a:off x="1810901" y="4186041"/>
                <a:ext cx="457451" cy="30550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35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9B3BC14-B800-4889-919F-E0FABA54004F}"/>
                  </a:ext>
                </a:extLst>
              </p:cNvPr>
              <p:cNvSpPr/>
              <p:nvPr/>
            </p:nvSpPr>
            <p:spPr>
              <a:xfrm>
                <a:off x="2637542" y="1997160"/>
                <a:ext cx="457451" cy="305509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35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BDB8806-0431-4C57-B9D4-2295889D61B3}"/>
                  </a:ext>
                </a:extLst>
              </p:cNvPr>
              <p:cNvSpPr/>
              <p:nvPr/>
            </p:nvSpPr>
            <p:spPr>
              <a:xfrm>
                <a:off x="2640771" y="2540966"/>
                <a:ext cx="457451" cy="3055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35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C79F932-C15E-4BEA-8095-A8D32EF6ADC4}"/>
                  </a:ext>
                </a:extLst>
              </p:cNvPr>
              <p:cNvSpPr/>
              <p:nvPr/>
            </p:nvSpPr>
            <p:spPr>
              <a:xfrm>
                <a:off x="2637542" y="3091600"/>
                <a:ext cx="457451" cy="305509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350" dirty="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91F63966-4BA8-4680-80E9-C01A72053175}"/>
                  </a:ext>
                </a:extLst>
              </p:cNvPr>
              <p:cNvSpPr/>
              <p:nvPr/>
            </p:nvSpPr>
            <p:spPr>
              <a:xfrm>
                <a:off x="2637542" y="3627499"/>
                <a:ext cx="457451" cy="305509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35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8FD8F28-4FEE-4852-B4A3-E1066A448EEA}"/>
                  </a:ext>
                </a:extLst>
              </p:cNvPr>
              <p:cNvSpPr/>
              <p:nvPr/>
            </p:nvSpPr>
            <p:spPr>
              <a:xfrm>
                <a:off x="2637542" y="4186041"/>
                <a:ext cx="457451" cy="3055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35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2850A7D-6646-467D-9155-7016A11E018A}"/>
                  </a:ext>
                </a:extLst>
              </p:cNvPr>
              <p:cNvSpPr/>
              <p:nvPr/>
            </p:nvSpPr>
            <p:spPr>
              <a:xfrm>
                <a:off x="3464182" y="1997160"/>
                <a:ext cx="457451" cy="30550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35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589FE155-09B5-4768-A6AC-B5CD21156787}"/>
                  </a:ext>
                </a:extLst>
              </p:cNvPr>
              <p:cNvSpPr/>
              <p:nvPr/>
            </p:nvSpPr>
            <p:spPr>
              <a:xfrm>
                <a:off x="3467411" y="2540966"/>
                <a:ext cx="457451" cy="30550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35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3D3CACA4-E07F-429A-9C53-CD4745277E63}"/>
                  </a:ext>
                </a:extLst>
              </p:cNvPr>
              <p:cNvSpPr/>
              <p:nvPr/>
            </p:nvSpPr>
            <p:spPr>
              <a:xfrm>
                <a:off x="3464182" y="3091600"/>
                <a:ext cx="457451" cy="30550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35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4883A2A7-8BB6-4008-AD85-7378D992ED9A}"/>
                  </a:ext>
                </a:extLst>
              </p:cNvPr>
              <p:cNvSpPr/>
              <p:nvPr/>
            </p:nvSpPr>
            <p:spPr>
              <a:xfrm>
                <a:off x="3464182" y="3627499"/>
                <a:ext cx="457451" cy="30550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35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D35EF560-1A67-401E-A757-7813ED39AEE7}"/>
                  </a:ext>
                </a:extLst>
              </p:cNvPr>
              <p:cNvSpPr/>
              <p:nvPr/>
            </p:nvSpPr>
            <p:spPr>
              <a:xfrm>
                <a:off x="3464182" y="4186041"/>
                <a:ext cx="457451" cy="30550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350"/>
              </a:p>
            </p:txBody>
          </p:sp>
        </p:grp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8F471C7-FC42-48FB-B138-3C08926FD187}"/>
                </a:ext>
              </a:extLst>
            </p:cNvPr>
            <p:cNvSpPr/>
            <p:nvPr/>
          </p:nvSpPr>
          <p:spPr>
            <a:xfrm>
              <a:off x="5774856" y="2059345"/>
              <a:ext cx="425350" cy="3055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35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0F4BE4D-464C-43E1-8227-A9B8E0402527}"/>
                </a:ext>
              </a:extLst>
            </p:cNvPr>
            <p:cNvSpPr txBox="1"/>
            <p:nvPr/>
          </p:nvSpPr>
          <p:spPr>
            <a:xfrm>
              <a:off x="6491171" y="2074313"/>
              <a:ext cx="3572421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Sprayed with water</a:t>
              </a:r>
              <a:endParaRPr lang="en-ZA" sz="1350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0F11DA2-AACA-409C-9523-A91ACFDA4A66}"/>
                </a:ext>
              </a:extLst>
            </p:cNvPr>
            <p:cNvSpPr/>
            <p:nvPr/>
          </p:nvSpPr>
          <p:spPr>
            <a:xfrm>
              <a:off x="5774856" y="2548159"/>
              <a:ext cx="425350" cy="30550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35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44E9992-7758-48CD-BB95-84DCBF6EBF44}"/>
                </a:ext>
              </a:extLst>
            </p:cNvPr>
            <p:cNvSpPr txBox="1"/>
            <p:nvPr/>
          </p:nvSpPr>
          <p:spPr>
            <a:xfrm>
              <a:off x="6491171" y="2548159"/>
              <a:ext cx="3572421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Sprayed with herbicide</a:t>
              </a:r>
              <a:endParaRPr lang="en-ZA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559886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BCD306DF-46BE-46AD-8723-0B7D7E8660EF}"/>
              </a:ext>
            </a:extLst>
          </p:cNvPr>
          <p:cNvGrpSpPr/>
          <p:nvPr/>
        </p:nvGrpSpPr>
        <p:grpSpPr>
          <a:xfrm>
            <a:off x="450477" y="462126"/>
            <a:ext cx="9613115" cy="3957474"/>
            <a:chOff x="450477" y="462126"/>
            <a:chExt cx="9613115" cy="3957474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E682BDA-3B9A-4BC5-BD0C-612C12B2A08A}"/>
                </a:ext>
              </a:extLst>
            </p:cNvPr>
            <p:cNvGrpSpPr/>
            <p:nvPr/>
          </p:nvGrpSpPr>
          <p:grpSpPr>
            <a:xfrm>
              <a:off x="450477" y="462126"/>
              <a:ext cx="5044888" cy="3957474"/>
              <a:chOff x="611842" y="1878550"/>
              <a:chExt cx="3668217" cy="279487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8079E84-AC51-47DB-82BC-9CEE0CBF2C1B}"/>
                  </a:ext>
                </a:extLst>
              </p:cNvPr>
              <p:cNvSpPr/>
              <p:nvPr/>
            </p:nvSpPr>
            <p:spPr>
              <a:xfrm>
                <a:off x="611842" y="1878550"/>
                <a:ext cx="3668217" cy="2794872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35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4CBC27AF-3AE0-48F8-B99E-1B870BB8EE22}"/>
                  </a:ext>
                </a:extLst>
              </p:cNvPr>
              <p:cNvSpPr/>
              <p:nvPr/>
            </p:nvSpPr>
            <p:spPr>
              <a:xfrm>
                <a:off x="984261" y="1997160"/>
                <a:ext cx="457451" cy="305509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35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551F96E-50E8-4F4E-A371-9EDA208F2EA8}"/>
                  </a:ext>
                </a:extLst>
              </p:cNvPr>
              <p:cNvSpPr/>
              <p:nvPr/>
            </p:nvSpPr>
            <p:spPr>
              <a:xfrm>
                <a:off x="987490" y="2540966"/>
                <a:ext cx="457451" cy="3055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35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A5E99B9B-5AC9-46BC-BC87-1CA98B4A0452}"/>
                  </a:ext>
                </a:extLst>
              </p:cNvPr>
              <p:cNvSpPr/>
              <p:nvPr/>
            </p:nvSpPr>
            <p:spPr>
              <a:xfrm>
                <a:off x="984261" y="3091600"/>
                <a:ext cx="457451" cy="3055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35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6528BA2-E270-459F-BA42-E42C07665DA3}"/>
                  </a:ext>
                </a:extLst>
              </p:cNvPr>
              <p:cNvSpPr/>
              <p:nvPr/>
            </p:nvSpPr>
            <p:spPr>
              <a:xfrm>
                <a:off x="984261" y="3627499"/>
                <a:ext cx="457451" cy="305509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35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12BAB83-9222-45C0-9E53-58842C716D1C}"/>
                  </a:ext>
                </a:extLst>
              </p:cNvPr>
              <p:cNvSpPr/>
              <p:nvPr/>
            </p:nvSpPr>
            <p:spPr>
              <a:xfrm>
                <a:off x="984261" y="4186041"/>
                <a:ext cx="457451" cy="3055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35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4142352-F316-4C26-88E0-332D8AEF7417}"/>
                  </a:ext>
                </a:extLst>
              </p:cNvPr>
              <p:cNvSpPr/>
              <p:nvPr/>
            </p:nvSpPr>
            <p:spPr>
              <a:xfrm>
                <a:off x="1810901" y="1997160"/>
                <a:ext cx="457451" cy="30550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350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CC1C12D-1EF5-47D3-92D3-2EF9B69D3214}"/>
                  </a:ext>
                </a:extLst>
              </p:cNvPr>
              <p:cNvSpPr/>
              <p:nvPr/>
            </p:nvSpPr>
            <p:spPr>
              <a:xfrm>
                <a:off x="1814130" y="2540966"/>
                <a:ext cx="457451" cy="30550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35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6DF3C3C0-9F47-4BC9-A9CC-C4BF25329DBB}"/>
                  </a:ext>
                </a:extLst>
              </p:cNvPr>
              <p:cNvSpPr/>
              <p:nvPr/>
            </p:nvSpPr>
            <p:spPr>
              <a:xfrm>
                <a:off x="1810901" y="3091600"/>
                <a:ext cx="457451" cy="30550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35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BEE88860-AFF7-4769-B9B4-7D14F1EF4BF9}"/>
                  </a:ext>
                </a:extLst>
              </p:cNvPr>
              <p:cNvSpPr/>
              <p:nvPr/>
            </p:nvSpPr>
            <p:spPr>
              <a:xfrm>
                <a:off x="1810901" y="3627499"/>
                <a:ext cx="457451" cy="30550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35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0777C71-C1FE-4096-AD3A-3B68A5B6366A}"/>
                  </a:ext>
                </a:extLst>
              </p:cNvPr>
              <p:cNvSpPr/>
              <p:nvPr/>
            </p:nvSpPr>
            <p:spPr>
              <a:xfrm>
                <a:off x="1810901" y="4186041"/>
                <a:ext cx="457451" cy="30550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35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9B3BC14-B800-4889-919F-E0FABA54004F}"/>
                  </a:ext>
                </a:extLst>
              </p:cNvPr>
              <p:cNvSpPr/>
              <p:nvPr/>
            </p:nvSpPr>
            <p:spPr>
              <a:xfrm>
                <a:off x="2637542" y="1997160"/>
                <a:ext cx="457451" cy="305509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35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BDB8806-0431-4C57-B9D4-2295889D61B3}"/>
                  </a:ext>
                </a:extLst>
              </p:cNvPr>
              <p:cNvSpPr/>
              <p:nvPr/>
            </p:nvSpPr>
            <p:spPr>
              <a:xfrm>
                <a:off x="2640771" y="2540966"/>
                <a:ext cx="457451" cy="3055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35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C79F932-C15E-4BEA-8095-A8D32EF6ADC4}"/>
                  </a:ext>
                </a:extLst>
              </p:cNvPr>
              <p:cNvSpPr/>
              <p:nvPr/>
            </p:nvSpPr>
            <p:spPr>
              <a:xfrm>
                <a:off x="2637542" y="3091600"/>
                <a:ext cx="457451" cy="305509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350" dirty="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91F63966-4BA8-4680-80E9-C01A72053175}"/>
                  </a:ext>
                </a:extLst>
              </p:cNvPr>
              <p:cNvSpPr/>
              <p:nvPr/>
            </p:nvSpPr>
            <p:spPr>
              <a:xfrm>
                <a:off x="2637542" y="3627499"/>
                <a:ext cx="457451" cy="305509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35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8FD8F28-4FEE-4852-B4A3-E1066A448EEA}"/>
                  </a:ext>
                </a:extLst>
              </p:cNvPr>
              <p:cNvSpPr/>
              <p:nvPr/>
            </p:nvSpPr>
            <p:spPr>
              <a:xfrm>
                <a:off x="2637542" y="4186041"/>
                <a:ext cx="457451" cy="3055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35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2850A7D-6646-467D-9155-7016A11E018A}"/>
                  </a:ext>
                </a:extLst>
              </p:cNvPr>
              <p:cNvSpPr/>
              <p:nvPr/>
            </p:nvSpPr>
            <p:spPr>
              <a:xfrm>
                <a:off x="3464182" y="1997160"/>
                <a:ext cx="457451" cy="30550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35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589FE155-09B5-4768-A6AC-B5CD21156787}"/>
                  </a:ext>
                </a:extLst>
              </p:cNvPr>
              <p:cNvSpPr/>
              <p:nvPr/>
            </p:nvSpPr>
            <p:spPr>
              <a:xfrm>
                <a:off x="3467411" y="2540966"/>
                <a:ext cx="457451" cy="30550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35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3D3CACA4-E07F-429A-9C53-CD4745277E63}"/>
                  </a:ext>
                </a:extLst>
              </p:cNvPr>
              <p:cNvSpPr/>
              <p:nvPr/>
            </p:nvSpPr>
            <p:spPr>
              <a:xfrm>
                <a:off x="3464182" y="3091600"/>
                <a:ext cx="457451" cy="30550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35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4883A2A7-8BB6-4008-AD85-7378D992ED9A}"/>
                  </a:ext>
                </a:extLst>
              </p:cNvPr>
              <p:cNvSpPr/>
              <p:nvPr/>
            </p:nvSpPr>
            <p:spPr>
              <a:xfrm>
                <a:off x="3464182" y="3627499"/>
                <a:ext cx="457451" cy="30550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35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D35EF560-1A67-401E-A757-7813ED39AEE7}"/>
                  </a:ext>
                </a:extLst>
              </p:cNvPr>
              <p:cNvSpPr/>
              <p:nvPr/>
            </p:nvSpPr>
            <p:spPr>
              <a:xfrm>
                <a:off x="3464182" y="4186041"/>
                <a:ext cx="457451" cy="30550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350"/>
              </a:p>
            </p:txBody>
          </p:sp>
        </p:grp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8F471C7-FC42-48FB-B138-3C08926FD187}"/>
                </a:ext>
              </a:extLst>
            </p:cNvPr>
            <p:cNvSpPr/>
            <p:nvPr/>
          </p:nvSpPr>
          <p:spPr>
            <a:xfrm>
              <a:off x="5774856" y="2059345"/>
              <a:ext cx="425350" cy="3055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35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0F4BE4D-464C-43E1-8227-A9B8E0402527}"/>
                </a:ext>
              </a:extLst>
            </p:cNvPr>
            <p:cNvSpPr txBox="1"/>
            <p:nvPr/>
          </p:nvSpPr>
          <p:spPr>
            <a:xfrm>
              <a:off x="6491171" y="2074313"/>
              <a:ext cx="3572421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Sprayed with water</a:t>
              </a:r>
              <a:endParaRPr lang="en-ZA" sz="1350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0F11DA2-AACA-409C-9523-A91ACFDA4A66}"/>
                </a:ext>
              </a:extLst>
            </p:cNvPr>
            <p:cNvSpPr/>
            <p:nvPr/>
          </p:nvSpPr>
          <p:spPr>
            <a:xfrm>
              <a:off x="5774856" y="2548159"/>
              <a:ext cx="425350" cy="30550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35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44E9992-7758-48CD-BB95-84DCBF6EBF44}"/>
                </a:ext>
              </a:extLst>
            </p:cNvPr>
            <p:cNvSpPr txBox="1"/>
            <p:nvPr/>
          </p:nvSpPr>
          <p:spPr>
            <a:xfrm>
              <a:off x="6491171" y="2548159"/>
              <a:ext cx="3572421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Sprayed with herbicide</a:t>
              </a:r>
              <a:endParaRPr lang="en-ZA" sz="1350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529A760-004C-44E4-9FC3-D9CE3A9B60AC}"/>
              </a:ext>
            </a:extLst>
          </p:cNvPr>
          <p:cNvSpPr/>
          <p:nvPr/>
        </p:nvSpPr>
        <p:spPr>
          <a:xfrm>
            <a:off x="4177553" y="537882"/>
            <a:ext cx="1021976" cy="37472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CAE38A-419C-4FB5-8A7A-48E94EC75C18}"/>
              </a:ext>
            </a:extLst>
          </p:cNvPr>
          <p:cNvCxnSpPr/>
          <p:nvPr/>
        </p:nvCxnSpPr>
        <p:spPr>
          <a:xfrm flipH="1">
            <a:off x="5868523" y="1339907"/>
            <a:ext cx="1407459" cy="5174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D6BC449-33BA-4D5D-902F-D811141E2767}"/>
              </a:ext>
            </a:extLst>
          </p:cNvPr>
          <p:cNvSpPr txBox="1"/>
          <p:nvPr/>
        </p:nvSpPr>
        <p:spPr>
          <a:xfrm>
            <a:off x="5802930" y="462126"/>
            <a:ext cx="2561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Close to window, </a:t>
            </a:r>
          </a:p>
          <a:p>
            <a:r>
              <a:rPr lang="en-US" dirty="0">
                <a:solidFill>
                  <a:srgbClr val="FF0000"/>
                </a:solidFill>
              </a:rPr>
              <a:t>Increases survival by 50%</a:t>
            </a:r>
            <a:endParaRPr lang="en-Z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335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E557F080-45B2-48B5-97F4-E113167A3CA9}"/>
              </a:ext>
            </a:extLst>
          </p:cNvPr>
          <p:cNvGrpSpPr/>
          <p:nvPr/>
        </p:nvGrpSpPr>
        <p:grpSpPr>
          <a:xfrm>
            <a:off x="600635" y="188259"/>
            <a:ext cx="2348753" cy="3388659"/>
            <a:chOff x="600635" y="188259"/>
            <a:chExt cx="2348753" cy="338865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6CE1B5D-EFE2-484E-A493-9DDC48A5F72C}"/>
                </a:ext>
              </a:extLst>
            </p:cNvPr>
            <p:cNvGrpSpPr/>
            <p:nvPr/>
          </p:nvGrpSpPr>
          <p:grpSpPr>
            <a:xfrm>
              <a:off x="600635" y="677279"/>
              <a:ext cx="2348753" cy="2899639"/>
              <a:chOff x="600635" y="462126"/>
              <a:chExt cx="2196353" cy="3643709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3661BCE-3B99-4B67-AA55-F20AD89EAD74}"/>
                  </a:ext>
                </a:extLst>
              </p:cNvPr>
              <p:cNvSpPr/>
              <p:nvPr/>
            </p:nvSpPr>
            <p:spPr>
              <a:xfrm>
                <a:off x="855148" y="614444"/>
                <a:ext cx="609934" cy="40734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7C560F8-D231-4AFB-B456-2F691CA2B6F3}"/>
                  </a:ext>
                </a:extLst>
              </p:cNvPr>
              <p:cNvSpPr/>
              <p:nvPr/>
            </p:nvSpPr>
            <p:spPr>
              <a:xfrm>
                <a:off x="859454" y="1339519"/>
                <a:ext cx="609934" cy="4073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1130551-4230-429E-B2CF-AD47942E343B}"/>
                  </a:ext>
                </a:extLst>
              </p:cNvPr>
              <p:cNvSpPr/>
              <p:nvPr/>
            </p:nvSpPr>
            <p:spPr>
              <a:xfrm>
                <a:off x="855148" y="2073698"/>
                <a:ext cx="609934" cy="40734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A51B7A6-F0D9-4C97-B35E-469C77658CE9}"/>
                  </a:ext>
                </a:extLst>
              </p:cNvPr>
              <p:cNvSpPr/>
              <p:nvPr/>
            </p:nvSpPr>
            <p:spPr>
              <a:xfrm>
                <a:off x="855148" y="2788230"/>
                <a:ext cx="609934" cy="407346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EDDF461-92DD-416B-A3FD-1927095A766B}"/>
                  </a:ext>
                </a:extLst>
              </p:cNvPr>
              <p:cNvSpPr/>
              <p:nvPr/>
            </p:nvSpPr>
            <p:spPr>
              <a:xfrm>
                <a:off x="855148" y="3532951"/>
                <a:ext cx="609934" cy="40734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5050565-5542-4569-AF7F-F2C805199F24}"/>
                  </a:ext>
                </a:extLst>
              </p:cNvPr>
              <p:cNvSpPr/>
              <p:nvPr/>
            </p:nvSpPr>
            <p:spPr>
              <a:xfrm>
                <a:off x="1957335" y="614444"/>
                <a:ext cx="609934" cy="4073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D50F1BA-BC18-4A30-B61A-FFD84D2FBF8A}"/>
                  </a:ext>
                </a:extLst>
              </p:cNvPr>
              <p:cNvSpPr/>
              <p:nvPr/>
            </p:nvSpPr>
            <p:spPr>
              <a:xfrm>
                <a:off x="1961641" y="1339519"/>
                <a:ext cx="609934" cy="40734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E63B7E6-1A54-4394-96B0-B5E009B61566}"/>
                  </a:ext>
                </a:extLst>
              </p:cNvPr>
              <p:cNvSpPr/>
              <p:nvPr/>
            </p:nvSpPr>
            <p:spPr>
              <a:xfrm>
                <a:off x="1957335" y="2073698"/>
                <a:ext cx="609934" cy="40734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B23CBED4-7FC1-42DD-A1C8-427C4A5F833C}"/>
                  </a:ext>
                </a:extLst>
              </p:cNvPr>
              <p:cNvSpPr/>
              <p:nvPr/>
            </p:nvSpPr>
            <p:spPr>
              <a:xfrm>
                <a:off x="1957335" y="2788230"/>
                <a:ext cx="609934" cy="4073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8117F18-D273-408A-8A94-5DDC30221683}"/>
                  </a:ext>
                </a:extLst>
              </p:cNvPr>
              <p:cNvSpPr/>
              <p:nvPr/>
            </p:nvSpPr>
            <p:spPr>
              <a:xfrm>
                <a:off x="1957335" y="3532951"/>
                <a:ext cx="609934" cy="407346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6B0FBB8-DBD7-441B-BF80-097C9F90D693}"/>
                  </a:ext>
                </a:extLst>
              </p:cNvPr>
              <p:cNvSpPr/>
              <p:nvPr/>
            </p:nvSpPr>
            <p:spPr>
              <a:xfrm>
                <a:off x="600635" y="462126"/>
                <a:ext cx="2196353" cy="3643709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35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A5DC62D-35C3-4F5D-860F-130EDB8B79DC}"/>
                </a:ext>
              </a:extLst>
            </p:cNvPr>
            <p:cNvSpPr txBox="1"/>
            <p:nvPr/>
          </p:nvSpPr>
          <p:spPr>
            <a:xfrm>
              <a:off x="600635" y="188259"/>
              <a:ext cx="2348753" cy="365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Farm/Block #1</a:t>
              </a:r>
              <a:endParaRPr lang="en-ZA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078F48-749E-40BC-AD45-F3A485D8FB77}"/>
              </a:ext>
            </a:extLst>
          </p:cNvPr>
          <p:cNvGrpSpPr/>
          <p:nvPr/>
        </p:nvGrpSpPr>
        <p:grpSpPr>
          <a:xfrm>
            <a:off x="3056965" y="188259"/>
            <a:ext cx="2348753" cy="3388659"/>
            <a:chOff x="600635" y="188259"/>
            <a:chExt cx="2348753" cy="338865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D6D9AFB-84AE-41E5-ABCE-D75ACF455CE9}"/>
                </a:ext>
              </a:extLst>
            </p:cNvPr>
            <p:cNvGrpSpPr/>
            <p:nvPr/>
          </p:nvGrpSpPr>
          <p:grpSpPr>
            <a:xfrm>
              <a:off x="600635" y="677279"/>
              <a:ext cx="2348753" cy="2899639"/>
              <a:chOff x="600635" y="462126"/>
              <a:chExt cx="2196353" cy="3643709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F59D937-6E8F-4F6C-A743-DDCAFEEF8A45}"/>
                  </a:ext>
                </a:extLst>
              </p:cNvPr>
              <p:cNvSpPr/>
              <p:nvPr/>
            </p:nvSpPr>
            <p:spPr>
              <a:xfrm>
                <a:off x="855148" y="614444"/>
                <a:ext cx="609934" cy="40734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69CD868-BBAA-4BBE-BF6C-62B9F970AF84}"/>
                  </a:ext>
                </a:extLst>
              </p:cNvPr>
              <p:cNvSpPr/>
              <p:nvPr/>
            </p:nvSpPr>
            <p:spPr>
              <a:xfrm>
                <a:off x="859454" y="1339519"/>
                <a:ext cx="609934" cy="4073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419AFAE-98A2-4F58-B120-CEFF8118A95E}"/>
                  </a:ext>
                </a:extLst>
              </p:cNvPr>
              <p:cNvSpPr/>
              <p:nvPr/>
            </p:nvSpPr>
            <p:spPr>
              <a:xfrm>
                <a:off x="855148" y="2073698"/>
                <a:ext cx="609934" cy="40734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B6D8B7E-1C1D-406A-8183-8168A8286209}"/>
                  </a:ext>
                </a:extLst>
              </p:cNvPr>
              <p:cNvSpPr/>
              <p:nvPr/>
            </p:nvSpPr>
            <p:spPr>
              <a:xfrm>
                <a:off x="855148" y="2788230"/>
                <a:ext cx="609934" cy="407346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5B1AEBD-7411-4017-A247-28F2E09440BA}"/>
                  </a:ext>
                </a:extLst>
              </p:cNvPr>
              <p:cNvSpPr/>
              <p:nvPr/>
            </p:nvSpPr>
            <p:spPr>
              <a:xfrm>
                <a:off x="855148" y="3532951"/>
                <a:ext cx="609934" cy="40734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E28FF6E-2D22-477B-B2D9-771F3FFD4665}"/>
                  </a:ext>
                </a:extLst>
              </p:cNvPr>
              <p:cNvSpPr/>
              <p:nvPr/>
            </p:nvSpPr>
            <p:spPr>
              <a:xfrm>
                <a:off x="1957335" y="614444"/>
                <a:ext cx="609934" cy="4073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62B11E88-323D-4DAE-94D4-784643FAC966}"/>
                  </a:ext>
                </a:extLst>
              </p:cNvPr>
              <p:cNvSpPr/>
              <p:nvPr/>
            </p:nvSpPr>
            <p:spPr>
              <a:xfrm>
                <a:off x="1961641" y="1339519"/>
                <a:ext cx="609934" cy="40734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591E391C-A96F-421B-B423-7E98AB7788E8}"/>
                  </a:ext>
                </a:extLst>
              </p:cNvPr>
              <p:cNvSpPr/>
              <p:nvPr/>
            </p:nvSpPr>
            <p:spPr>
              <a:xfrm>
                <a:off x="1957335" y="2073698"/>
                <a:ext cx="609934" cy="40734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303321B-4EB8-4FA9-BBFD-BD7C4B7852ED}"/>
                  </a:ext>
                </a:extLst>
              </p:cNvPr>
              <p:cNvSpPr/>
              <p:nvPr/>
            </p:nvSpPr>
            <p:spPr>
              <a:xfrm>
                <a:off x="1957335" y="2788230"/>
                <a:ext cx="609934" cy="4073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E5F400A-A050-43C3-9A5F-CB2D8C6A4A9E}"/>
                  </a:ext>
                </a:extLst>
              </p:cNvPr>
              <p:cNvSpPr/>
              <p:nvPr/>
            </p:nvSpPr>
            <p:spPr>
              <a:xfrm>
                <a:off x="1957335" y="3532951"/>
                <a:ext cx="609934" cy="407346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74C5C4F-5711-4BCE-AD96-8FEBDF219AD5}"/>
                  </a:ext>
                </a:extLst>
              </p:cNvPr>
              <p:cNvSpPr/>
              <p:nvPr/>
            </p:nvSpPr>
            <p:spPr>
              <a:xfrm>
                <a:off x="600635" y="462126"/>
                <a:ext cx="2196353" cy="3643709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350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46DF689-3942-4D46-B617-83EE73104A0B}"/>
                </a:ext>
              </a:extLst>
            </p:cNvPr>
            <p:cNvSpPr txBox="1"/>
            <p:nvPr/>
          </p:nvSpPr>
          <p:spPr>
            <a:xfrm>
              <a:off x="600635" y="188259"/>
              <a:ext cx="2348753" cy="365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Farm/Block2 #2</a:t>
              </a:r>
              <a:endParaRPr lang="en-ZA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B57CE72-EE75-47F1-A4AE-E4A1C8B95E8B}"/>
              </a:ext>
            </a:extLst>
          </p:cNvPr>
          <p:cNvGrpSpPr/>
          <p:nvPr/>
        </p:nvGrpSpPr>
        <p:grpSpPr>
          <a:xfrm>
            <a:off x="5503644" y="188259"/>
            <a:ext cx="2348753" cy="3388659"/>
            <a:chOff x="600635" y="188259"/>
            <a:chExt cx="2348753" cy="3388659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FC7577D-7320-4D97-8F4B-730138E3005A}"/>
                </a:ext>
              </a:extLst>
            </p:cNvPr>
            <p:cNvGrpSpPr/>
            <p:nvPr/>
          </p:nvGrpSpPr>
          <p:grpSpPr>
            <a:xfrm>
              <a:off x="600635" y="677279"/>
              <a:ext cx="2348753" cy="2899639"/>
              <a:chOff x="600635" y="462126"/>
              <a:chExt cx="2196353" cy="3643709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521E09F-6377-4BB8-B194-BC49A1CE747F}"/>
                  </a:ext>
                </a:extLst>
              </p:cNvPr>
              <p:cNvSpPr/>
              <p:nvPr/>
            </p:nvSpPr>
            <p:spPr>
              <a:xfrm>
                <a:off x="855148" y="614444"/>
                <a:ext cx="609934" cy="40734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351C70D-674D-4ACA-BBD1-35DA4AF8268F}"/>
                  </a:ext>
                </a:extLst>
              </p:cNvPr>
              <p:cNvSpPr/>
              <p:nvPr/>
            </p:nvSpPr>
            <p:spPr>
              <a:xfrm>
                <a:off x="859454" y="1339519"/>
                <a:ext cx="609934" cy="4073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C544C02-07DD-4406-A48C-C121B61D1373}"/>
                  </a:ext>
                </a:extLst>
              </p:cNvPr>
              <p:cNvSpPr/>
              <p:nvPr/>
            </p:nvSpPr>
            <p:spPr>
              <a:xfrm>
                <a:off x="855148" y="2073698"/>
                <a:ext cx="609934" cy="40734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24B77F8D-8269-49EE-9465-FDEB5011C1CE}"/>
                  </a:ext>
                </a:extLst>
              </p:cNvPr>
              <p:cNvSpPr/>
              <p:nvPr/>
            </p:nvSpPr>
            <p:spPr>
              <a:xfrm>
                <a:off x="855148" y="2788230"/>
                <a:ext cx="609934" cy="407346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8681A98-8547-4314-8A66-419FA52C77BF}"/>
                  </a:ext>
                </a:extLst>
              </p:cNvPr>
              <p:cNvSpPr/>
              <p:nvPr/>
            </p:nvSpPr>
            <p:spPr>
              <a:xfrm>
                <a:off x="855148" y="3532951"/>
                <a:ext cx="609934" cy="40734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7024FF8-AD9D-4133-8C91-51207F7DDE34}"/>
                  </a:ext>
                </a:extLst>
              </p:cNvPr>
              <p:cNvSpPr/>
              <p:nvPr/>
            </p:nvSpPr>
            <p:spPr>
              <a:xfrm>
                <a:off x="1957335" y="614444"/>
                <a:ext cx="609934" cy="4073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2B5E3D03-EFE1-438A-9459-1E28B982F29A}"/>
                  </a:ext>
                </a:extLst>
              </p:cNvPr>
              <p:cNvSpPr/>
              <p:nvPr/>
            </p:nvSpPr>
            <p:spPr>
              <a:xfrm>
                <a:off x="1961641" y="1339519"/>
                <a:ext cx="609934" cy="40734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FAA48CD-1D30-4E85-9C06-17AE36C14320}"/>
                  </a:ext>
                </a:extLst>
              </p:cNvPr>
              <p:cNvSpPr/>
              <p:nvPr/>
            </p:nvSpPr>
            <p:spPr>
              <a:xfrm>
                <a:off x="1957335" y="2073698"/>
                <a:ext cx="609934" cy="40734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BE29B51C-64EA-433D-9DB6-4F11F651A09D}"/>
                  </a:ext>
                </a:extLst>
              </p:cNvPr>
              <p:cNvSpPr/>
              <p:nvPr/>
            </p:nvSpPr>
            <p:spPr>
              <a:xfrm>
                <a:off x="1957335" y="2788230"/>
                <a:ext cx="609934" cy="4073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61711CC-34E3-467A-95A4-7570EDECC9F8}"/>
                  </a:ext>
                </a:extLst>
              </p:cNvPr>
              <p:cNvSpPr/>
              <p:nvPr/>
            </p:nvSpPr>
            <p:spPr>
              <a:xfrm>
                <a:off x="1957335" y="3532951"/>
                <a:ext cx="609934" cy="407346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23B49DB-8182-4C69-9B53-9730B46711F1}"/>
                  </a:ext>
                </a:extLst>
              </p:cNvPr>
              <p:cNvSpPr/>
              <p:nvPr/>
            </p:nvSpPr>
            <p:spPr>
              <a:xfrm>
                <a:off x="600635" y="462126"/>
                <a:ext cx="2196353" cy="3643709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350"/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1E4154F-2D13-4211-96A9-6177AF930022}"/>
                </a:ext>
              </a:extLst>
            </p:cNvPr>
            <p:cNvSpPr txBox="1"/>
            <p:nvPr/>
          </p:nvSpPr>
          <p:spPr>
            <a:xfrm>
              <a:off x="600635" y="188259"/>
              <a:ext cx="2348753" cy="365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Farm/Block #3</a:t>
              </a:r>
              <a:endParaRPr lang="en-ZA" dirty="0"/>
            </a:p>
          </p:txBody>
        </p:sp>
      </p:grpSp>
    </p:spTree>
    <p:extLst>
      <p:ext uri="{BB962C8B-B14F-4D97-AF65-F5344CB8AC3E}">
        <p14:creationId xmlns:p14="http://schemas.microsoft.com/office/powerpoint/2010/main" val="2142049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E557F080-45B2-48B5-97F4-E113167A3CA9}"/>
              </a:ext>
            </a:extLst>
          </p:cNvPr>
          <p:cNvGrpSpPr/>
          <p:nvPr/>
        </p:nvGrpSpPr>
        <p:grpSpPr>
          <a:xfrm>
            <a:off x="600635" y="188259"/>
            <a:ext cx="2348753" cy="3388659"/>
            <a:chOff x="600635" y="188259"/>
            <a:chExt cx="2348753" cy="338865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6CE1B5D-EFE2-484E-A493-9DDC48A5F72C}"/>
                </a:ext>
              </a:extLst>
            </p:cNvPr>
            <p:cNvGrpSpPr/>
            <p:nvPr/>
          </p:nvGrpSpPr>
          <p:grpSpPr>
            <a:xfrm>
              <a:off x="600635" y="677279"/>
              <a:ext cx="2348753" cy="2899639"/>
              <a:chOff x="600635" y="462126"/>
              <a:chExt cx="2196353" cy="3643709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3661BCE-3B99-4B67-AA55-F20AD89EAD74}"/>
                  </a:ext>
                </a:extLst>
              </p:cNvPr>
              <p:cNvSpPr/>
              <p:nvPr/>
            </p:nvSpPr>
            <p:spPr>
              <a:xfrm>
                <a:off x="855148" y="614444"/>
                <a:ext cx="609934" cy="40734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7C560F8-D231-4AFB-B456-2F691CA2B6F3}"/>
                  </a:ext>
                </a:extLst>
              </p:cNvPr>
              <p:cNvSpPr/>
              <p:nvPr/>
            </p:nvSpPr>
            <p:spPr>
              <a:xfrm>
                <a:off x="859454" y="1339519"/>
                <a:ext cx="609934" cy="4073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1130551-4230-429E-B2CF-AD47942E343B}"/>
                  </a:ext>
                </a:extLst>
              </p:cNvPr>
              <p:cNvSpPr/>
              <p:nvPr/>
            </p:nvSpPr>
            <p:spPr>
              <a:xfrm>
                <a:off x="855148" y="2073698"/>
                <a:ext cx="609934" cy="40734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A51B7A6-F0D9-4C97-B35E-469C77658CE9}"/>
                  </a:ext>
                </a:extLst>
              </p:cNvPr>
              <p:cNvSpPr/>
              <p:nvPr/>
            </p:nvSpPr>
            <p:spPr>
              <a:xfrm>
                <a:off x="855148" y="2788230"/>
                <a:ext cx="609934" cy="407346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EDDF461-92DD-416B-A3FD-1927095A766B}"/>
                  </a:ext>
                </a:extLst>
              </p:cNvPr>
              <p:cNvSpPr/>
              <p:nvPr/>
            </p:nvSpPr>
            <p:spPr>
              <a:xfrm>
                <a:off x="855148" y="3532951"/>
                <a:ext cx="609934" cy="40734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5050565-5542-4569-AF7F-F2C805199F24}"/>
                  </a:ext>
                </a:extLst>
              </p:cNvPr>
              <p:cNvSpPr/>
              <p:nvPr/>
            </p:nvSpPr>
            <p:spPr>
              <a:xfrm>
                <a:off x="1957335" y="614444"/>
                <a:ext cx="609934" cy="4073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D50F1BA-BC18-4A30-B61A-FFD84D2FBF8A}"/>
                  </a:ext>
                </a:extLst>
              </p:cNvPr>
              <p:cNvSpPr/>
              <p:nvPr/>
            </p:nvSpPr>
            <p:spPr>
              <a:xfrm>
                <a:off x="1961641" y="1339519"/>
                <a:ext cx="609934" cy="40734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E63B7E6-1A54-4394-96B0-B5E009B61566}"/>
                  </a:ext>
                </a:extLst>
              </p:cNvPr>
              <p:cNvSpPr/>
              <p:nvPr/>
            </p:nvSpPr>
            <p:spPr>
              <a:xfrm>
                <a:off x="1957335" y="2073698"/>
                <a:ext cx="609934" cy="40734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B23CBED4-7FC1-42DD-A1C8-427C4A5F833C}"/>
                  </a:ext>
                </a:extLst>
              </p:cNvPr>
              <p:cNvSpPr/>
              <p:nvPr/>
            </p:nvSpPr>
            <p:spPr>
              <a:xfrm>
                <a:off x="1957335" y="2788230"/>
                <a:ext cx="609934" cy="4073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8117F18-D273-408A-8A94-5DDC30221683}"/>
                  </a:ext>
                </a:extLst>
              </p:cNvPr>
              <p:cNvSpPr/>
              <p:nvPr/>
            </p:nvSpPr>
            <p:spPr>
              <a:xfrm>
                <a:off x="1957335" y="3532951"/>
                <a:ext cx="609934" cy="407346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6B0FBB8-DBD7-441B-BF80-097C9F90D693}"/>
                  </a:ext>
                </a:extLst>
              </p:cNvPr>
              <p:cNvSpPr/>
              <p:nvPr/>
            </p:nvSpPr>
            <p:spPr>
              <a:xfrm>
                <a:off x="600635" y="462126"/>
                <a:ext cx="2196353" cy="3643709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35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A5DC62D-35C3-4F5D-860F-130EDB8B79DC}"/>
                </a:ext>
              </a:extLst>
            </p:cNvPr>
            <p:cNvSpPr txBox="1"/>
            <p:nvPr/>
          </p:nvSpPr>
          <p:spPr>
            <a:xfrm>
              <a:off x="600635" y="188259"/>
              <a:ext cx="2348753" cy="365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Farm/Block #1</a:t>
              </a:r>
              <a:endParaRPr lang="en-ZA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078F48-749E-40BC-AD45-F3A485D8FB77}"/>
              </a:ext>
            </a:extLst>
          </p:cNvPr>
          <p:cNvGrpSpPr/>
          <p:nvPr/>
        </p:nvGrpSpPr>
        <p:grpSpPr>
          <a:xfrm>
            <a:off x="3056965" y="188259"/>
            <a:ext cx="2348753" cy="3388659"/>
            <a:chOff x="600635" y="188259"/>
            <a:chExt cx="2348753" cy="338865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D6D9AFB-84AE-41E5-ABCE-D75ACF455CE9}"/>
                </a:ext>
              </a:extLst>
            </p:cNvPr>
            <p:cNvGrpSpPr/>
            <p:nvPr/>
          </p:nvGrpSpPr>
          <p:grpSpPr>
            <a:xfrm>
              <a:off x="600635" y="677279"/>
              <a:ext cx="2348753" cy="2899639"/>
              <a:chOff x="600635" y="462126"/>
              <a:chExt cx="2196353" cy="3643709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F59D937-6E8F-4F6C-A743-DDCAFEEF8A45}"/>
                  </a:ext>
                </a:extLst>
              </p:cNvPr>
              <p:cNvSpPr/>
              <p:nvPr/>
            </p:nvSpPr>
            <p:spPr>
              <a:xfrm>
                <a:off x="855148" y="614444"/>
                <a:ext cx="609934" cy="40734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69CD868-BBAA-4BBE-BF6C-62B9F970AF84}"/>
                  </a:ext>
                </a:extLst>
              </p:cNvPr>
              <p:cNvSpPr/>
              <p:nvPr/>
            </p:nvSpPr>
            <p:spPr>
              <a:xfrm>
                <a:off x="859454" y="1339519"/>
                <a:ext cx="609934" cy="4073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419AFAE-98A2-4F58-B120-CEFF8118A95E}"/>
                  </a:ext>
                </a:extLst>
              </p:cNvPr>
              <p:cNvSpPr/>
              <p:nvPr/>
            </p:nvSpPr>
            <p:spPr>
              <a:xfrm>
                <a:off x="855148" y="2073698"/>
                <a:ext cx="609934" cy="40734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B6D8B7E-1C1D-406A-8183-8168A8286209}"/>
                  </a:ext>
                </a:extLst>
              </p:cNvPr>
              <p:cNvSpPr/>
              <p:nvPr/>
            </p:nvSpPr>
            <p:spPr>
              <a:xfrm>
                <a:off x="855148" y="2788230"/>
                <a:ext cx="609934" cy="407346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5B1AEBD-7411-4017-A247-28F2E09440BA}"/>
                  </a:ext>
                </a:extLst>
              </p:cNvPr>
              <p:cNvSpPr/>
              <p:nvPr/>
            </p:nvSpPr>
            <p:spPr>
              <a:xfrm>
                <a:off x="855148" y="3532951"/>
                <a:ext cx="609934" cy="40734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E28FF6E-2D22-477B-B2D9-771F3FFD4665}"/>
                  </a:ext>
                </a:extLst>
              </p:cNvPr>
              <p:cNvSpPr/>
              <p:nvPr/>
            </p:nvSpPr>
            <p:spPr>
              <a:xfrm>
                <a:off x="1957335" y="614444"/>
                <a:ext cx="609934" cy="4073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62B11E88-323D-4DAE-94D4-784643FAC966}"/>
                  </a:ext>
                </a:extLst>
              </p:cNvPr>
              <p:cNvSpPr/>
              <p:nvPr/>
            </p:nvSpPr>
            <p:spPr>
              <a:xfrm>
                <a:off x="1961641" y="1339519"/>
                <a:ext cx="609934" cy="40734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591E391C-A96F-421B-B423-7E98AB7788E8}"/>
                  </a:ext>
                </a:extLst>
              </p:cNvPr>
              <p:cNvSpPr/>
              <p:nvPr/>
            </p:nvSpPr>
            <p:spPr>
              <a:xfrm>
                <a:off x="1957335" y="2073698"/>
                <a:ext cx="609934" cy="40734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303321B-4EB8-4FA9-BBFD-BD7C4B7852ED}"/>
                  </a:ext>
                </a:extLst>
              </p:cNvPr>
              <p:cNvSpPr/>
              <p:nvPr/>
            </p:nvSpPr>
            <p:spPr>
              <a:xfrm>
                <a:off x="1957335" y="2788230"/>
                <a:ext cx="609934" cy="4073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E5F400A-A050-43C3-9A5F-CB2D8C6A4A9E}"/>
                  </a:ext>
                </a:extLst>
              </p:cNvPr>
              <p:cNvSpPr/>
              <p:nvPr/>
            </p:nvSpPr>
            <p:spPr>
              <a:xfrm>
                <a:off x="1957335" y="3532951"/>
                <a:ext cx="609934" cy="407346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74C5C4F-5711-4BCE-AD96-8FEBDF219AD5}"/>
                  </a:ext>
                </a:extLst>
              </p:cNvPr>
              <p:cNvSpPr/>
              <p:nvPr/>
            </p:nvSpPr>
            <p:spPr>
              <a:xfrm>
                <a:off x="600635" y="462126"/>
                <a:ext cx="2196353" cy="3643709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350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46DF689-3942-4D46-B617-83EE73104A0B}"/>
                </a:ext>
              </a:extLst>
            </p:cNvPr>
            <p:cNvSpPr txBox="1"/>
            <p:nvPr/>
          </p:nvSpPr>
          <p:spPr>
            <a:xfrm>
              <a:off x="600635" y="188259"/>
              <a:ext cx="2348753" cy="365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Farm/Block2 #2</a:t>
              </a:r>
              <a:endParaRPr lang="en-ZA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B57CE72-EE75-47F1-A4AE-E4A1C8B95E8B}"/>
              </a:ext>
            </a:extLst>
          </p:cNvPr>
          <p:cNvGrpSpPr/>
          <p:nvPr/>
        </p:nvGrpSpPr>
        <p:grpSpPr>
          <a:xfrm>
            <a:off x="5503644" y="188259"/>
            <a:ext cx="2348753" cy="3388659"/>
            <a:chOff x="600635" y="188259"/>
            <a:chExt cx="2348753" cy="3388659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FC7577D-7320-4D97-8F4B-730138E3005A}"/>
                </a:ext>
              </a:extLst>
            </p:cNvPr>
            <p:cNvGrpSpPr/>
            <p:nvPr/>
          </p:nvGrpSpPr>
          <p:grpSpPr>
            <a:xfrm>
              <a:off x="600635" y="677279"/>
              <a:ext cx="2348753" cy="2899639"/>
              <a:chOff x="600635" y="462126"/>
              <a:chExt cx="2196353" cy="3643709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521E09F-6377-4BB8-B194-BC49A1CE747F}"/>
                  </a:ext>
                </a:extLst>
              </p:cNvPr>
              <p:cNvSpPr/>
              <p:nvPr/>
            </p:nvSpPr>
            <p:spPr>
              <a:xfrm>
                <a:off x="855148" y="614444"/>
                <a:ext cx="609934" cy="40734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351C70D-674D-4ACA-BBD1-35DA4AF8268F}"/>
                  </a:ext>
                </a:extLst>
              </p:cNvPr>
              <p:cNvSpPr/>
              <p:nvPr/>
            </p:nvSpPr>
            <p:spPr>
              <a:xfrm>
                <a:off x="859454" y="1339519"/>
                <a:ext cx="609934" cy="4073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C544C02-07DD-4406-A48C-C121B61D1373}"/>
                  </a:ext>
                </a:extLst>
              </p:cNvPr>
              <p:cNvSpPr/>
              <p:nvPr/>
            </p:nvSpPr>
            <p:spPr>
              <a:xfrm>
                <a:off x="855148" y="2073698"/>
                <a:ext cx="609934" cy="40734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24B77F8D-8269-49EE-9465-FDEB5011C1CE}"/>
                  </a:ext>
                </a:extLst>
              </p:cNvPr>
              <p:cNvSpPr/>
              <p:nvPr/>
            </p:nvSpPr>
            <p:spPr>
              <a:xfrm>
                <a:off x="855148" y="2788230"/>
                <a:ext cx="609934" cy="407346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8681A98-8547-4314-8A66-419FA52C77BF}"/>
                  </a:ext>
                </a:extLst>
              </p:cNvPr>
              <p:cNvSpPr/>
              <p:nvPr/>
            </p:nvSpPr>
            <p:spPr>
              <a:xfrm>
                <a:off x="855148" y="3532951"/>
                <a:ext cx="609934" cy="40734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7024FF8-AD9D-4133-8C91-51207F7DDE34}"/>
                  </a:ext>
                </a:extLst>
              </p:cNvPr>
              <p:cNvSpPr/>
              <p:nvPr/>
            </p:nvSpPr>
            <p:spPr>
              <a:xfrm>
                <a:off x="1957335" y="614444"/>
                <a:ext cx="609934" cy="4073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2B5E3D03-EFE1-438A-9459-1E28B982F29A}"/>
                  </a:ext>
                </a:extLst>
              </p:cNvPr>
              <p:cNvSpPr/>
              <p:nvPr/>
            </p:nvSpPr>
            <p:spPr>
              <a:xfrm>
                <a:off x="1961641" y="1339519"/>
                <a:ext cx="609934" cy="40734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FAA48CD-1D30-4E85-9C06-17AE36C14320}"/>
                  </a:ext>
                </a:extLst>
              </p:cNvPr>
              <p:cNvSpPr/>
              <p:nvPr/>
            </p:nvSpPr>
            <p:spPr>
              <a:xfrm>
                <a:off x="1957335" y="2073698"/>
                <a:ext cx="609934" cy="40734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BE29B51C-64EA-433D-9DB6-4F11F651A09D}"/>
                  </a:ext>
                </a:extLst>
              </p:cNvPr>
              <p:cNvSpPr/>
              <p:nvPr/>
            </p:nvSpPr>
            <p:spPr>
              <a:xfrm>
                <a:off x="1957335" y="2788230"/>
                <a:ext cx="609934" cy="4073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61711CC-34E3-467A-95A4-7570EDECC9F8}"/>
                  </a:ext>
                </a:extLst>
              </p:cNvPr>
              <p:cNvSpPr/>
              <p:nvPr/>
            </p:nvSpPr>
            <p:spPr>
              <a:xfrm>
                <a:off x="1957335" y="3532951"/>
                <a:ext cx="609934" cy="407346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23B49DB-8182-4C69-9B53-9730B46711F1}"/>
                  </a:ext>
                </a:extLst>
              </p:cNvPr>
              <p:cNvSpPr/>
              <p:nvPr/>
            </p:nvSpPr>
            <p:spPr>
              <a:xfrm>
                <a:off x="600635" y="462126"/>
                <a:ext cx="2196353" cy="3643709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350"/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1E4154F-2D13-4211-96A9-6177AF930022}"/>
                </a:ext>
              </a:extLst>
            </p:cNvPr>
            <p:cNvSpPr txBox="1"/>
            <p:nvPr/>
          </p:nvSpPr>
          <p:spPr>
            <a:xfrm>
              <a:off x="600635" y="188259"/>
              <a:ext cx="2348753" cy="365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Farm/Block #3</a:t>
              </a:r>
              <a:endParaRPr lang="en-ZA" dirty="0"/>
            </a:p>
          </p:txBody>
        </p:sp>
      </p:grpSp>
      <p:sp>
        <p:nvSpPr>
          <p:cNvPr id="2" name="Arrow: Curved Up 1">
            <a:extLst>
              <a:ext uri="{FF2B5EF4-FFF2-40B4-BE49-F238E27FC236}">
                <a16:creationId xmlns:a16="http://schemas.microsoft.com/office/drawing/2014/main" id="{52D8B1C2-541F-42E7-B9CB-7416F8D9ABD3}"/>
              </a:ext>
            </a:extLst>
          </p:cNvPr>
          <p:cNvSpPr/>
          <p:nvPr/>
        </p:nvSpPr>
        <p:spPr>
          <a:xfrm>
            <a:off x="1604682" y="3720353"/>
            <a:ext cx="2456330" cy="770965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46" name="Arrow: Curved Up 45">
            <a:extLst>
              <a:ext uri="{FF2B5EF4-FFF2-40B4-BE49-F238E27FC236}">
                <a16:creationId xmlns:a16="http://schemas.microsoft.com/office/drawing/2014/main" id="{66845198-50FF-4A74-8E5A-F66AA0C6DB8A}"/>
              </a:ext>
            </a:extLst>
          </p:cNvPr>
          <p:cNvSpPr/>
          <p:nvPr/>
        </p:nvSpPr>
        <p:spPr>
          <a:xfrm>
            <a:off x="1075764" y="3729318"/>
            <a:ext cx="5782236" cy="770965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47" name="Arrow: Curved Up 46">
            <a:extLst>
              <a:ext uri="{FF2B5EF4-FFF2-40B4-BE49-F238E27FC236}">
                <a16:creationId xmlns:a16="http://schemas.microsoft.com/office/drawing/2014/main" id="{EA6978B9-5828-4583-AB10-CB4B01C67AF3}"/>
              </a:ext>
            </a:extLst>
          </p:cNvPr>
          <p:cNvSpPr/>
          <p:nvPr/>
        </p:nvSpPr>
        <p:spPr>
          <a:xfrm>
            <a:off x="4178821" y="3729318"/>
            <a:ext cx="3101789" cy="770965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6780FDD-D54D-4115-A9AF-DA3EA97F11E3}"/>
              </a:ext>
            </a:extLst>
          </p:cNvPr>
          <p:cNvSpPr txBox="1"/>
          <p:nvPr/>
        </p:nvSpPr>
        <p:spPr>
          <a:xfrm>
            <a:off x="1927412" y="4818710"/>
            <a:ext cx="493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going to be variance between farms/blocks, e.g. soil properties, temperature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68493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98</Words>
  <Application>Microsoft Office PowerPoint</Application>
  <PresentationFormat>On-screen Show (4:3)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Guy Sutton</dc:creator>
  <cp:lastModifiedBy>Guy Sutton</cp:lastModifiedBy>
  <cp:revision>4</cp:revision>
  <dcterms:created xsi:type="dcterms:W3CDTF">2022-11-05T20:00:22Z</dcterms:created>
  <dcterms:modified xsi:type="dcterms:W3CDTF">2022-11-15T09:10:11Z</dcterms:modified>
</cp:coreProperties>
</file>