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Sutton" userId="30257d98913de859" providerId="LiveId" clId="{4CA2F0AC-862C-4863-A946-D0DCD33E4765}"/>
    <pc:docChg chg="undo custSel addSld delSld">
      <pc:chgData name="Guy Sutton" userId="30257d98913de859" providerId="LiveId" clId="{4CA2F0AC-862C-4863-A946-D0DCD33E4765}" dt="2020-05-01T13:30:08.763" v="3" actId="2696"/>
      <pc:docMkLst>
        <pc:docMk/>
      </pc:docMkLst>
      <pc:sldChg chg="add del">
        <pc:chgData name="Guy Sutton" userId="30257d98913de859" providerId="LiveId" clId="{4CA2F0AC-862C-4863-A946-D0DCD33E4765}" dt="2020-05-01T13:30:08.180" v="2" actId="2696"/>
        <pc:sldMkLst>
          <pc:docMk/>
          <pc:sldMk cId="1420365122" sldId="256"/>
        </pc:sldMkLst>
      </pc:sldChg>
      <pc:sldChg chg="add del">
        <pc:chgData name="Guy Sutton" userId="30257d98913de859" providerId="LiveId" clId="{4CA2F0AC-862C-4863-A946-D0DCD33E4765}" dt="2020-05-01T13:30:08.763" v="3" actId="2696"/>
        <pc:sldMkLst>
          <pc:docMk/>
          <pc:sldMk cId="11100299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B4D2-C406-4EAE-A933-EB05DBBB5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8417-8A89-4BEF-9E29-6032C30C5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395A-3249-44E1-AF17-CD90DD15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CE9E-FFBC-4D5E-A9F4-F2A38226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7E54-2DE7-4BFA-8C39-0C9F8C7C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4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6CE7-AF2C-4D5B-B356-914BBD3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7B70-A3BE-4564-AD2A-873B85D6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ED6A-08C9-4FF4-93C8-A8C031D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A0E3-3DC8-4C39-9E8B-52BB5508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F854-7B93-4992-A1A7-6DA7007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36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48731-7E2E-4102-9CFA-FDAEB2F8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1E43C-21C3-43A5-99D3-79A87763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B0FE-187E-4FEE-9F0A-8ACE214B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0F8B-4E2D-4CE9-AAC9-FBA84308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6B70-3E2E-46F4-8B83-1E435C0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24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2A46-2145-49F3-A132-C15E74EA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BFB4-3A29-49F9-ABA4-355C0A45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29F8-18F0-4525-9286-772B2F21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F9A-BD01-460E-AA51-5EDE732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09C5-0394-4DE4-BB44-2A3B806E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888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D886-F5C6-45C9-95EF-18500F5A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FFB8A-29CC-471F-8E6C-DFEE8E49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D79-D408-4408-A22B-81B5D1FD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EF77-439F-4131-970E-7913C43E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AEAE-C75A-436E-BF1B-73BF640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72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204-0565-422E-8D30-7E3C97F6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1792-FE09-474E-8ECB-E8E0F80E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73E64-9093-4F54-95AD-B82A5095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893B-8868-41CB-8B84-D8BE6668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9A0A-68B5-4FF8-8230-6E318C99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02830-4ECC-4DF1-99C5-71D6D2D9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0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B952-95F4-4D40-BB8B-72F84292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BB0B-0C99-455B-A5C1-85F8E4E0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29277-D614-4B21-8998-D6443BB4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FCB8D-7033-4969-9AD5-07428D77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EE14-E686-464B-B6D1-59C5E7377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27E92-898B-4C82-B4E7-B864F85B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247DE-474A-4CA6-91F6-CF1309F0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41DAC-247B-4545-846F-CA8F7AF7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3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5163-4BC8-498C-935C-4CE584E4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628DD-1294-4F2A-AA64-8074A1D4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3DC12-097D-4FF5-8327-81D20008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E19EE-B7E3-41C1-9549-027C3CE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8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75F2-45D7-492A-B572-36698210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87081-7846-4255-8A5A-C48D4010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BD52C-754A-4AD4-940C-A73A86B5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003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649F-E228-429C-8F14-ECA6E63E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9AC6-55C0-4A97-A06C-9C6CCEC1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59E7-7F67-4C75-860A-6744D200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D499-7377-4DA9-88AC-AB1ADCC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80A8-D570-42B6-9861-584F869A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534D-FB7F-4709-819D-62ADC866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610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D1E-6F77-46EA-8C25-C9837B3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7437C-8CF7-431A-8AB6-F6C72792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E00D-9697-49FD-B69E-50A65EB3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371-1BED-4CC0-8E6B-C3F75652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C581-34F8-4FE2-92B7-B620029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B87E-357B-4C7B-9847-FE4F496C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08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59329-78AE-43D3-AEE7-C5854138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3DA9-73CD-405A-8331-9A0B2B7F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26EF-7A98-481C-B340-3A3B32E9C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871D-7880-4817-91F7-C95E95431EAE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B53E-F4AA-45E1-B685-5759584D8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B08D-CBB1-463A-AC41-3C588B445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690B-FFFF-4537-A9D8-31F3543062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22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.sutton@ru.ac.z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sblog.com/post/2015-08-04-generalised-linear-models-in-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35152-4C88-44B2-B3BA-6E1001AC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ZA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0E842-373E-479F-941C-630FFFF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ZA" sz="2000" dirty="0"/>
              <a:t>Guy Sutton</a:t>
            </a:r>
          </a:p>
          <a:p>
            <a:pPr lvl="1"/>
            <a:r>
              <a:rPr lang="en-ZA" sz="2000" dirty="0"/>
              <a:t>Research Entomologist </a:t>
            </a:r>
          </a:p>
          <a:p>
            <a:pPr lvl="1"/>
            <a:r>
              <a:rPr lang="en-ZA" sz="2000" dirty="0"/>
              <a:t>Centre for Biological Control @ Rhodes University</a:t>
            </a:r>
          </a:p>
          <a:p>
            <a:pPr lvl="1"/>
            <a:r>
              <a:rPr lang="en-ZA" sz="2000" dirty="0"/>
              <a:t>Interests: </a:t>
            </a:r>
          </a:p>
          <a:p>
            <a:pPr lvl="2"/>
            <a:r>
              <a:rPr lang="en-ZA" sz="1800" dirty="0"/>
              <a:t>Biological control (surprise)</a:t>
            </a:r>
          </a:p>
          <a:p>
            <a:pPr lvl="2"/>
            <a:r>
              <a:rPr lang="en-ZA" sz="1800" dirty="0"/>
              <a:t>Grasses, </a:t>
            </a:r>
          </a:p>
          <a:p>
            <a:pPr lvl="2"/>
            <a:r>
              <a:rPr lang="en-ZA" sz="1800" dirty="0"/>
              <a:t>Plant-insect interactions, </a:t>
            </a:r>
          </a:p>
          <a:p>
            <a:pPr lvl="2"/>
            <a:r>
              <a:rPr lang="en-ZA" sz="1800" dirty="0"/>
              <a:t>Statistics (not a Statistician!)</a:t>
            </a:r>
          </a:p>
          <a:p>
            <a:pPr lvl="2"/>
            <a:r>
              <a:rPr lang="en-ZA" sz="1800" dirty="0"/>
              <a:t>R</a:t>
            </a:r>
          </a:p>
          <a:p>
            <a:pPr marL="457200" lvl="1" indent="0">
              <a:buNone/>
            </a:pPr>
            <a:endParaRPr lang="en-ZA" sz="2000" dirty="0"/>
          </a:p>
          <a:p>
            <a:pPr marL="457200" lvl="1" indent="0">
              <a:buNone/>
            </a:pPr>
            <a:r>
              <a:rPr lang="en-ZA" sz="2000" dirty="0"/>
              <a:t>Contact me:    </a:t>
            </a:r>
            <a:r>
              <a:rPr lang="en-ZA" sz="2000" dirty="0">
                <a:hlinkClick r:id="rId2"/>
              </a:rPr>
              <a:t>g.sutton@ru.ac.za</a:t>
            </a:r>
            <a:r>
              <a:rPr lang="en-ZA" sz="2000" dirty="0"/>
              <a:t> </a:t>
            </a:r>
          </a:p>
          <a:p>
            <a:endParaRPr lang="en-ZA" sz="2000" dirty="0"/>
          </a:p>
        </p:txBody>
      </p:sp>
      <p:pic>
        <p:nvPicPr>
          <p:cNvPr id="7" name="Picture 6" descr="A person standing next to a river&#10;&#10;Description automatically generated">
            <a:extLst>
              <a:ext uri="{FF2B5EF4-FFF2-40B4-BE49-F238E27FC236}">
                <a16:creationId xmlns:a16="http://schemas.microsoft.com/office/drawing/2014/main" id="{4BEBD779-C217-4D57-9DD9-72B79008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r="811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C7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E3A28-B654-44BE-BF6C-6519F88A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use GLM’s?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7EEF7-6784-485E-9117-3AE08B7B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5844" y="1463231"/>
            <a:ext cx="6972299" cy="49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2387C-EA33-4ED8-94F4-8739E41A257B}"/>
              </a:ext>
            </a:extLst>
          </p:cNvPr>
          <p:cNvSpPr txBox="1"/>
          <p:nvPr/>
        </p:nvSpPr>
        <p:spPr>
          <a:xfrm>
            <a:off x="2743200" y="6448425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Markus </a:t>
            </a:r>
            <a:r>
              <a:rPr lang="en-ZA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Gesmann’s</a:t>
            </a:r>
            <a:r>
              <a:rPr lang="en-Z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blog: </a:t>
            </a:r>
            <a:r>
              <a:rPr lang="en-ZA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https://magesblog.com/post/2015-08-04-generalised-linear-models-in-r/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002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Who am I?</vt:lpstr>
      <vt:lpstr>Why use GLM’s?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Guy Sutton</dc:creator>
  <cp:lastModifiedBy>Guy Sutton</cp:lastModifiedBy>
  <cp:revision>2</cp:revision>
  <dcterms:created xsi:type="dcterms:W3CDTF">2020-04-29T13:44:48Z</dcterms:created>
  <dcterms:modified xsi:type="dcterms:W3CDTF">2020-05-01T13:30:17Z</dcterms:modified>
</cp:coreProperties>
</file>