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A710-E74F-4155-97A0-B365F0F87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E87B-1AD7-41AB-92ED-88BEA327E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C1BC-830D-44DC-9E61-15DC4267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735C-D93B-4DFE-A66F-732B1B9E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A6BE-8A81-4B99-9C64-05A8204E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659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5626-7A43-4243-870E-3FFC0EF0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CFD04-71F9-4B2A-BFDA-F89973953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EE0F-B0A4-4ED5-89A7-2F680D3D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4E29-D025-4E93-9103-F4D446A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225A-074F-4220-ABD4-1D6F735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9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B655E-03AD-4C43-9F50-809177F97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9316-FC3A-41EB-AF5C-708FEBD6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0432-10E2-4C14-9B0C-660036EC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DA3C-9037-4D16-AD47-F0B8DCC0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C480-0513-427E-B021-E0071B49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39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CCF2-EAFD-43BC-8DC6-6BAC3238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FDAD-CAC2-40D4-A6DD-02C15347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366E-3E39-417B-BA82-65D749BC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99B5-C0DF-43E7-81BC-6715506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9E90-DD05-4A3F-B9DD-811A862D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542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9F99-5DEA-4323-9258-642CE2FC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5293-2D87-4BA6-A677-08417E7E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CB191-6DD8-484F-BA27-1D4D1FD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0BBA-A326-4342-A40B-9A6E142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6EF0-0A9F-4F3B-97E9-2F707270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18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1E42-0041-4D53-BE23-08AA39F5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E910-11FB-4E19-B693-11F3E1409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D4187-4B83-4048-A9AB-44602022A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874C3-ED40-4BC4-8E4C-48CD3902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2F2C-4DE3-4F84-85CB-92B32730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AE820-5160-4560-A40E-CB9AD0A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19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0E81-5F91-4143-A333-22EAF9D6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0FFD-F0DE-4C77-833B-B3D4C127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E7B19-4DC8-43E9-97F4-6F4A3C446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2E8C8-6771-4BDC-BC99-7EBD82D52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BB27-D068-4352-A4FD-23335ADDD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0DEF-99EA-4D8A-A018-56CC82B0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7C759-944A-4F24-A3AE-4C0CED8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FAC55-087D-4DB5-A698-2D9CFA05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5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E11C-7650-4D59-9886-F0651EA9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80CDD-82C0-4AA0-A5D0-C5FDF905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E62F4-BDF6-439B-879A-D55B302D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8370-08BA-465E-BE98-5E069A16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31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A2B4A-FE48-4E4B-8641-4473895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364F4-C347-4DAA-8C95-8543DCC0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5162-12E0-4C75-B882-F8940851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07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532E-19D0-4568-909C-07AD8B1E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82F7-9C7B-4836-B611-73FFE38F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8349-693D-4662-A245-30269248D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F3F65-2F3D-4F78-BA61-CF055323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FD3CA-FCA0-4A49-925B-EAC65B4A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944-F5E0-45C9-A0DF-63745F09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7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1D1C-9C97-475E-9FF2-630CBE21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3AAF0-6CED-439A-BB03-C00B3F8F4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C070-8625-435F-8209-BD1BAC60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8343-EECA-45B3-A38D-CE4AC720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2C2F6-1EBC-49AD-9812-1F46F577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49947-2AAD-45D2-9634-E0B5110E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01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1EBCF-F21B-492B-A5BE-E95C04A2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0A9A-6286-4F07-922E-3E20235A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AD96-A7DC-4B42-80ED-E5D99A3E4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35A1-78CC-4998-A930-50C218B9C8A8}" type="datetimeFigureOut">
              <a:rPr lang="en-ZA" smtClean="0"/>
              <a:t>2020/05/01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1E47-9B03-482C-8D5C-AAF85898D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3019-6AEE-442A-ABA9-B8F777596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D9AD-7522-4FF6-9EC4-80CB9CCB11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86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gesblog.com/post/2015-08-04-generalised-linear-models-in-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351-8627-483C-A539-08479CAF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81892"/>
            <a:ext cx="3363242" cy="1612930"/>
          </a:xfrm>
        </p:spPr>
        <p:txBody>
          <a:bodyPr>
            <a:normAutofit/>
          </a:bodyPr>
          <a:lstStyle/>
          <a:p>
            <a:pPr algn="l"/>
            <a:r>
              <a:rPr lang="en-ZA" sz="4800" dirty="0"/>
              <a:t>Why do we need GLM’s?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112F-E45A-4E11-A795-49B2352B8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688" y="2440060"/>
            <a:ext cx="3363242" cy="1612930"/>
          </a:xfrm>
        </p:spPr>
        <p:txBody>
          <a:bodyPr>
            <a:normAutofit/>
          </a:bodyPr>
          <a:lstStyle/>
          <a:p>
            <a:pPr algn="l"/>
            <a:r>
              <a:rPr lang="en-ZA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Markus </a:t>
            </a:r>
            <a:r>
              <a:rPr lang="en-ZA" sz="22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Gesmann’s</a:t>
            </a:r>
            <a:r>
              <a:rPr lang="en-ZA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blog: https://magesblog.com/post/2015-08-04-generalised-linear-models-in-r/</a:t>
            </a:r>
            <a:endParaRPr lang="en-ZA" sz="2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27E109-C3ED-477E-BE98-67396277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26" y="916096"/>
            <a:ext cx="7358301" cy="52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Why do we need GLM’s?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GLM’s?</dc:title>
  <dc:creator>Guy Sutton</dc:creator>
  <cp:lastModifiedBy>Guy Sutton</cp:lastModifiedBy>
  <cp:revision>1</cp:revision>
  <dcterms:created xsi:type="dcterms:W3CDTF">2020-05-01T13:30:37Z</dcterms:created>
  <dcterms:modified xsi:type="dcterms:W3CDTF">2020-05-01T13:31:33Z</dcterms:modified>
</cp:coreProperties>
</file>