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61" r:id="rId3"/>
    <p:sldId id="262" r:id="rId4"/>
    <p:sldId id="289" r:id="rId5"/>
    <p:sldId id="298" r:id="rId6"/>
    <p:sldId id="297" r:id="rId7"/>
    <p:sldId id="299" r:id="rId8"/>
    <p:sldId id="293" r:id="rId9"/>
    <p:sldId id="273" r:id="rId10"/>
    <p:sldId id="282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9409"/>
    <a:srgbClr val="9E211B"/>
    <a:srgbClr val="E3D2AE"/>
    <a:srgbClr val="DAECF7"/>
    <a:srgbClr val="C7020C"/>
    <a:srgbClr val="C91324"/>
    <a:srgbClr val="162F81"/>
    <a:srgbClr val="8A3E7E"/>
    <a:srgbClr val="4268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75" d="100"/>
          <a:sy n="75" d="100"/>
        </p:scale>
        <p:origin x="-318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34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18B37-020C-4F32-869B-B4EC69FC56DC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A4DA0-D8C6-4F11-87F7-C108A6B130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"/>
            <a:ext cx="12192000" cy="6857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github.com/guyt518/ai-study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01776" y="0"/>
            <a:ext cx="771525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9553" y="2519345"/>
            <a:ext cx="619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人工智能</a:t>
            </a:r>
            <a:r>
              <a:rPr lang="en-US" altLang="zh-CN" sz="5400" dirty="0" smtClean="0">
                <a:solidFill>
                  <a:schemeClr val="bg1"/>
                </a:solidFill>
              </a:rPr>
              <a:t>——</a:t>
            </a:r>
          </a:p>
          <a:p>
            <a:r>
              <a:rPr lang="en-US" altLang="zh-CN" sz="5400" dirty="0" smtClean="0">
                <a:solidFill>
                  <a:schemeClr val="bg1"/>
                </a:solidFill>
              </a:rPr>
              <a:t>             </a:t>
            </a:r>
            <a:r>
              <a:rPr lang="zh-CN" altLang="en-US" sz="5400" dirty="0" smtClean="0">
                <a:solidFill>
                  <a:schemeClr val="bg1"/>
                </a:solidFill>
              </a:rPr>
              <a:t> 人脸识别</a:t>
            </a:r>
            <a:endParaRPr kumimoji="1"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1143" y="1461258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400" b="1" i="1" dirty="0" smtClean="0">
                <a:solidFill>
                  <a:schemeClr val="bg1"/>
                </a:solidFill>
                <a:cs typeface="+mn-ea"/>
                <a:sym typeface="+mn-lt"/>
              </a:rPr>
              <a:t>Leading the future</a:t>
            </a:r>
            <a:endParaRPr kumimoji="1" lang="zh-CN" altLang="en-US" sz="24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796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06797" y="2805700"/>
            <a:ext cx="619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PPT</a:t>
            </a:r>
            <a:r>
              <a:rPr lang="zh-CN" altLang="en-US" sz="2800" dirty="0" smtClean="0">
                <a:solidFill>
                  <a:schemeClr val="bg1"/>
                </a:solidFill>
              </a:rPr>
              <a:t>内容已放入语桐的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Github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5979" y="1870702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欢迎交流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8431" y="3882462"/>
            <a:ext cx="45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u="none"/>
            </a:pPr>
            <a:r>
              <a:rPr lang="en-US" altLang="zh-CN" u="sng" dirty="0" smtClean="0">
                <a:hlinkClick r:id="rId4"/>
              </a:rPr>
              <a:t>https://github.com/guyt518/ai-study.git</a:t>
            </a:r>
            <a:endParaRPr lang="en-US" altLang="zh-CN" u="sng" dirty="0">
              <a:hlinkClick r:id="rId4"/>
            </a:endParaRPr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213114" y="1574987"/>
            <a:ext cx="2732668" cy="3403413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ransition spd="slow" advTm="589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4197" y="2640600"/>
            <a:ext cx="619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感 谢 观 看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279" y="1845302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400" b="1" i="1" dirty="0" smtClean="0">
                <a:solidFill>
                  <a:schemeClr val="bg1"/>
                </a:solidFill>
                <a:cs typeface="+mn-ea"/>
                <a:sym typeface="+mn-lt"/>
              </a:rPr>
              <a:t>Leading the future</a:t>
            </a:r>
            <a:endParaRPr kumimoji="1" lang="zh-CN" altLang="en-US" sz="24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4800" y="5143500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三（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）班  顾语桐 </a:t>
            </a:r>
            <a:r>
              <a:rPr lang="en-US" altLang="zh-CN" dirty="0" smtClean="0">
                <a:solidFill>
                  <a:schemeClr val="bg1"/>
                </a:solidFill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446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63925" y="4716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63923" y="1333400"/>
            <a:ext cx="23491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US" altLang="zh-CN" sz="2000" i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902022" y="1951992"/>
            <a:ext cx="557497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什么是人工智能</a:t>
            </a:r>
            <a:endParaRPr lang="en-US" altLang="zh-CN" sz="2800" b="1" i="1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人工智能有哪些科学领域</a:t>
            </a:r>
            <a:r>
              <a:rPr lang="en-US" altLang="zh-CN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</a:p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人工智能原理探秘</a:t>
            </a:r>
          </a:p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人脸识别的原理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5833248" y="0"/>
            <a:ext cx="7715251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86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27349" y="9288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第一章</a:t>
            </a: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27347" y="1790600"/>
            <a:ext cx="2006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>
                <a:solidFill>
                  <a:schemeClr val="bg1"/>
                </a:solidFill>
                <a:cs typeface="+mn-ea"/>
                <a:sym typeface="+mn-lt"/>
              </a:rPr>
              <a:t>PART.01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62247" y="2612390"/>
            <a:ext cx="58416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什么是人工智能</a:t>
            </a:r>
            <a:endParaRPr lang="en-US" altLang="zh-CN" sz="4800" b="1" i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微信截图_2022070713134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496" y="-1"/>
            <a:ext cx="5356504" cy="68942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417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"/>
          <p:cNvGrpSpPr/>
          <p:nvPr/>
        </p:nvGrpSpPr>
        <p:grpSpPr>
          <a:xfrm>
            <a:off x="394023" y="402592"/>
            <a:ext cx="5841679" cy="984885"/>
            <a:chOff x="394022" y="402590"/>
            <a:chExt cx="5841678" cy="984885"/>
          </a:xfrm>
        </p:grpSpPr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94022" y="402590"/>
              <a:ext cx="584167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fontAlgn="base">
                <a:buFont typeface="Wingdings" panose="05000000000000000000" pitchFamily="2" charset="2"/>
                <a:buChar char="Ø"/>
              </a:pPr>
              <a:r>
                <a:rPr lang="zh-CN" altLang="en-US" sz="3200" b="1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什么是人工智能</a:t>
              </a:r>
              <a:endParaRPr lang="en-US" altLang="zh-CN" sz="3200" b="1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38522" y="987365"/>
              <a:ext cx="36826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What is artificial intelligence</a:t>
              </a:r>
              <a:r>
                <a:rPr lang="zh-CN" altLang="en-US" sz="2000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？</a:t>
              </a:r>
              <a:endParaRPr lang="zh-CN" altLang="en-US" sz="2000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40102" y="2003027"/>
            <a:ext cx="3681100" cy="34564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97876" y="1919277"/>
            <a:ext cx="120073" cy="48952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9847" y="1931977"/>
            <a:ext cx="307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人工智能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5550828" y="2654843"/>
            <a:ext cx="6031572" cy="20441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人工智能</a:t>
            </a:r>
            <a:r>
              <a:rPr lang="en-US" altLang="zh-CN" sz="2400" dirty="0" smtClean="0"/>
              <a:t>(Artificial Intelligence),</a:t>
            </a:r>
            <a:r>
              <a:rPr lang="zh-CN" altLang="en-US" sz="2400" dirty="0" smtClean="0"/>
              <a:t>英文缩写为</a:t>
            </a:r>
            <a:r>
              <a:rPr lang="en-US" altLang="zh-CN" sz="2400" dirty="0" smtClean="0"/>
              <a:t>AI</a:t>
            </a:r>
            <a:r>
              <a:rPr lang="zh-CN" altLang="en-US" sz="2400" dirty="0" smtClean="0"/>
              <a:t>。它是计算机科学的一个分支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是研究、开发用于模拟、延伸和扩展人的智能的理论、方法、技术及应用系统的一门新的技术科学。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spd="slow" advTm="406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27349" y="9288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第二章</a:t>
            </a:r>
            <a:endParaRPr lang="zh-CN" altLang="en-US" sz="5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27347" y="1790600"/>
            <a:ext cx="200627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 smtClean="0">
                <a:solidFill>
                  <a:schemeClr val="bg1"/>
                </a:solidFill>
                <a:cs typeface="+mn-ea"/>
                <a:sym typeface="+mn-lt"/>
              </a:rPr>
              <a:t>PART.02</a:t>
            </a:r>
            <a:endParaRPr lang="en-US" altLang="zh-CN" sz="2000" i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3200" y="2713990"/>
            <a:ext cx="67817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0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人工智能有哪些科学领域</a:t>
            </a:r>
            <a:r>
              <a:rPr lang="en-US" altLang="zh-CN" sz="40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</a:p>
        </p:txBody>
      </p:sp>
      <p:pic>
        <p:nvPicPr>
          <p:cNvPr id="8" name="图片 7" descr="微信截图_2022070713134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496" y="0"/>
            <a:ext cx="5356503" cy="68942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394023" y="402592"/>
            <a:ext cx="6121077" cy="1077218"/>
            <a:chOff x="394022" y="402590"/>
            <a:chExt cx="5841678" cy="1077218"/>
          </a:xfrm>
        </p:grpSpPr>
        <p:sp>
          <p:nvSpPr>
            <p:cNvPr id="3" name="TextBox 6"/>
            <p:cNvSpPr txBox="1">
              <a:spLocks noChangeArrowheads="1"/>
            </p:cNvSpPr>
            <p:nvPr/>
          </p:nvSpPr>
          <p:spPr bwMode="auto">
            <a:xfrm>
              <a:off x="394022" y="402590"/>
              <a:ext cx="5841678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fontAlgn="base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3200" b="1" i="1" dirty="0" smtClean="0">
                  <a:solidFill>
                    <a:schemeClr val="bg1"/>
                  </a:solidFill>
                  <a:cs typeface="+mn-ea"/>
                  <a:sym typeface="+mn-lt"/>
                </a:rPr>
                <a:t>人工智能有哪些科学领域 </a:t>
              </a:r>
              <a:r>
                <a:rPr lang="en-US" altLang="zh-CN" sz="3200" b="1" i="1" dirty="0" smtClean="0">
                  <a:solidFill>
                    <a:schemeClr val="bg1"/>
                  </a:solidFill>
                  <a:cs typeface="+mn-ea"/>
                  <a:sym typeface="+mn-lt"/>
                </a:rPr>
                <a:t>?</a:t>
              </a:r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838522" y="987365"/>
              <a:ext cx="368267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Content Placeholder 2"/>
          <p:cNvSpPr txBox="1"/>
          <p:nvPr/>
        </p:nvSpPr>
        <p:spPr>
          <a:xfrm>
            <a:off x="863925" y="1765445"/>
            <a:ext cx="6015703" cy="41400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机器学习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深度学习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        自然语言处理</a:t>
            </a:r>
            <a:endParaRPr lang="en-US" altLang="zh-CN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                  计算机视觉</a:t>
            </a:r>
            <a:endParaRPr lang="en-US" altLang="zh-CN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                             智能机器人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7298725" y="1418252"/>
            <a:ext cx="4259291" cy="3840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642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27349" y="9288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第三章</a:t>
            </a:r>
            <a:endParaRPr lang="zh-CN" altLang="en-US" sz="5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27347" y="1790600"/>
            <a:ext cx="200627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 smtClean="0">
                <a:solidFill>
                  <a:schemeClr val="bg1"/>
                </a:solidFill>
                <a:cs typeface="+mn-ea"/>
                <a:sym typeface="+mn-lt"/>
              </a:rPr>
              <a:t>PART.03</a:t>
            </a:r>
            <a:endParaRPr lang="en-US" altLang="zh-CN" sz="2000" i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62247" y="2612390"/>
            <a:ext cx="5841679" cy="135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800" b="1" i="1" dirty="0" smtClean="0">
                <a:solidFill>
                  <a:schemeClr val="bg1"/>
                </a:solidFill>
                <a:cs typeface="+mn-ea"/>
                <a:sym typeface="+mn-lt"/>
              </a:rPr>
              <a:t>人工智能原理探秘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020817" y="0"/>
            <a:ext cx="7715251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745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"/>
          <p:cNvGrpSpPr/>
          <p:nvPr/>
        </p:nvGrpSpPr>
        <p:grpSpPr>
          <a:xfrm>
            <a:off x="419423" y="542292"/>
            <a:ext cx="5841679" cy="1077218"/>
            <a:chOff x="394022" y="402590"/>
            <a:chExt cx="5841678" cy="1077218"/>
          </a:xfrm>
        </p:grpSpPr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94022" y="402590"/>
              <a:ext cx="5841678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fontAlgn="base">
                <a:buFont typeface="Wingdings" panose="05000000000000000000" pitchFamily="2" charset="2"/>
                <a:buChar char="Ø"/>
              </a:pPr>
              <a:r>
                <a:rPr lang="zh-CN" altLang="en-US" sz="3200" b="1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机器学习的过程</a:t>
              </a:r>
            </a:p>
            <a:p>
              <a:pPr marL="457200" indent="-457200" fontAlgn="base">
                <a:buFont typeface="Wingdings" panose="05000000000000000000" pitchFamily="2" charset="2"/>
                <a:buChar char="Ø"/>
              </a:pPr>
              <a:endParaRPr lang="en-US" altLang="zh-CN" sz="3200" b="1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38522" y="987365"/>
              <a:ext cx="368267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Subtitle 2"/>
          <p:cNvSpPr txBox="1"/>
          <p:nvPr/>
        </p:nvSpPr>
        <p:spPr>
          <a:xfrm>
            <a:off x="1375762" y="1278219"/>
            <a:ext cx="7628537" cy="10700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准备数据：准备很多猫和狗的图片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1356422" y="3078171"/>
            <a:ext cx="8892478" cy="148864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模型训练：通过算法训练模型以达到一定的准确度</a:t>
            </a:r>
          </a:p>
          <a:p>
            <a:pPr algn="l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402512" y="2327614"/>
            <a:ext cx="70070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数据分类：告诉电脑，哪些是猫，哪些是狗</a:t>
            </a:r>
          </a:p>
        </p:txBody>
      </p:sp>
      <p:sp>
        <p:nvSpPr>
          <p:cNvPr id="13" name="Shape 2547"/>
          <p:cNvSpPr/>
          <p:nvPr/>
        </p:nvSpPr>
        <p:spPr>
          <a:xfrm>
            <a:off x="643497" y="14789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384312" y="3896046"/>
            <a:ext cx="8848897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sym typeface="+mn-lt"/>
              </a:rPr>
              <a:t>结果判断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</a:rPr>
              <a:t>电脑能够自己根据模型判断出它是猫还是狗</a:t>
            </a:r>
          </a:p>
          <a:p>
            <a:pPr>
              <a:lnSpc>
                <a:spcPct val="200000"/>
              </a:lnSpc>
            </a:pP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Shape 2547"/>
          <p:cNvSpPr/>
          <p:nvPr/>
        </p:nvSpPr>
        <p:spPr>
          <a:xfrm>
            <a:off x="656197" y="23552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8" name="Shape 2547"/>
          <p:cNvSpPr/>
          <p:nvPr/>
        </p:nvSpPr>
        <p:spPr>
          <a:xfrm>
            <a:off x="694297" y="33204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9" name="Shape 2547"/>
          <p:cNvSpPr/>
          <p:nvPr/>
        </p:nvSpPr>
        <p:spPr>
          <a:xfrm>
            <a:off x="681597" y="42221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20" name="cat2.png" descr="cat2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7935408" y="982809"/>
            <a:ext cx="1233992" cy="1249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dog1.png" descr="dog1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9423876" y="970109"/>
            <a:ext cx="1238318" cy="1226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cat1.png" descr="cat1.png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3061338" y="5000722"/>
            <a:ext cx="1253260" cy="980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dog2.png" descr="dog2.png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5896472" y="5026122"/>
            <a:ext cx="1231693" cy="108257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Box 23"/>
          <p:cNvSpPr txBox="1"/>
          <p:nvPr/>
        </p:nvSpPr>
        <p:spPr>
          <a:xfrm>
            <a:off x="4457700" y="53213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这是猫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8400" y="52959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这是狗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671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5" grpId="0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94023" y="402592"/>
            <a:ext cx="5841679" cy="93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i="1" dirty="0" smtClean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人脸识别的原理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550767" y="4024413"/>
            <a:ext cx="2317814" cy="512577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人脸图像采集</a:t>
            </a:r>
            <a:endParaRPr lang="id-ID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68028" y="2082199"/>
            <a:ext cx="2365672" cy="1499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rrow.jpeg" descr="arrow.jpe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3300449" y="2440744"/>
            <a:ext cx="750851" cy="75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图像" descr="图像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4518154" y="2190032"/>
            <a:ext cx="2720846" cy="125432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3"/>
          <p:cNvSpPr txBox="1"/>
          <p:nvPr/>
        </p:nvSpPr>
        <p:spPr>
          <a:xfrm>
            <a:off x="4513167" y="4049813"/>
            <a:ext cx="2676887" cy="512577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人脸图像预处理</a:t>
            </a:r>
            <a:endParaRPr lang="id-ID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8285067" y="4011713"/>
            <a:ext cx="3144933" cy="943464"/>
          </a:xfrm>
          <a:prstGeom prst="rect">
            <a:avLst/>
          </a:prstGeom>
          <a:noFill/>
        </p:spPr>
        <p:txBody>
          <a:bodyPr wrap="square" lIns="80899" tIns="40450" rIns="80899" bIns="4045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人脸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图像特征提取以及匹配</a:t>
            </a:r>
          </a:p>
        </p:txBody>
      </p:sp>
      <p:pic>
        <p:nvPicPr>
          <p:cNvPr id="13" name="图像" descr="图像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8417497" y="2150680"/>
            <a:ext cx="3215704" cy="1378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rrow.jpeg" descr="arrow.jpe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427949" y="2440744"/>
            <a:ext cx="750851" cy="750851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ransition spd="slow" advTm="721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2.1"/>
</p:tagLst>
</file>

<file path=ppt/theme/theme1.xml><?xml version="1.0" encoding="utf-8"?>
<a:theme xmlns:a="http://schemas.openxmlformats.org/drawingml/2006/main" name=" www.2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jcxtg3l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244</Words>
  <Application>Microsoft Office PowerPoint</Application>
  <PresentationFormat>自定义</PresentationFormat>
  <Paragraphs>57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 www.2ppt.com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user</cp:lastModifiedBy>
  <cp:revision>15</cp:revision>
  <dcterms:created xsi:type="dcterms:W3CDTF">2022-03-18T02:41:48Z</dcterms:created>
  <dcterms:modified xsi:type="dcterms:W3CDTF">2022-07-07T05:54:05Z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A2BE4E2493394423803EC79C31F7BCF7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