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1" r:id="rId3"/>
    <p:sldId id="387" r:id="rId4"/>
    <p:sldId id="388" r:id="rId5"/>
    <p:sldId id="390" r:id="rId6"/>
    <p:sldId id="389" r:id="rId7"/>
    <p:sldId id="391" r:id="rId8"/>
    <p:sldId id="392" r:id="rId9"/>
    <p:sldId id="394" r:id="rId10"/>
    <p:sldId id="393" r:id="rId11"/>
    <p:sldId id="3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FF"/>
    <a:srgbClr val="663300"/>
    <a:srgbClr val="000066"/>
    <a:srgbClr val="2F6ACB"/>
    <a:srgbClr val="3376C7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7" autoAdjust="0"/>
    <p:restoredTop sz="94715" autoAdjust="0"/>
  </p:normalViewPr>
  <p:slideViewPr>
    <p:cSldViewPr>
      <p:cViewPr>
        <p:scale>
          <a:sx n="59" d="100"/>
          <a:sy n="59" d="100"/>
        </p:scale>
        <p:origin x="-15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50E1DBD3-F6EE-4C7B-93C9-672C8DA60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530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1DBD3-F6EE-4C7B-93C9-672C8DA6010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70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1DBD3-F6EE-4C7B-93C9-672C8DA6010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70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6"/>
          <p:cNvSpPr>
            <a:spLocks/>
          </p:cNvSpPr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FC509-D235-40BD-A0C4-E71BED2E35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647FC-64AB-4474-9D5B-86FAA8CBBB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BA90C-2AA2-4394-935D-CFD16C38A1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2DB7B-8112-4595-BB5D-28551F2FD1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82F25-5BDF-4B22-B801-1E764CA0F2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7CDF0-9388-4215-AB39-A49566AD91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605FC-2682-4070-BE64-00F8599111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2242D-F1B6-46EB-A361-C4E970C70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2190-E621-4EC1-9989-8E928A10DE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E1C6-B9ED-46FD-9898-15D7F65458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3282F-E8ED-41FA-A2AD-96D770E6B4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8A15D-9D0C-4532-A742-DA4B4BAD91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>
            <a:spLocks/>
          </p:cNvSpPr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pPr>
              <a:defRPr/>
            </a:pPr>
            <a:fld id="{F1A8C35A-E8E6-40F8-8B99-597D9F3614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97" name="Freeform 73"/>
          <p:cNvSpPr>
            <a:spLocks/>
          </p:cNvSpPr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32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nd4869.web-80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2" descr="water"/>
          <p:cNvPicPr>
            <a:picLocks noChangeAspect="1" noChangeArrowheads="1"/>
          </p:cNvPicPr>
          <p:nvPr/>
        </p:nvPicPr>
        <p:blipFill>
          <a:blip r:embed="rId4" cstate="print"/>
          <a:srcRect l="22409" t="16374" b="27486"/>
          <a:stretch>
            <a:fillRect/>
          </a:stretch>
        </p:blipFill>
        <p:spPr bwMode="gray">
          <a:xfrm rot="786797">
            <a:off x="7083425" y="-233363"/>
            <a:ext cx="190658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Line 53"/>
          <p:cNvSpPr>
            <a:spLocks noChangeShapeType="1"/>
          </p:cNvSpPr>
          <p:nvPr/>
        </p:nvSpPr>
        <p:spPr bwMode="gray">
          <a:xfrm>
            <a:off x="600075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Line 55"/>
          <p:cNvSpPr>
            <a:spLocks noChangeShapeType="1"/>
          </p:cNvSpPr>
          <p:nvPr/>
        </p:nvSpPr>
        <p:spPr bwMode="gray">
          <a:xfrm>
            <a:off x="6000750" y="5572125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53"/>
          <p:cNvSpPr>
            <a:spLocks noChangeShapeType="1"/>
          </p:cNvSpPr>
          <p:nvPr/>
        </p:nvSpPr>
        <p:spPr bwMode="gray">
          <a:xfrm>
            <a:off x="6000750" y="6215063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TextBox 50"/>
          <p:cNvSpPr txBox="1">
            <a:spLocks noChangeArrowheads="1"/>
          </p:cNvSpPr>
          <p:nvPr/>
        </p:nvSpPr>
        <p:spPr bwMode="auto">
          <a:xfrm>
            <a:off x="285750" y="857250"/>
            <a:ext cx="171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  <a:cs typeface="隶书"/>
              </a:rPr>
              <a:t>结题答辩</a:t>
            </a:r>
            <a:endParaRPr lang="zh-CN" altLang="en-US" sz="28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725" y="847725"/>
            <a:ext cx="642938" cy="642938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376" name="Group 35"/>
          <p:cNvGrpSpPr>
            <a:grpSpLocks/>
          </p:cNvGrpSpPr>
          <p:nvPr/>
        </p:nvGrpSpPr>
        <p:grpSpPr bwMode="auto">
          <a:xfrm>
            <a:off x="857250" y="5072063"/>
            <a:ext cx="1676400" cy="1093787"/>
            <a:chOff x="395" y="2036"/>
            <a:chExt cx="618" cy="403"/>
          </a:xfrm>
        </p:grpSpPr>
        <p:sp>
          <p:nvSpPr>
            <p:cNvPr id="15406" name="Freeform 36"/>
            <p:cNvSpPr>
              <a:spLocks/>
            </p:cNvSpPr>
            <p:nvPr/>
          </p:nvSpPr>
          <p:spPr bwMode="gray">
            <a:xfrm>
              <a:off x="395" y="2217"/>
              <a:ext cx="81" cy="87"/>
            </a:xfrm>
            <a:custGeom>
              <a:avLst/>
              <a:gdLst>
                <a:gd name="T0" fmla="*/ 78 w 108"/>
                <a:gd name="T1" fmla="*/ 8 h 87"/>
                <a:gd name="T2" fmla="*/ 9 w 108"/>
                <a:gd name="T3" fmla="*/ 18 h 87"/>
                <a:gd name="T4" fmla="*/ 0 w 108"/>
                <a:gd name="T5" fmla="*/ 41 h 87"/>
                <a:gd name="T6" fmla="*/ 36 w 108"/>
                <a:gd name="T7" fmla="*/ 87 h 87"/>
                <a:gd name="T8" fmla="*/ 90 w 108"/>
                <a:gd name="T9" fmla="*/ 81 h 87"/>
                <a:gd name="T10" fmla="*/ 105 w 108"/>
                <a:gd name="T11" fmla="*/ 63 h 87"/>
                <a:gd name="T12" fmla="*/ 78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Freeform 37"/>
            <p:cNvSpPr>
              <a:spLocks/>
            </p:cNvSpPr>
            <p:nvPr/>
          </p:nvSpPr>
          <p:spPr bwMode="gray">
            <a:xfrm>
              <a:off x="395" y="2352"/>
              <a:ext cx="81" cy="87"/>
            </a:xfrm>
            <a:custGeom>
              <a:avLst/>
              <a:gdLst>
                <a:gd name="T0" fmla="*/ 78 w 108"/>
                <a:gd name="T1" fmla="*/ 8 h 87"/>
                <a:gd name="T2" fmla="*/ 9 w 108"/>
                <a:gd name="T3" fmla="*/ 18 h 87"/>
                <a:gd name="T4" fmla="*/ 0 w 108"/>
                <a:gd name="T5" fmla="*/ 41 h 87"/>
                <a:gd name="T6" fmla="*/ 36 w 108"/>
                <a:gd name="T7" fmla="*/ 87 h 87"/>
                <a:gd name="T8" fmla="*/ 90 w 108"/>
                <a:gd name="T9" fmla="*/ 81 h 87"/>
                <a:gd name="T10" fmla="*/ 105 w 108"/>
                <a:gd name="T11" fmla="*/ 63 h 87"/>
                <a:gd name="T12" fmla="*/ 78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Freeform 38"/>
            <p:cNvSpPr>
              <a:spLocks/>
            </p:cNvSpPr>
            <p:nvPr/>
          </p:nvSpPr>
          <p:spPr bwMode="gray">
            <a:xfrm>
              <a:off x="531" y="2213"/>
              <a:ext cx="80" cy="79"/>
            </a:xfrm>
            <a:custGeom>
              <a:avLst/>
              <a:gdLst>
                <a:gd name="T0" fmla="*/ 100 w 100"/>
                <a:gd name="T1" fmla="*/ 0 h 90"/>
                <a:gd name="T2" fmla="*/ 22 w 100"/>
                <a:gd name="T3" fmla="*/ 77 h 90"/>
                <a:gd name="T4" fmla="*/ 0 w 100"/>
                <a:gd name="T5" fmla="*/ 80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Freeform 39"/>
            <p:cNvSpPr>
              <a:spLocks/>
            </p:cNvSpPr>
            <p:nvPr/>
          </p:nvSpPr>
          <p:spPr bwMode="gray">
            <a:xfrm>
              <a:off x="543" y="2220"/>
              <a:ext cx="60" cy="62"/>
            </a:xfrm>
            <a:custGeom>
              <a:avLst/>
              <a:gdLst>
                <a:gd name="T0" fmla="*/ 0 w 60"/>
                <a:gd name="T1" fmla="*/ 0 h 62"/>
                <a:gd name="T2" fmla="*/ 29 w 60"/>
                <a:gd name="T3" fmla="*/ 23 h 62"/>
                <a:gd name="T4" fmla="*/ 60 w 60"/>
                <a:gd name="T5" fmla="*/ 62 h 62"/>
                <a:gd name="T6" fmla="*/ 0 60000 65536"/>
                <a:gd name="T7" fmla="*/ 0 60000 65536"/>
                <a:gd name="T8" fmla="*/ 0 60000 65536"/>
                <a:gd name="T9" fmla="*/ 0 w 60"/>
                <a:gd name="T10" fmla="*/ 0 h 62"/>
                <a:gd name="T11" fmla="*/ 60 w 60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10" name="Group 40"/>
            <p:cNvGrpSpPr>
              <a:grpSpLocks/>
            </p:cNvGrpSpPr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15412" name="Freeform 41"/>
              <p:cNvSpPr>
                <a:spLocks/>
              </p:cNvSpPr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>
                  <a:gd name="T0" fmla="*/ 12 w 116"/>
                  <a:gd name="T1" fmla="*/ 0 h 117"/>
                  <a:gd name="T2" fmla="*/ 0 w 116"/>
                  <a:gd name="T3" fmla="*/ 67 h 117"/>
                  <a:gd name="T4" fmla="*/ 53 w 116"/>
                  <a:gd name="T5" fmla="*/ 117 h 117"/>
                  <a:gd name="T6" fmla="*/ 108 w 116"/>
                  <a:gd name="T7" fmla="*/ 105 h 117"/>
                  <a:gd name="T8" fmla="*/ 116 w 116"/>
                  <a:gd name="T9" fmla="*/ 54 h 117"/>
                  <a:gd name="T10" fmla="*/ 65 w 116"/>
                  <a:gd name="T11" fmla="*/ 0 h 117"/>
                  <a:gd name="T12" fmla="*/ 12 w 116"/>
                  <a:gd name="T13" fmla="*/ 0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"/>
                  <a:gd name="T22" fmla="*/ 0 h 117"/>
                  <a:gd name="T23" fmla="*/ 116 w 116"/>
                  <a:gd name="T24" fmla="*/ 117 h 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3" name="Freeform 42"/>
              <p:cNvSpPr>
                <a:spLocks/>
              </p:cNvSpPr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>
                  <a:gd name="T0" fmla="*/ 0 w 273"/>
                  <a:gd name="T1" fmla="*/ 169 h 228"/>
                  <a:gd name="T2" fmla="*/ 45 w 273"/>
                  <a:gd name="T3" fmla="*/ 228 h 228"/>
                  <a:gd name="T4" fmla="*/ 273 w 273"/>
                  <a:gd name="T5" fmla="*/ 49 h 228"/>
                  <a:gd name="T6" fmla="*/ 215 w 273"/>
                  <a:gd name="T7" fmla="*/ 0 h 228"/>
                  <a:gd name="T8" fmla="*/ 0 w 273"/>
                  <a:gd name="T9" fmla="*/ 16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3"/>
                  <a:gd name="T16" fmla="*/ 0 h 228"/>
                  <a:gd name="T17" fmla="*/ 273 w 273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4" name="Freeform 43"/>
              <p:cNvSpPr>
                <a:spLocks/>
              </p:cNvSpPr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>
                  <a:gd name="T0" fmla="*/ 21 w 228"/>
                  <a:gd name="T1" fmla="*/ 172 h 237"/>
                  <a:gd name="T2" fmla="*/ 0 w 228"/>
                  <a:gd name="T3" fmla="*/ 237 h 237"/>
                  <a:gd name="T4" fmla="*/ 219 w 228"/>
                  <a:gd name="T5" fmla="*/ 64 h 237"/>
                  <a:gd name="T6" fmla="*/ 228 w 228"/>
                  <a:gd name="T7" fmla="*/ 0 h 237"/>
                  <a:gd name="T8" fmla="*/ 21 w 228"/>
                  <a:gd name="T9" fmla="*/ 172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"/>
                  <a:gd name="T16" fmla="*/ 0 h 237"/>
                  <a:gd name="T17" fmla="*/ 228 w 228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5" name="Freeform 44"/>
              <p:cNvSpPr>
                <a:spLocks/>
              </p:cNvSpPr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>
                  <a:gd name="T0" fmla="*/ 63 w 281"/>
                  <a:gd name="T1" fmla="*/ 178 h 189"/>
                  <a:gd name="T2" fmla="*/ 0 w 281"/>
                  <a:gd name="T3" fmla="*/ 189 h 189"/>
                  <a:gd name="T4" fmla="*/ 227 w 281"/>
                  <a:gd name="T5" fmla="*/ 10 h 189"/>
                  <a:gd name="T6" fmla="*/ 281 w 281"/>
                  <a:gd name="T7" fmla="*/ 0 h 189"/>
                  <a:gd name="T8" fmla="*/ 63 w 281"/>
                  <a:gd name="T9" fmla="*/ 178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1"/>
                  <a:gd name="T16" fmla="*/ 0 h 189"/>
                  <a:gd name="T17" fmla="*/ 281 w 28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Freeform 45"/>
              <p:cNvSpPr>
                <a:spLocks/>
              </p:cNvSpPr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>
                  <a:gd name="T0" fmla="*/ 0 w 161"/>
                  <a:gd name="T1" fmla="*/ 135 h 163"/>
                  <a:gd name="T2" fmla="*/ 18 w 161"/>
                  <a:gd name="T3" fmla="*/ 163 h 163"/>
                  <a:gd name="T4" fmla="*/ 161 w 161"/>
                  <a:gd name="T5" fmla="*/ 120 h 163"/>
                  <a:gd name="T6" fmla="*/ 114 w 161"/>
                  <a:gd name="T7" fmla="*/ 124 h 163"/>
                  <a:gd name="T8" fmla="*/ 69 w 161"/>
                  <a:gd name="T9" fmla="*/ 67 h 163"/>
                  <a:gd name="T10" fmla="*/ 90 w 161"/>
                  <a:gd name="T11" fmla="*/ 0 h 163"/>
                  <a:gd name="T12" fmla="*/ 0 w 161"/>
                  <a:gd name="T13" fmla="*/ 135 h 1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1"/>
                  <a:gd name="T22" fmla="*/ 0 h 163"/>
                  <a:gd name="T23" fmla="*/ 161 w 161"/>
                  <a:gd name="T24" fmla="*/ 163 h 1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7" name="Freeform 46"/>
              <p:cNvSpPr>
                <a:spLocks/>
              </p:cNvSpPr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>
                  <a:gd name="T0" fmla="*/ 27 w 39"/>
                  <a:gd name="T1" fmla="*/ 0 h 33"/>
                  <a:gd name="T2" fmla="*/ 0 w 39"/>
                  <a:gd name="T3" fmla="*/ 33 h 33"/>
                  <a:gd name="T4" fmla="*/ 39 w 39"/>
                  <a:gd name="T5" fmla="*/ 25 h 33"/>
                  <a:gd name="T6" fmla="*/ 27 w 39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33"/>
                  <a:gd name="T14" fmla="*/ 39 w 39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8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9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0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11" name="Freeform 50"/>
            <p:cNvSpPr>
              <a:spLocks/>
            </p:cNvSpPr>
            <p:nvPr/>
          </p:nvSpPr>
          <p:spPr bwMode="gray">
            <a:xfrm>
              <a:off x="529" y="2348"/>
              <a:ext cx="80" cy="79"/>
            </a:xfrm>
            <a:custGeom>
              <a:avLst/>
              <a:gdLst>
                <a:gd name="T0" fmla="*/ 100 w 100"/>
                <a:gd name="T1" fmla="*/ 0 h 90"/>
                <a:gd name="T2" fmla="*/ 22 w 100"/>
                <a:gd name="T3" fmla="*/ 77 h 90"/>
                <a:gd name="T4" fmla="*/ 0 w 100"/>
                <a:gd name="T5" fmla="*/ 80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77" name="组合 71"/>
          <p:cNvGrpSpPr>
            <a:grpSpLocks/>
          </p:cNvGrpSpPr>
          <p:nvPr/>
        </p:nvGrpSpPr>
        <p:grpSpPr bwMode="auto">
          <a:xfrm>
            <a:off x="714375" y="3500438"/>
            <a:ext cx="2971800" cy="1606550"/>
            <a:chOff x="2714612" y="3751276"/>
            <a:chExt cx="2971794" cy="1606550"/>
          </a:xfrm>
        </p:grpSpPr>
        <p:grpSp>
          <p:nvGrpSpPr>
            <p:cNvPr id="15379" name="Group 35"/>
            <p:cNvGrpSpPr>
              <a:grpSpLocks/>
            </p:cNvGrpSpPr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15391" name="Freeform 36"/>
              <p:cNvSpPr>
                <a:spLocks/>
              </p:cNvSpPr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>
                  <a:gd name="T0" fmla="*/ 78 w 108"/>
                  <a:gd name="T1" fmla="*/ 8 h 87"/>
                  <a:gd name="T2" fmla="*/ 9 w 108"/>
                  <a:gd name="T3" fmla="*/ 18 h 87"/>
                  <a:gd name="T4" fmla="*/ 0 w 108"/>
                  <a:gd name="T5" fmla="*/ 41 h 87"/>
                  <a:gd name="T6" fmla="*/ 36 w 108"/>
                  <a:gd name="T7" fmla="*/ 87 h 87"/>
                  <a:gd name="T8" fmla="*/ 90 w 108"/>
                  <a:gd name="T9" fmla="*/ 81 h 87"/>
                  <a:gd name="T10" fmla="*/ 105 w 108"/>
                  <a:gd name="T11" fmla="*/ 63 h 87"/>
                  <a:gd name="T12" fmla="*/ 78 w 108"/>
                  <a:gd name="T13" fmla="*/ 8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"/>
                  <a:gd name="T22" fmla="*/ 0 h 87"/>
                  <a:gd name="T23" fmla="*/ 108 w 108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Freeform 37"/>
              <p:cNvSpPr>
                <a:spLocks/>
              </p:cNvSpPr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>
                  <a:gd name="T0" fmla="*/ 78 w 108"/>
                  <a:gd name="T1" fmla="*/ 8 h 87"/>
                  <a:gd name="T2" fmla="*/ 9 w 108"/>
                  <a:gd name="T3" fmla="*/ 18 h 87"/>
                  <a:gd name="T4" fmla="*/ 0 w 108"/>
                  <a:gd name="T5" fmla="*/ 41 h 87"/>
                  <a:gd name="T6" fmla="*/ 36 w 108"/>
                  <a:gd name="T7" fmla="*/ 87 h 87"/>
                  <a:gd name="T8" fmla="*/ 90 w 108"/>
                  <a:gd name="T9" fmla="*/ 81 h 87"/>
                  <a:gd name="T10" fmla="*/ 105 w 108"/>
                  <a:gd name="T11" fmla="*/ 63 h 87"/>
                  <a:gd name="T12" fmla="*/ 78 w 108"/>
                  <a:gd name="T13" fmla="*/ 8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"/>
                  <a:gd name="T22" fmla="*/ 0 h 87"/>
                  <a:gd name="T23" fmla="*/ 108 w 108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Freeform 38"/>
              <p:cNvSpPr>
                <a:spLocks/>
              </p:cNvSpPr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>
                  <a:gd name="T0" fmla="*/ 100 w 100"/>
                  <a:gd name="T1" fmla="*/ 0 h 90"/>
                  <a:gd name="T2" fmla="*/ 22 w 100"/>
                  <a:gd name="T3" fmla="*/ 77 h 90"/>
                  <a:gd name="T4" fmla="*/ 0 w 100"/>
                  <a:gd name="T5" fmla="*/ 80 h 90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90"/>
                  <a:gd name="T11" fmla="*/ 100 w 100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Freeform 39"/>
              <p:cNvSpPr>
                <a:spLocks/>
              </p:cNvSpPr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>
                  <a:gd name="T0" fmla="*/ 0 w 60"/>
                  <a:gd name="T1" fmla="*/ 0 h 62"/>
                  <a:gd name="T2" fmla="*/ 29 w 60"/>
                  <a:gd name="T3" fmla="*/ 23 h 62"/>
                  <a:gd name="T4" fmla="*/ 60 w 60"/>
                  <a:gd name="T5" fmla="*/ 62 h 62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62"/>
                  <a:gd name="T11" fmla="*/ 60 w 60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395" name="Group 40"/>
              <p:cNvGrpSpPr>
                <a:grpSpLocks/>
              </p:cNvGrpSpPr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15397" name="Freeform 41"/>
                <p:cNvSpPr>
                  <a:spLocks/>
                </p:cNvSpPr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>
                    <a:gd name="T0" fmla="*/ 12 w 116"/>
                    <a:gd name="T1" fmla="*/ 0 h 117"/>
                    <a:gd name="T2" fmla="*/ 0 w 116"/>
                    <a:gd name="T3" fmla="*/ 67 h 117"/>
                    <a:gd name="T4" fmla="*/ 53 w 116"/>
                    <a:gd name="T5" fmla="*/ 117 h 117"/>
                    <a:gd name="T6" fmla="*/ 108 w 116"/>
                    <a:gd name="T7" fmla="*/ 105 h 117"/>
                    <a:gd name="T8" fmla="*/ 116 w 116"/>
                    <a:gd name="T9" fmla="*/ 54 h 117"/>
                    <a:gd name="T10" fmla="*/ 65 w 116"/>
                    <a:gd name="T11" fmla="*/ 0 h 117"/>
                    <a:gd name="T12" fmla="*/ 12 w 116"/>
                    <a:gd name="T13" fmla="*/ 0 h 1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6"/>
                    <a:gd name="T22" fmla="*/ 0 h 117"/>
                    <a:gd name="T23" fmla="*/ 116 w 116"/>
                    <a:gd name="T24" fmla="*/ 117 h 1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Freeform 42"/>
                <p:cNvSpPr>
                  <a:spLocks/>
                </p:cNvSpPr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>
                    <a:gd name="T0" fmla="*/ 0 w 273"/>
                    <a:gd name="T1" fmla="*/ 169 h 228"/>
                    <a:gd name="T2" fmla="*/ 45 w 273"/>
                    <a:gd name="T3" fmla="*/ 228 h 228"/>
                    <a:gd name="T4" fmla="*/ 273 w 273"/>
                    <a:gd name="T5" fmla="*/ 49 h 228"/>
                    <a:gd name="T6" fmla="*/ 215 w 273"/>
                    <a:gd name="T7" fmla="*/ 0 h 228"/>
                    <a:gd name="T8" fmla="*/ 0 w 273"/>
                    <a:gd name="T9" fmla="*/ 169 h 2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"/>
                    <a:gd name="T16" fmla="*/ 0 h 228"/>
                    <a:gd name="T17" fmla="*/ 273 w 273"/>
                    <a:gd name="T18" fmla="*/ 228 h 2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9" name="Freeform 43"/>
                <p:cNvSpPr>
                  <a:spLocks/>
                </p:cNvSpPr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>
                    <a:gd name="T0" fmla="*/ 21 w 228"/>
                    <a:gd name="T1" fmla="*/ 172 h 237"/>
                    <a:gd name="T2" fmla="*/ 0 w 228"/>
                    <a:gd name="T3" fmla="*/ 237 h 237"/>
                    <a:gd name="T4" fmla="*/ 219 w 228"/>
                    <a:gd name="T5" fmla="*/ 64 h 237"/>
                    <a:gd name="T6" fmla="*/ 228 w 228"/>
                    <a:gd name="T7" fmla="*/ 0 h 237"/>
                    <a:gd name="T8" fmla="*/ 21 w 228"/>
                    <a:gd name="T9" fmla="*/ 172 h 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"/>
                    <a:gd name="T16" fmla="*/ 0 h 237"/>
                    <a:gd name="T17" fmla="*/ 228 w 228"/>
                    <a:gd name="T18" fmla="*/ 237 h 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0" name="Freeform 44"/>
                <p:cNvSpPr>
                  <a:spLocks/>
                </p:cNvSpPr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>
                    <a:gd name="T0" fmla="*/ 63 w 281"/>
                    <a:gd name="T1" fmla="*/ 178 h 189"/>
                    <a:gd name="T2" fmla="*/ 0 w 281"/>
                    <a:gd name="T3" fmla="*/ 189 h 189"/>
                    <a:gd name="T4" fmla="*/ 227 w 281"/>
                    <a:gd name="T5" fmla="*/ 10 h 189"/>
                    <a:gd name="T6" fmla="*/ 281 w 281"/>
                    <a:gd name="T7" fmla="*/ 0 h 189"/>
                    <a:gd name="T8" fmla="*/ 63 w 281"/>
                    <a:gd name="T9" fmla="*/ 178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1"/>
                    <a:gd name="T16" fmla="*/ 0 h 189"/>
                    <a:gd name="T17" fmla="*/ 281 w 281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1" name="Freeform 45"/>
                <p:cNvSpPr>
                  <a:spLocks/>
                </p:cNvSpPr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>
                    <a:gd name="T0" fmla="*/ 0 w 161"/>
                    <a:gd name="T1" fmla="*/ 135 h 163"/>
                    <a:gd name="T2" fmla="*/ 18 w 161"/>
                    <a:gd name="T3" fmla="*/ 163 h 163"/>
                    <a:gd name="T4" fmla="*/ 161 w 161"/>
                    <a:gd name="T5" fmla="*/ 120 h 163"/>
                    <a:gd name="T6" fmla="*/ 114 w 161"/>
                    <a:gd name="T7" fmla="*/ 124 h 163"/>
                    <a:gd name="T8" fmla="*/ 69 w 161"/>
                    <a:gd name="T9" fmla="*/ 67 h 163"/>
                    <a:gd name="T10" fmla="*/ 90 w 161"/>
                    <a:gd name="T11" fmla="*/ 0 h 163"/>
                    <a:gd name="T12" fmla="*/ 0 w 161"/>
                    <a:gd name="T13" fmla="*/ 135 h 1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1"/>
                    <a:gd name="T22" fmla="*/ 0 h 163"/>
                    <a:gd name="T23" fmla="*/ 161 w 161"/>
                    <a:gd name="T24" fmla="*/ 163 h 1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2" name="Freeform 46"/>
                <p:cNvSpPr>
                  <a:spLocks/>
                </p:cNvSpPr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>
                    <a:gd name="T0" fmla="*/ 27 w 39"/>
                    <a:gd name="T1" fmla="*/ 0 h 33"/>
                    <a:gd name="T2" fmla="*/ 0 w 39"/>
                    <a:gd name="T3" fmla="*/ 33 h 33"/>
                    <a:gd name="T4" fmla="*/ 39 w 39"/>
                    <a:gd name="T5" fmla="*/ 25 h 33"/>
                    <a:gd name="T6" fmla="*/ 27 w 39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9"/>
                    <a:gd name="T13" fmla="*/ 0 h 33"/>
                    <a:gd name="T14" fmla="*/ 39 w 39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3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4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5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96" name="Freeform 50"/>
              <p:cNvSpPr>
                <a:spLocks/>
              </p:cNvSpPr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>
                  <a:gd name="T0" fmla="*/ 100 w 100"/>
                  <a:gd name="T1" fmla="*/ 0 h 90"/>
                  <a:gd name="T2" fmla="*/ 22 w 100"/>
                  <a:gd name="T3" fmla="*/ 77 h 90"/>
                  <a:gd name="T4" fmla="*/ 0 w 100"/>
                  <a:gd name="T5" fmla="*/ 80 h 90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90"/>
                  <a:gd name="T11" fmla="*/ 100 w 100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195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0" name="Group 24"/>
            <p:cNvGrpSpPr>
              <a:grpSpLocks/>
            </p:cNvGrpSpPr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15381" name="Freeform 25"/>
              <p:cNvSpPr>
                <a:spLocks/>
              </p:cNvSpPr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>
                  <a:gd name="T0" fmla="*/ 0 w 3920"/>
                  <a:gd name="T1" fmla="*/ 1500 h 1720"/>
                  <a:gd name="T2" fmla="*/ 768 w 3920"/>
                  <a:gd name="T3" fmla="*/ 424 h 1720"/>
                  <a:gd name="T4" fmla="*/ 2208 w 3920"/>
                  <a:gd name="T5" fmla="*/ 424 h 1720"/>
                  <a:gd name="T6" fmla="*/ 3920 w 3920"/>
                  <a:gd name="T7" fmla="*/ 828 h 1720"/>
                  <a:gd name="T8" fmla="*/ 3216 w 3920"/>
                  <a:gd name="T9" fmla="*/ 1720 h 1720"/>
                  <a:gd name="T10" fmla="*/ 1524 w 3920"/>
                  <a:gd name="T11" fmla="*/ 1600 h 1720"/>
                  <a:gd name="T12" fmla="*/ 3232 w 3920"/>
                  <a:gd name="T13" fmla="*/ 1628 h 1720"/>
                  <a:gd name="T14" fmla="*/ 3748 w 3920"/>
                  <a:gd name="T15" fmla="*/ 820 h 1720"/>
                  <a:gd name="T16" fmla="*/ 2256 w 3920"/>
                  <a:gd name="T17" fmla="*/ 472 h 1720"/>
                  <a:gd name="T18" fmla="*/ 1468 w 3920"/>
                  <a:gd name="T19" fmla="*/ 1524 h 1720"/>
                  <a:gd name="T20" fmla="*/ 2160 w 3920"/>
                  <a:gd name="T21" fmla="*/ 472 h 1720"/>
                  <a:gd name="T22" fmla="*/ 812 w 3920"/>
                  <a:gd name="T23" fmla="*/ 508 h 1720"/>
                  <a:gd name="T24" fmla="*/ 96 w 3920"/>
                  <a:gd name="T25" fmla="*/ 1432 h 1720"/>
                  <a:gd name="T26" fmla="*/ 1488 w 3920"/>
                  <a:gd name="T27" fmla="*/ 1576 h 1720"/>
                  <a:gd name="T28" fmla="*/ 0 w 3920"/>
                  <a:gd name="T29" fmla="*/ 1500 h 17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20"/>
                  <a:gd name="T46" fmla="*/ 0 h 1720"/>
                  <a:gd name="T47" fmla="*/ 3920 w 3920"/>
                  <a:gd name="T48" fmla="*/ 1720 h 172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Freeform 26"/>
              <p:cNvSpPr>
                <a:spLocks/>
              </p:cNvSpPr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>
                  <a:gd name="T0" fmla="*/ 0 w 2218"/>
                  <a:gd name="T1" fmla="*/ 672 h 960"/>
                  <a:gd name="T2" fmla="*/ 1640 w 2218"/>
                  <a:gd name="T3" fmla="*/ 960 h 960"/>
                  <a:gd name="T4" fmla="*/ 2208 w 2218"/>
                  <a:gd name="T5" fmla="*/ 0 h 960"/>
                  <a:gd name="T6" fmla="*/ 1580 w 2218"/>
                  <a:gd name="T7" fmla="*/ 888 h 960"/>
                  <a:gd name="T8" fmla="*/ 0 w 2218"/>
                  <a:gd name="T9" fmla="*/ 672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8"/>
                  <a:gd name="T16" fmla="*/ 0 h 960"/>
                  <a:gd name="T17" fmla="*/ 2218 w 2218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3" name="Freeform 27"/>
              <p:cNvSpPr>
                <a:spLocks/>
              </p:cNvSpPr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>
                  <a:gd name="T0" fmla="*/ 0 w 1584"/>
                  <a:gd name="T1" fmla="*/ 224 h 392"/>
                  <a:gd name="T2" fmla="*/ 1152 w 1584"/>
                  <a:gd name="T3" fmla="*/ 224 h 392"/>
                  <a:gd name="T4" fmla="*/ 1584 w 1584"/>
                  <a:gd name="T5" fmla="*/ 272 h 392"/>
                  <a:gd name="T6" fmla="*/ 1144 w 1584"/>
                  <a:gd name="T7" fmla="*/ 144 h 392"/>
                  <a:gd name="T8" fmla="*/ 0 w 1584"/>
                  <a:gd name="T9" fmla="*/ 224 h 3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4"/>
                  <a:gd name="T16" fmla="*/ 0 h 392"/>
                  <a:gd name="T17" fmla="*/ 1584 w 1584"/>
                  <a:gd name="T18" fmla="*/ 392 h 3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Freeform 28"/>
              <p:cNvSpPr>
                <a:spLocks/>
              </p:cNvSpPr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>
                  <a:gd name="T0" fmla="*/ 0 w 1731"/>
                  <a:gd name="T1" fmla="*/ 176 h 344"/>
                  <a:gd name="T2" fmla="*/ 1604 w 1731"/>
                  <a:gd name="T3" fmla="*/ 344 h 344"/>
                  <a:gd name="T4" fmla="*/ 760 w 1731"/>
                  <a:gd name="T5" fmla="*/ 72 h 344"/>
                  <a:gd name="T6" fmla="*/ 0 w 1731"/>
                  <a:gd name="T7" fmla="*/ 176 h 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31"/>
                  <a:gd name="T13" fmla="*/ 0 h 344"/>
                  <a:gd name="T14" fmla="*/ 1731 w 1731"/>
                  <a:gd name="T15" fmla="*/ 344 h 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Freeform 29"/>
              <p:cNvSpPr>
                <a:spLocks/>
              </p:cNvSpPr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>
                  <a:gd name="T0" fmla="*/ 456 w 504"/>
                  <a:gd name="T1" fmla="*/ 48 h 672"/>
                  <a:gd name="T2" fmla="*/ 312 w 504"/>
                  <a:gd name="T3" fmla="*/ 336 h 672"/>
                  <a:gd name="T4" fmla="*/ 24 w 504"/>
                  <a:gd name="T5" fmla="*/ 624 h 672"/>
                  <a:gd name="T6" fmla="*/ 456 w 504"/>
                  <a:gd name="T7" fmla="*/ 48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4"/>
                  <a:gd name="T13" fmla="*/ 0 h 672"/>
                  <a:gd name="T14" fmla="*/ 504 w 50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6" name="Freeform 30"/>
              <p:cNvSpPr>
                <a:spLocks/>
              </p:cNvSpPr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>
                  <a:gd name="T0" fmla="*/ 0 w 1081"/>
                  <a:gd name="T1" fmla="*/ 36 h 301"/>
                  <a:gd name="T2" fmla="*/ 992 w 1081"/>
                  <a:gd name="T3" fmla="*/ 300 h 301"/>
                  <a:gd name="T4" fmla="*/ 536 w 1081"/>
                  <a:gd name="T5" fmla="*/ 44 h 301"/>
                  <a:gd name="T6" fmla="*/ 0 w 1081"/>
                  <a:gd name="T7" fmla="*/ 36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1"/>
                  <a:gd name="T13" fmla="*/ 0 h 301"/>
                  <a:gd name="T14" fmla="*/ 1081 w 1081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Freeform 31"/>
              <p:cNvSpPr>
                <a:spLocks/>
              </p:cNvSpPr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>
                  <a:gd name="T0" fmla="*/ 0 w 1081"/>
                  <a:gd name="T1" fmla="*/ 36 h 301"/>
                  <a:gd name="T2" fmla="*/ 992 w 1081"/>
                  <a:gd name="T3" fmla="*/ 300 h 301"/>
                  <a:gd name="T4" fmla="*/ 536 w 1081"/>
                  <a:gd name="T5" fmla="*/ 44 h 301"/>
                  <a:gd name="T6" fmla="*/ 0 w 1081"/>
                  <a:gd name="T7" fmla="*/ 36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1"/>
                  <a:gd name="T13" fmla="*/ 0 h 301"/>
                  <a:gd name="T14" fmla="*/ 1081 w 1081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Freeform 32"/>
              <p:cNvSpPr>
                <a:spLocks/>
              </p:cNvSpPr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>
                  <a:gd name="T0" fmla="*/ 0 w 1013"/>
                  <a:gd name="T1" fmla="*/ 116 h 171"/>
                  <a:gd name="T2" fmla="*/ 932 w 1013"/>
                  <a:gd name="T3" fmla="*/ 156 h 171"/>
                  <a:gd name="T4" fmla="*/ 485 w 1013"/>
                  <a:gd name="T5" fmla="*/ 23 h 171"/>
                  <a:gd name="T6" fmla="*/ 0 w 1013"/>
                  <a:gd name="T7" fmla="*/ 116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3"/>
                  <a:gd name="T13" fmla="*/ 0 h 171"/>
                  <a:gd name="T14" fmla="*/ 1013 w 1013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Freeform 33"/>
              <p:cNvSpPr>
                <a:spLocks/>
              </p:cNvSpPr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>
                  <a:gd name="T0" fmla="*/ 0 w 1013"/>
                  <a:gd name="T1" fmla="*/ 116 h 171"/>
                  <a:gd name="T2" fmla="*/ 932 w 1013"/>
                  <a:gd name="T3" fmla="*/ 156 h 171"/>
                  <a:gd name="T4" fmla="*/ 485 w 1013"/>
                  <a:gd name="T5" fmla="*/ 23 h 171"/>
                  <a:gd name="T6" fmla="*/ 0 w 1013"/>
                  <a:gd name="T7" fmla="*/ 116 h 1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3"/>
                  <a:gd name="T13" fmla="*/ 0 h 171"/>
                  <a:gd name="T14" fmla="*/ 1013 w 1013"/>
                  <a:gd name="T15" fmla="*/ 171 h 1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Freeform 34"/>
              <p:cNvSpPr>
                <a:spLocks/>
              </p:cNvSpPr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>
                  <a:gd name="T0" fmla="*/ 0 w 1057"/>
                  <a:gd name="T1" fmla="*/ 100 h 155"/>
                  <a:gd name="T2" fmla="*/ 972 w 1057"/>
                  <a:gd name="T3" fmla="*/ 140 h 155"/>
                  <a:gd name="T4" fmla="*/ 506 w 1057"/>
                  <a:gd name="T5" fmla="*/ 7 h 155"/>
                  <a:gd name="T6" fmla="*/ 0 w 1057"/>
                  <a:gd name="T7" fmla="*/ 100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7"/>
                  <a:gd name="T13" fmla="*/ 0 h 155"/>
                  <a:gd name="T14" fmla="*/ 1057 w 1057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6036580" y="509825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华文行楷" pitchFamily="2" charset="-122"/>
                <a:ea typeface="华文行楷" pitchFamily="2" charset="-122"/>
              </a:rPr>
              <a:t>1003106</a:t>
            </a:r>
            <a:r>
              <a:rPr lang="zh-CN" altLang="en-US" sz="2800" b="1" dirty="0" smtClean="0">
                <a:latin typeface="华文行楷" pitchFamily="2" charset="-122"/>
                <a:ea typeface="华文行楷" pitchFamily="2" charset="-122"/>
              </a:rPr>
              <a:t>班</a:t>
            </a:r>
            <a:endParaRPr lang="zh-CN" altLang="en-US" sz="28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60443" y="572510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华文行楷" pitchFamily="2" charset="-122"/>
                <a:ea typeface="华文行楷" pitchFamily="2" charset="-122"/>
              </a:rPr>
              <a:t>2012/11/17</a:t>
            </a:r>
            <a:endParaRPr lang="zh-CN" altLang="en-US" sz="28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9598" y="2204864"/>
            <a:ext cx="441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3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协同写作</a:t>
            </a:r>
            <a:r>
              <a:rPr lang="en-US" altLang="zh-CN" sz="5400" dirty="0" smtClean="0">
                <a:solidFill>
                  <a:schemeClr val="accent3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wiki</a:t>
            </a:r>
            <a:endParaRPr lang="zh-CN" altLang="en-US" sz="5400" dirty="0">
              <a:solidFill>
                <a:schemeClr val="accent3">
                  <a:lumMod val="2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72411" y="443097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华文行楷" pitchFamily="2" charset="-122"/>
                <a:ea typeface="华文行楷" pitchFamily="2" charset="-122"/>
              </a:rPr>
              <a:t>Wiki</a:t>
            </a:r>
            <a:r>
              <a:rPr lang="zh-CN" altLang="en-US" sz="2800" b="1" dirty="0" smtClean="0">
                <a:latin typeface="华文行楷" pitchFamily="2" charset="-122"/>
                <a:ea typeface="华文行楷" pitchFamily="2" charset="-122"/>
              </a:rPr>
              <a:t>小组</a:t>
            </a:r>
            <a:endParaRPr lang="zh-CN" altLang="en-US" sz="2800" b="1" dirty="0">
              <a:latin typeface="华文行楷" pitchFamily="2" charset="-122"/>
              <a:ea typeface="华文行楷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261470" y="5036393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4623595" y="2949009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474274" y="228266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1" y="15458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隶书"/>
              </a:rPr>
              <a:t>分工合作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974" y="1643134"/>
            <a:ext cx="805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郝有强：原型系统的初步构建；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胡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旭：实现版本控制、进度控制等主要</a:t>
            </a:r>
            <a:r>
              <a:rPr lang="en-US" altLang="zh-CN" sz="36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功能；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黎孟托：协同完成上述工作，富文本</a:t>
            </a:r>
            <a:r>
              <a:rPr lang="en-US" altLang="zh-CN" sz="3600" dirty="0" smtClean="0">
                <a:latin typeface="华文行楷" pitchFamily="2" charset="-122"/>
                <a:ea typeface="华文行楷" pitchFamily="2" charset="-122"/>
              </a:rPr>
              <a:t>	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编辑，虽然由于时间原因，未添加。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838" y="3840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915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2" descr="water"/>
          <p:cNvPicPr>
            <a:picLocks noChangeAspect="1" noChangeArrowheads="1"/>
          </p:cNvPicPr>
          <p:nvPr/>
        </p:nvPicPr>
        <p:blipFill>
          <a:blip r:embed="rId4" cstate="print"/>
          <a:srcRect l="22409" t="16374" b="27486"/>
          <a:stretch>
            <a:fillRect/>
          </a:stretch>
        </p:blipFill>
        <p:spPr bwMode="gray">
          <a:xfrm rot="786797">
            <a:off x="7083425" y="-233363"/>
            <a:ext cx="190658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76" name="Group 35"/>
          <p:cNvGrpSpPr>
            <a:grpSpLocks/>
          </p:cNvGrpSpPr>
          <p:nvPr/>
        </p:nvGrpSpPr>
        <p:grpSpPr bwMode="auto">
          <a:xfrm>
            <a:off x="857250" y="5072063"/>
            <a:ext cx="1676400" cy="1093787"/>
            <a:chOff x="395" y="2036"/>
            <a:chExt cx="618" cy="403"/>
          </a:xfrm>
        </p:grpSpPr>
        <p:sp>
          <p:nvSpPr>
            <p:cNvPr id="15406" name="Freeform 36"/>
            <p:cNvSpPr>
              <a:spLocks/>
            </p:cNvSpPr>
            <p:nvPr/>
          </p:nvSpPr>
          <p:spPr bwMode="gray">
            <a:xfrm>
              <a:off x="395" y="2217"/>
              <a:ext cx="81" cy="87"/>
            </a:xfrm>
            <a:custGeom>
              <a:avLst/>
              <a:gdLst>
                <a:gd name="T0" fmla="*/ 78 w 108"/>
                <a:gd name="T1" fmla="*/ 8 h 87"/>
                <a:gd name="T2" fmla="*/ 9 w 108"/>
                <a:gd name="T3" fmla="*/ 18 h 87"/>
                <a:gd name="T4" fmla="*/ 0 w 108"/>
                <a:gd name="T5" fmla="*/ 41 h 87"/>
                <a:gd name="T6" fmla="*/ 36 w 108"/>
                <a:gd name="T7" fmla="*/ 87 h 87"/>
                <a:gd name="T8" fmla="*/ 90 w 108"/>
                <a:gd name="T9" fmla="*/ 81 h 87"/>
                <a:gd name="T10" fmla="*/ 105 w 108"/>
                <a:gd name="T11" fmla="*/ 63 h 87"/>
                <a:gd name="T12" fmla="*/ 78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Freeform 37"/>
            <p:cNvSpPr>
              <a:spLocks/>
            </p:cNvSpPr>
            <p:nvPr/>
          </p:nvSpPr>
          <p:spPr bwMode="gray">
            <a:xfrm>
              <a:off x="395" y="2352"/>
              <a:ext cx="81" cy="87"/>
            </a:xfrm>
            <a:custGeom>
              <a:avLst/>
              <a:gdLst>
                <a:gd name="T0" fmla="*/ 78 w 108"/>
                <a:gd name="T1" fmla="*/ 8 h 87"/>
                <a:gd name="T2" fmla="*/ 9 w 108"/>
                <a:gd name="T3" fmla="*/ 18 h 87"/>
                <a:gd name="T4" fmla="*/ 0 w 108"/>
                <a:gd name="T5" fmla="*/ 41 h 87"/>
                <a:gd name="T6" fmla="*/ 36 w 108"/>
                <a:gd name="T7" fmla="*/ 87 h 87"/>
                <a:gd name="T8" fmla="*/ 90 w 108"/>
                <a:gd name="T9" fmla="*/ 81 h 87"/>
                <a:gd name="T10" fmla="*/ 105 w 108"/>
                <a:gd name="T11" fmla="*/ 63 h 87"/>
                <a:gd name="T12" fmla="*/ 78 w 108"/>
                <a:gd name="T13" fmla="*/ 8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"/>
                <a:gd name="T22" fmla="*/ 0 h 87"/>
                <a:gd name="T23" fmla="*/ 108 w 108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Freeform 38"/>
            <p:cNvSpPr>
              <a:spLocks/>
            </p:cNvSpPr>
            <p:nvPr/>
          </p:nvSpPr>
          <p:spPr bwMode="gray">
            <a:xfrm>
              <a:off x="531" y="2213"/>
              <a:ext cx="80" cy="79"/>
            </a:xfrm>
            <a:custGeom>
              <a:avLst/>
              <a:gdLst>
                <a:gd name="T0" fmla="*/ 100 w 100"/>
                <a:gd name="T1" fmla="*/ 0 h 90"/>
                <a:gd name="T2" fmla="*/ 22 w 100"/>
                <a:gd name="T3" fmla="*/ 77 h 90"/>
                <a:gd name="T4" fmla="*/ 0 w 100"/>
                <a:gd name="T5" fmla="*/ 80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Freeform 39"/>
            <p:cNvSpPr>
              <a:spLocks/>
            </p:cNvSpPr>
            <p:nvPr/>
          </p:nvSpPr>
          <p:spPr bwMode="gray">
            <a:xfrm>
              <a:off x="543" y="2220"/>
              <a:ext cx="60" cy="62"/>
            </a:xfrm>
            <a:custGeom>
              <a:avLst/>
              <a:gdLst>
                <a:gd name="T0" fmla="*/ 0 w 60"/>
                <a:gd name="T1" fmla="*/ 0 h 62"/>
                <a:gd name="T2" fmla="*/ 29 w 60"/>
                <a:gd name="T3" fmla="*/ 23 h 62"/>
                <a:gd name="T4" fmla="*/ 60 w 60"/>
                <a:gd name="T5" fmla="*/ 62 h 62"/>
                <a:gd name="T6" fmla="*/ 0 60000 65536"/>
                <a:gd name="T7" fmla="*/ 0 60000 65536"/>
                <a:gd name="T8" fmla="*/ 0 60000 65536"/>
                <a:gd name="T9" fmla="*/ 0 w 60"/>
                <a:gd name="T10" fmla="*/ 0 h 62"/>
                <a:gd name="T11" fmla="*/ 60 w 60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10" name="Group 40"/>
            <p:cNvGrpSpPr>
              <a:grpSpLocks/>
            </p:cNvGrpSpPr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15412" name="Freeform 41"/>
              <p:cNvSpPr>
                <a:spLocks/>
              </p:cNvSpPr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>
                  <a:gd name="T0" fmla="*/ 12 w 116"/>
                  <a:gd name="T1" fmla="*/ 0 h 117"/>
                  <a:gd name="T2" fmla="*/ 0 w 116"/>
                  <a:gd name="T3" fmla="*/ 67 h 117"/>
                  <a:gd name="T4" fmla="*/ 53 w 116"/>
                  <a:gd name="T5" fmla="*/ 117 h 117"/>
                  <a:gd name="T6" fmla="*/ 108 w 116"/>
                  <a:gd name="T7" fmla="*/ 105 h 117"/>
                  <a:gd name="T8" fmla="*/ 116 w 116"/>
                  <a:gd name="T9" fmla="*/ 54 h 117"/>
                  <a:gd name="T10" fmla="*/ 65 w 116"/>
                  <a:gd name="T11" fmla="*/ 0 h 117"/>
                  <a:gd name="T12" fmla="*/ 12 w 116"/>
                  <a:gd name="T13" fmla="*/ 0 h 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6"/>
                  <a:gd name="T22" fmla="*/ 0 h 117"/>
                  <a:gd name="T23" fmla="*/ 116 w 116"/>
                  <a:gd name="T24" fmla="*/ 117 h 1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3" name="Freeform 42"/>
              <p:cNvSpPr>
                <a:spLocks/>
              </p:cNvSpPr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>
                  <a:gd name="T0" fmla="*/ 0 w 273"/>
                  <a:gd name="T1" fmla="*/ 169 h 228"/>
                  <a:gd name="T2" fmla="*/ 45 w 273"/>
                  <a:gd name="T3" fmla="*/ 228 h 228"/>
                  <a:gd name="T4" fmla="*/ 273 w 273"/>
                  <a:gd name="T5" fmla="*/ 49 h 228"/>
                  <a:gd name="T6" fmla="*/ 215 w 273"/>
                  <a:gd name="T7" fmla="*/ 0 h 228"/>
                  <a:gd name="T8" fmla="*/ 0 w 273"/>
                  <a:gd name="T9" fmla="*/ 16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3"/>
                  <a:gd name="T16" fmla="*/ 0 h 228"/>
                  <a:gd name="T17" fmla="*/ 273 w 273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4" name="Freeform 43"/>
              <p:cNvSpPr>
                <a:spLocks/>
              </p:cNvSpPr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>
                  <a:gd name="T0" fmla="*/ 21 w 228"/>
                  <a:gd name="T1" fmla="*/ 172 h 237"/>
                  <a:gd name="T2" fmla="*/ 0 w 228"/>
                  <a:gd name="T3" fmla="*/ 237 h 237"/>
                  <a:gd name="T4" fmla="*/ 219 w 228"/>
                  <a:gd name="T5" fmla="*/ 64 h 237"/>
                  <a:gd name="T6" fmla="*/ 228 w 228"/>
                  <a:gd name="T7" fmla="*/ 0 h 237"/>
                  <a:gd name="T8" fmla="*/ 21 w 228"/>
                  <a:gd name="T9" fmla="*/ 172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"/>
                  <a:gd name="T16" fmla="*/ 0 h 237"/>
                  <a:gd name="T17" fmla="*/ 228 w 228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5" name="Freeform 44"/>
              <p:cNvSpPr>
                <a:spLocks/>
              </p:cNvSpPr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>
                  <a:gd name="T0" fmla="*/ 63 w 281"/>
                  <a:gd name="T1" fmla="*/ 178 h 189"/>
                  <a:gd name="T2" fmla="*/ 0 w 281"/>
                  <a:gd name="T3" fmla="*/ 189 h 189"/>
                  <a:gd name="T4" fmla="*/ 227 w 281"/>
                  <a:gd name="T5" fmla="*/ 10 h 189"/>
                  <a:gd name="T6" fmla="*/ 281 w 281"/>
                  <a:gd name="T7" fmla="*/ 0 h 189"/>
                  <a:gd name="T8" fmla="*/ 63 w 281"/>
                  <a:gd name="T9" fmla="*/ 178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1"/>
                  <a:gd name="T16" fmla="*/ 0 h 189"/>
                  <a:gd name="T17" fmla="*/ 281 w 28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Freeform 45"/>
              <p:cNvSpPr>
                <a:spLocks/>
              </p:cNvSpPr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>
                  <a:gd name="T0" fmla="*/ 0 w 161"/>
                  <a:gd name="T1" fmla="*/ 135 h 163"/>
                  <a:gd name="T2" fmla="*/ 18 w 161"/>
                  <a:gd name="T3" fmla="*/ 163 h 163"/>
                  <a:gd name="T4" fmla="*/ 161 w 161"/>
                  <a:gd name="T5" fmla="*/ 120 h 163"/>
                  <a:gd name="T6" fmla="*/ 114 w 161"/>
                  <a:gd name="T7" fmla="*/ 124 h 163"/>
                  <a:gd name="T8" fmla="*/ 69 w 161"/>
                  <a:gd name="T9" fmla="*/ 67 h 163"/>
                  <a:gd name="T10" fmla="*/ 90 w 161"/>
                  <a:gd name="T11" fmla="*/ 0 h 163"/>
                  <a:gd name="T12" fmla="*/ 0 w 161"/>
                  <a:gd name="T13" fmla="*/ 135 h 1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1"/>
                  <a:gd name="T22" fmla="*/ 0 h 163"/>
                  <a:gd name="T23" fmla="*/ 161 w 161"/>
                  <a:gd name="T24" fmla="*/ 163 h 1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7" name="Freeform 46"/>
              <p:cNvSpPr>
                <a:spLocks/>
              </p:cNvSpPr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>
                  <a:gd name="T0" fmla="*/ 27 w 39"/>
                  <a:gd name="T1" fmla="*/ 0 h 33"/>
                  <a:gd name="T2" fmla="*/ 0 w 39"/>
                  <a:gd name="T3" fmla="*/ 33 h 33"/>
                  <a:gd name="T4" fmla="*/ 39 w 39"/>
                  <a:gd name="T5" fmla="*/ 25 h 33"/>
                  <a:gd name="T6" fmla="*/ 27 w 39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33"/>
                  <a:gd name="T14" fmla="*/ 39 w 39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8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9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0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11" name="Freeform 50"/>
            <p:cNvSpPr>
              <a:spLocks/>
            </p:cNvSpPr>
            <p:nvPr/>
          </p:nvSpPr>
          <p:spPr bwMode="gray">
            <a:xfrm>
              <a:off x="529" y="2348"/>
              <a:ext cx="80" cy="79"/>
            </a:xfrm>
            <a:custGeom>
              <a:avLst/>
              <a:gdLst>
                <a:gd name="T0" fmla="*/ 100 w 100"/>
                <a:gd name="T1" fmla="*/ 0 h 90"/>
                <a:gd name="T2" fmla="*/ 22 w 100"/>
                <a:gd name="T3" fmla="*/ 77 h 90"/>
                <a:gd name="T4" fmla="*/ 0 w 100"/>
                <a:gd name="T5" fmla="*/ 80 h 90"/>
                <a:gd name="T6" fmla="*/ 0 60000 65536"/>
                <a:gd name="T7" fmla="*/ 0 60000 65536"/>
                <a:gd name="T8" fmla="*/ 0 60000 65536"/>
                <a:gd name="T9" fmla="*/ 0 w 100"/>
                <a:gd name="T10" fmla="*/ 0 h 90"/>
                <a:gd name="T11" fmla="*/ 100 w 10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195"/>
                </a:srgb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15817" y="220486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accent3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8000" dirty="0">
              <a:solidFill>
                <a:schemeClr val="accent3">
                  <a:lumMod val="2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4008" y="5006160"/>
            <a:ext cx="412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  <a:t>2012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年</a:t>
            </a:r>
            <a: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  <a:t>11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月</a:t>
            </a:r>
            <a: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  <a:t>17</a:t>
            </a: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日</a:t>
            </a:r>
            <a:endParaRPr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98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261470" y="5036393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2877344" y="2812257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025481" y="146845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2514" y="120099"/>
            <a:ext cx="271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itchFamily="2" charset="-122"/>
                <a:ea typeface="华文行楷" pitchFamily="2" charset="-122"/>
                <a:cs typeface="隶书"/>
              </a:rPr>
              <a:t>需求概述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960" y="293768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779" y="2289593"/>
            <a:ext cx="7768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协调者创建书目并编辑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用户申请写作权限成为主作者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所有用户均作为从作者，提建议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记录历史版本，能回滚到上一版本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2440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7374040" y="530938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414791" y="5555565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829225" y="4727584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2514" y="120099"/>
            <a:ext cx="271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隶书"/>
              </a:rPr>
              <a:t>用例模型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" y="1220597"/>
            <a:ext cx="8748464" cy="510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4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261470" y="5036393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2877344" y="2812257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025481" y="146845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2514" y="120099"/>
            <a:ext cx="288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itchFamily="2" charset="-122"/>
                <a:ea typeface="华文行楷" pitchFamily="2" charset="-122"/>
                <a:cs typeface="隶书"/>
              </a:rPr>
              <a:t>分析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隶书"/>
              </a:rPr>
              <a:t>类模型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960" y="293768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15" y="668319"/>
            <a:ext cx="6341586" cy="611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2444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92595" y="5448930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3943182" y="2591877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455659" y="479112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2514" y="120099"/>
            <a:ext cx="271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隶书"/>
              </a:rPr>
              <a:t>领域模型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50" y="474042"/>
            <a:ext cx="5293096" cy="622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2589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261470" y="5036393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7089182" y="3455987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474274" y="228266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120099"/>
            <a:ext cx="7565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itchFamily="2" charset="-122"/>
                <a:ea typeface="华文行楷" pitchFamily="2" charset="-122"/>
                <a:cs typeface="隶书"/>
              </a:rPr>
              <a:t>系统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隶书"/>
              </a:rPr>
              <a:t>架构、主要技术、开发环境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132856"/>
            <a:ext cx="7768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采用简单的</a:t>
            </a:r>
            <a:r>
              <a:rPr lang="en-US" altLang="zh-CN" sz="3600" dirty="0" smtClean="0">
                <a:latin typeface="华文行楷" pitchFamily="2" charset="-122"/>
                <a:ea typeface="华文行楷" pitchFamily="2" charset="-122"/>
              </a:rPr>
              <a:t>B/S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架构，所有服务集中在服务器端！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pPr marL="571500" indent="-571500">
              <a:buFont typeface="Wingdings" pitchFamily="2" charset="2"/>
              <a:buChar char="l"/>
            </a:pPr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采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用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MVC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技术，使用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code-igniter</a:t>
            </a:r>
            <a:r>
              <a:rPr lang="zh-CN" altLang="en-US" sz="36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框架编写！</a:t>
            </a:r>
            <a:endParaRPr lang="en-US" altLang="zh-CN" sz="3600" dirty="0" smtClean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LAMP</a:t>
            </a:r>
            <a:r>
              <a:rPr lang="zh-CN" altLang="en-US" sz="36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经典开发环境。。。</a:t>
            </a:r>
            <a:endParaRPr lang="en-US" altLang="zh-CN" sz="3600" dirty="0" smtClean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838" y="3840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190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261470" y="5036393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4623595" y="2949009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474274" y="228266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1" y="120099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隶书"/>
              </a:rPr>
              <a:t>数据库设计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67" y="1759174"/>
            <a:ext cx="8188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entries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i="1" u="sng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subject, deadline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600" i="1" dirty="0" err="1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catalogus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i="1" u="sng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fid, </a:t>
            </a:r>
            <a:r>
              <a:rPr lang="en-US" altLang="zh-CN" sz="3600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deepth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600" i="1" dirty="0" err="1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version_ctrl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i="1" u="sng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entry_id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</a:t>
            </a:r>
            <a:r>
              <a:rPr lang="en-US" altLang="zh-CN" sz="3600" i="1" u="sng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version_id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body, 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	</a:t>
            </a:r>
            <a:r>
              <a:rPr lang="en-US" altLang="zh-CN" sz="3600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dateposted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</a:t>
            </a:r>
            <a:r>
              <a:rPr lang="en-US" altLang="zh-CN" sz="3600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donepercent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600" i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users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i="1" u="sng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name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password, email, profile)</a:t>
            </a:r>
            <a:endParaRPr lang="en-US" altLang="zh-CN" sz="3600" i="1" dirty="0" smtClean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r>
              <a:rPr lang="en-US" altLang="zh-CN" sz="3600" i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applications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i="1" u="sng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</a:t>
            </a:r>
            <a:r>
              <a:rPr lang="en-US" altLang="zh-CN" sz="3600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eid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</a:t>
            </a:r>
            <a:r>
              <a:rPr lang="en-US" altLang="zh-CN" sz="3600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uname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details, time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600" i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comments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i="1" u="sng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</a:t>
            </a:r>
            <a:r>
              <a:rPr lang="en-US" altLang="zh-CN" sz="3600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eid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</a:t>
            </a:r>
            <a:r>
              <a:rPr lang="en-US" altLang="zh-CN" sz="3600" i="1" dirty="0" err="1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uname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body, time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</a:p>
          <a:p>
            <a:endParaRPr lang="zh-CN" altLang="en-US" sz="3600" i="1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838" y="3840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217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261470" y="5036393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4623595" y="2949009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474274" y="228266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1" y="120099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隶书"/>
              </a:rPr>
              <a:t>关键算法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隶书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39" y="2420888"/>
            <a:ext cx="776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显示目录结构时，使用了树的深度优先遍历算法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。主要借助数据表</a:t>
            </a:r>
            <a:r>
              <a:rPr lang="en-US" altLang="zh-CN" sz="3600" i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catalogus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(</a:t>
            </a:r>
            <a:r>
              <a:rPr lang="en-US" altLang="zh-CN" sz="3600" i="1" u="sng" dirty="0" err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cid</a:t>
            </a:r>
            <a:r>
              <a:rPr lang="en-US" altLang="zh-CN" sz="3600" i="1" dirty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, fid, </a:t>
            </a:r>
            <a:r>
              <a:rPr lang="en-US" altLang="zh-CN" sz="3600" i="1" dirty="0" err="1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deepth</a:t>
            </a:r>
            <a:r>
              <a:rPr lang="en-US" altLang="zh-CN" sz="3600" i="1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)</a:t>
            </a:r>
            <a:r>
              <a:rPr lang="zh-CN" altLang="en-US" sz="3600" dirty="0" smtClean="0"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所存的信息。</a:t>
            </a:r>
            <a:endParaRPr lang="en-US" altLang="zh-CN" sz="3600" dirty="0"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  <a:p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838" y="3840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686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1663313">
            <a:off x="6261470" y="5036393"/>
            <a:ext cx="90805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4219110">
            <a:off x="4623595" y="2949009"/>
            <a:ext cx="59848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3" descr="1"/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 rot="-7700521">
            <a:off x="7474274" y="228266"/>
            <a:ext cx="987425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1" y="120099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行楷" pitchFamily="2" charset="-122"/>
                <a:ea typeface="华文行楷" pitchFamily="2" charset="-122"/>
                <a:cs typeface="隶书"/>
              </a:rPr>
              <a:t>使用情况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459" y="2036355"/>
            <a:ext cx="776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网站网址：</a:t>
            </a:r>
            <a:r>
              <a:rPr lang="en-US" altLang="zh-CN" sz="3600" dirty="0" smtClean="0">
                <a:latin typeface="华文行楷" pitchFamily="2" charset="-122"/>
                <a:ea typeface="华文行楷" pitchFamily="2" charset="-122"/>
                <a:hlinkClick r:id="rId3"/>
              </a:rPr>
              <a:t>http://wind4869.web-80.com</a:t>
            </a:r>
            <a:endParaRPr lang="en-US" altLang="zh-CN" sz="36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600" dirty="0" smtClean="0">
                <a:latin typeface="华文行楷" pitchFamily="2" charset="-122"/>
                <a:ea typeface="华文行楷" pitchFamily="2" charset="-122"/>
              </a:rPr>
              <a:t>目前用户：我们仨！</a:t>
            </a:r>
            <a:endParaRPr lang="zh-CN" altLang="en-US" sz="36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838" y="3840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097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3117</TotalTime>
  <Words>183</Words>
  <Application>Microsoft Office PowerPoint</Application>
  <PresentationFormat>全屏显示(4:3)</PresentationFormat>
  <Paragraphs>44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复件 571TGp_business_light_ani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琪琪工作室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Female Authority and Narrative Voice  A Feminist Narratological Reading of Tillie Olsen’s Works  </dc:title>
  <dc:creator>琪琪</dc:creator>
  <cp:lastModifiedBy>windy</cp:lastModifiedBy>
  <cp:revision>446</cp:revision>
  <dcterms:created xsi:type="dcterms:W3CDTF">2009-05-20T15:33:31Z</dcterms:created>
  <dcterms:modified xsi:type="dcterms:W3CDTF">2012-11-16T09:15:08Z</dcterms:modified>
</cp:coreProperties>
</file>