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E62E-1DE2-4F88-838E-FE12FE8866AA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0E38-DBA4-4BAF-AF87-D9C9F1699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72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E62E-1DE2-4F88-838E-FE12FE8866AA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0E38-DBA4-4BAF-AF87-D9C9F1699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64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E62E-1DE2-4F88-838E-FE12FE8866AA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0E38-DBA4-4BAF-AF87-D9C9F1699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46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E62E-1DE2-4F88-838E-FE12FE8866AA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0E38-DBA4-4BAF-AF87-D9C9F1699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29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E62E-1DE2-4F88-838E-FE12FE8866AA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0E38-DBA4-4BAF-AF87-D9C9F1699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14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E62E-1DE2-4F88-838E-FE12FE8866AA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0E38-DBA4-4BAF-AF87-D9C9F1699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5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E62E-1DE2-4F88-838E-FE12FE8866AA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0E38-DBA4-4BAF-AF87-D9C9F1699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76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E62E-1DE2-4F88-838E-FE12FE8866AA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0E38-DBA4-4BAF-AF87-D9C9F1699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0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E62E-1DE2-4F88-838E-FE12FE8866AA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0E38-DBA4-4BAF-AF87-D9C9F1699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12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E62E-1DE2-4F88-838E-FE12FE8866AA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0E38-DBA4-4BAF-AF87-D9C9F1699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E62E-1DE2-4F88-838E-FE12FE8866AA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0E38-DBA4-4BAF-AF87-D9C9F1699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50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3E62E-1DE2-4F88-838E-FE12FE8866AA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B0E38-DBA4-4BAF-AF87-D9C9F1699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2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近期进展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95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负样本效果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加入负样本后，过拟合现象得到明显缓解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但仍有一部分存在假阳性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91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假阳性去除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3D DCNN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captures the full range of </a:t>
            </a:r>
            <a:r>
              <a:rPr lang="en-US" altLang="zh-CN" dirty="0" smtClean="0"/>
              <a:t>contexts </a:t>
            </a:r>
            <a:r>
              <a:rPr lang="en-US" altLang="zh-CN" dirty="0"/>
              <a:t>of candidates and generates more discriminative features compared </a:t>
            </a:r>
            <a:r>
              <a:rPr lang="en-US" altLang="zh-CN" dirty="0" smtClean="0"/>
              <a:t>with 2D </a:t>
            </a:r>
            <a:r>
              <a:rPr lang="en-US" altLang="zh-CN" dirty="0"/>
              <a:t>DCNNs, is utilized for false positive reduction.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6" y="4114417"/>
            <a:ext cx="10555173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7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样本数量较少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目前仅有几百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缺乏测试集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训练集上效果较好，说明可行；但是没有测试集无法进行</a:t>
            </a:r>
            <a:r>
              <a:rPr lang="en-US" altLang="zh-CN" smtClean="0"/>
              <a:t>fine-tuning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9698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80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近期进展</vt:lpstr>
      <vt:lpstr>负样本效果</vt:lpstr>
      <vt:lpstr>假阳性去除</vt:lpstr>
      <vt:lpstr>存在问题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近期进展</dc:title>
  <dc:creator>li zekun</dc:creator>
  <cp:lastModifiedBy>li zekun</cp:lastModifiedBy>
  <cp:revision>1</cp:revision>
  <dcterms:created xsi:type="dcterms:W3CDTF">2018-05-14T02:46:49Z</dcterms:created>
  <dcterms:modified xsi:type="dcterms:W3CDTF">2018-05-14T02:52:10Z</dcterms:modified>
</cp:coreProperties>
</file>