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092E-D79C-454E-AE69-17F1783FB9C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E8C4-1BC0-4D4C-91EF-016E8FD03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0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092E-D79C-454E-AE69-17F1783FB9C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E8C4-1BC0-4D4C-91EF-016E8FD03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50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092E-D79C-454E-AE69-17F1783FB9C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E8C4-1BC0-4D4C-91EF-016E8FD03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18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092E-D79C-454E-AE69-17F1783FB9C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E8C4-1BC0-4D4C-91EF-016E8FD03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57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092E-D79C-454E-AE69-17F1783FB9C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E8C4-1BC0-4D4C-91EF-016E8FD03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00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092E-D79C-454E-AE69-17F1783FB9C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E8C4-1BC0-4D4C-91EF-016E8FD03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1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092E-D79C-454E-AE69-17F1783FB9C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E8C4-1BC0-4D4C-91EF-016E8FD03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28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092E-D79C-454E-AE69-17F1783FB9C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E8C4-1BC0-4D4C-91EF-016E8FD03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16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092E-D79C-454E-AE69-17F1783FB9C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E8C4-1BC0-4D4C-91EF-016E8FD03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05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092E-D79C-454E-AE69-17F1783FB9C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E8C4-1BC0-4D4C-91EF-016E8FD03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1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092E-D79C-454E-AE69-17F1783FB9C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E8C4-1BC0-4D4C-91EF-016E8FD03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2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2092E-D79C-454E-AE69-17F1783FB9C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9E8C4-1BC0-4D4C-91EF-016E8FD03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5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Lung </a:t>
            </a:r>
            <a:r>
              <a:rPr lang="en-US" altLang="zh-CN" dirty="0" smtClean="0"/>
              <a:t>Segmentation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636433" y="4301067"/>
            <a:ext cx="491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李泽坤 窦鹏飞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85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7133" y="745066"/>
            <a:ext cx="4385734" cy="1046163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基本思路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7132" y="2641600"/>
            <a:ext cx="92032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如何把整个</a:t>
            </a:r>
            <a:r>
              <a:rPr lang="en-US" altLang="zh-CN" dirty="0" smtClean="0"/>
              <a:t>3d</a:t>
            </a:r>
            <a:r>
              <a:rPr lang="zh-CN" altLang="en-US" dirty="0" smtClean="0"/>
              <a:t>图像中肺实质分割出来？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我们决定对以某个轴切割出来的每个</a:t>
            </a:r>
            <a:r>
              <a:rPr lang="en-US" altLang="zh-CN" dirty="0" smtClean="0"/>
              <a:t>slice</a:t>
            </a:r>
            <a:r>
              <a:rPr lang="zh-CN" altLang="en-US" dirty="0" smtClean="0"/>
              <a:t>先找出二维图像中肺的部位，利用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将肺部之外的部分去除。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判断</a:t>
            </a:r>
            <a:r>
              <a:rPr lang="zh-CN" altLang="en-US" dirty="0" smtClean="0"/>
              <a:t>上述操作过后的</a:t>
            </a:r>
            <a:r>
              <a:rPr lang="en-US" altLang="zh-CN" dirty="0" smtClean="0"/>
              <a:t>slice</a:t>
            </a:r>
            <a:r>
              <a:rPr lang="zh-CN" altLang="en-US" dirty="0" smtClean="0"/>
              <a:t>是否能算作肺部，不是就可以舍弃。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将剩余</a:t>
            </a:r>
            <a:r>
              <a:rPr lang="en-US" altLang="zh-CN" dirty="0" smtClean="0"/>
              <a:t>slice</a:t>
            </a:r>
            <a:r>
              <a:rPr lang="zh-CN" altLang="en-US" dirty="0" smtClean="0"/>
              <a:t>重新叠合，得到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个维度的有效范围，即实行了</a:t>
            </a:r>
            <a:r>
              <a:rPr lang="en-US" altLang="zh-CN" dirty="0" smtClean="0"/>
              <a:t>lung segmentation</a:t>
            </a:r>
            <a:r>
              <a:rPr lang="en-US" altLang="zh-CN" dirty="0"/>
              <a:t>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4151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7133" y="745066"/>
            <a:ext cx="4385734" cy="1046163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 1  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二值化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7132" y="2641600"/>
            <a:ext cx="920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首先读入待处理图像</a:t>
            </a:r>
            <a:r>
              <a:rPr lang="en-US" altLang="zh-CN" dirty="0" smtClean="0"/>
              <a:t>.</a:t>
            </a:r>
            <a:r>
              <a:rPr lang="zh-CN" altLang="en-US" dirty="0" smtClean="0"/>
              <a:t>选定一个阈值，将高于阈值的置位</a:t>
            </a:r>
            <a:r>
              <a:rPr lang="en-US" altLang="zh-CN" dirty="0" smtClean="0"/>
              <a:t>255</a:t>
            </a:r>
            <a:r>
              <a:rPr lang="zh-CN" altLang="en-US" dirty="0" smtClean="0"/>
              <a:t>，低于阈值的置为</a:t>
            </a:r>
            <a:r>
              <a:rPr lang="en-US" altLang="zh-CN" dirty="0" smtClean="0"/>
              <a:t>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71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7133" y="745066"/>
            <a:ext cx="4385734" cy="10461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 2  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轮廓检测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7132" y="2641600"/>
            <a:ext cx="92032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cv2</a:t>
            </a:r>
            <a:r>
              <a:rPr lang="zh-CN" altLang="en-US" dirty="0" smtClean="0"/>
              <a:t>库中的</a:t>
            </a:r>
            <a:r>
              <a:rPr lang="en-US" altLang="zh-CN" dirty="0" err="1" smtClean="0"/>
              <a:t>findContours</a:t>
            </a:r>
            <a:r>
              <a:rPr lang="zh-CN" altLang="en-US" dirty="0" smtClean="0"/>
              <a:t>函数进行轮廓检测。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输入是二值化之后的图像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输出是图像中轮廓的序列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可以通过计算轮廓的面积来找到最大的轮廓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29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7132" y="745066"/>
            <a:ext cx="6180667" cy="1046163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 3  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7132" y="2641600"/>
            <a:ext cx="9203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cv2</a:t>
            </a:r>
            <a:r>
              <a:rPr lang="zh-CN" altLang="en-US" dirty="0" smtClean="0"/>
              <a:t>库中的</a:t>
            </a:r>
            <a:r>
              <a:rPr lang="en-US" altLang="zh-CN" dirty="0" err="1"/>
              <a:t>fillPoly</a:t>
            </a:r>
            <a:r>
              <a:rPr lang="zh-CN" altLang="en-US" dirty="0" smtClean="0"/>
              <a:t>函数将</a:t>
            </a:r>
            <a:r>
              <a:rPr lang="en-US" altLang="zh-CN" dirty="0" smtClean="0"/>
              <a:t>Step 2</a:t>
            </a:r>
            <a:r>
              <a:rPr lang="zh-CN" altLang="en-US" dirty="0" smtClean="0"/>
              <a:t>中得到的最大轮廓转变为我们需要的</a:t>
            </a:r>
            <a:r>
              <a:rPr lang="en-US" altLang="zh-CN" dirty="0" smtClean="0"/>
              <a:t>mask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随后利用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将</a:t>
            </a:r>
            <a:r>
              <a:rPr lang="en-US" altLang="zh-CN" dirty="0" smtClean="0"/>
              <a:t>Step 2</a:t>
            </a:r>
            <a:r>
              <a:rPr lang="zh-CN" altLang="en-US" dirty="0" smtClean="0"/>
              <a:t>处理后的图像的最外层都置为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，这样得到了新的</a:t>
            </a:r>
            <a:r>
              <a:rPr lang="en-US" altLang="zh-CN" dirty="0" smtClean="0"/>
              <a:t>mask.</a:t>
            </a:r>
          </a:p>
        </p:txBody>
      </p:sp>
    </p:spTree>
    <p:extLst>
      <p:ext uri="{BB962C8B-B14F-4D97-AF65-F5344CB8AC3E}">
        <p14:creationId xmlns:p14="http://schemas.microsoft.com/office/powerpoint/2010/main" val="148986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7132" y="745066"/>
            <a:ext cx="7213601" cy="1046163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 4  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进一步处理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9398" y="2633133"/>
            <a:ext cx="9203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cv2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morphologyEx</a:t>
            </a:r>
            <a:r>
              <a:rPr lang="zh-CN" altLang="en-US" dirty="0" smtClean="0"/>
              <a:t>函数对</a:t>
            </a:r>
            <a:r>
              <a:rPr lang="en-US" altLang="zh-CN" dirty="0" smtClean="0"/>
              <a:t>Step 3</a:t>
            </a:r>
            <a:r>
              <a:rPr lang="zh-CN" altLang="en-US" dirty="0" smtClean="0"/>
              <a:t>得到的图像的核心形状做：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一次开操作，两次膨胀操作，两次闭操作，两次腐蚀操作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目的是为了去除肺部图像中的空腔。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7030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7132" y="745066"/>
            <a:ext cx="7213601" cy="1046163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 5  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得到最终</a:t>
            </a: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9398" y="2633133"/>
            <a:ext cx="9203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到此，肺部以外的我们不关心的部分被置为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，边界部分值是</a:t>
            </a:r>
            <a:r>
              <a:rPr lang="en-US" altLang="zh-CN" dirty="0" smtClean="0"/>
              <a:t>255</a:t>
            </a:r>
            <a:r>
              <a:rPr lang="zh-CN" altLang="en-US" dirty="0" smtClean="0"/>
              <a:t>，其中的部分噪声值是</a:t>
            </a:r>
            <a:r>
              <a:rPr lang="en-US" altLang="zh-CN" dirty="0" smtClean="0"/>
              <a:t>125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现在以</a:t>
            </a:r>
            <a:r>
              <a:rPr lang="en-US" altLang="zh-CN" dirty="0" smtClean="0"/>
              <a:t>255</a:t>
            </a:r>
            <a:r>
              <a:rPr lang="zh-CN" altLang="en-US" dirty="0" smtClean="0"/>
              <a:t>为阈值，小于的置为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，大于的置为</a:t>
            </a:r>
            <a:r>
              <a:rPr lang="en-US" altLang="zh-CN" dirty="0" smtClean="0"/>
              <a:t>0.</a:t>
            </a:r>
            <a:r>
              <a:rPr lang="zh-CN" altLang="en-US" dirty="0" smtClean="0"/>
              <a:t>得到了最终可以施加于原始图像上的</a:t>
            </a:r>
            <a:r>
              <a:rPr lang="en-US" altLang="zh-CN" dirty="0" smtClean="0"/>
              <a:t>mask.</a:t>
            </a:r>
          </a:p>
        </p:txBody>
      </p:sp>
    </p:spTree>
    <p:extLst>
      <p:ext uri="{BB962C8B-B14F-4D97-AF65-F5344CB8AC3E}">
        <p14:creationId xmlns:p14="http://schemas.microsoft.com/office/powerpoint/2010/main" val="118601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7132" y="745066"/>
            <a:ext cx="7213601" cy="1046163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 6  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处理原</a:t>
            </a: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9398" y="2633133"/>
            <a:ext cx="9203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到此，肺部以外的我们不关心的部分被置为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，边界部分值是</a:t>
            </a:r>
            <a:r>
              <a:rPr lang="en-US" altLang="zh-CN" dirty="0" smtClean="0"/>
              <a:t>255</a:t>
            </a:r>
            <a:r>
              <a:rPr lang="zh-CN" altLang="en-US" dirty="0" smtClean="0"/>
              <a:t>，其中的部分噪声值是</a:t>
            </a:r>
            <a:r>
              <a:rPr lang="en-US" altLang="zh-CN" dirty="0" smtClean="0"/>
              <a:t>125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现在以</a:t>
            </a:r>
            <a:r>
              <a:rPr lang="en-US" altLang="zh-CN" dirty="0" smtClean="0"/>
              <a:t>255</a:t>
            </a:r>
            <a:r>
              <a:rPr lang="zh-CN" altLang="en-US" dirty="0" smtClean="0"/>
              <a:t>为阈值，小于的置为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，大于的置为</a:t>
            </a:r>
            <a:r>
              <a:rPr lang="en-US" altLang="zh-CN" dirty="0" smtClean="0"/>
              <a:t>0.</a:t>
            </a:r>
            <a:r>
              <a:rPr lang="zh-CN" altLang="en-US" dirty="0" smtClean="0"/>
              <a:t>得到了最终可以施加于原始图像上的</a:t>
            </a:r>
            <a:r>
              <a:rPr lang="en-US" altLang="zh-CN" dirty="0" smtClean="0"/>
              <a:t>mask.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利用上述二值化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的均值与设定的阈值（</a:t>
            </a:r>
            <a:r>
              <a:rPr lang="en-US" altLang="zh-CN" dirty="0" smtClean="0"/>
              <a:t>0.995</a:t>
            </a:r>
            <a:r>
              <a:rPr lang="zh-CN" altLang="en-US" dirty="0" smtClean="0"/>
              <a:t>）进行比较，可以得出哪些</a:t>
            </a:r>
            <a:r>
              <a:rPr lang="en-US" altLang="zh-CN" dirty="0" smtClean="0"/>
              <a:t>slice</a:t>
            </a:r>
            <a:r>
              <a:rPr lang="zh-CN" altLang="en-US" dirty="0" smtClean="0"/>
              <a:t>需要被删去，之后进行删除操作。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9114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7132" y="745066"/>
            <a:ext cx="7213601" cy="1046163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 7  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额外优化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9398" y="2633133"/>
            <a:ext cx="92032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根据之前处理的结果，我们可以重新划定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z</a:t>
            </a:r>
            <a:r>
              <a:rPr lang="zh-CN" altLang="en-US" dirty="0" smtClean="0"/>
              <a:t>轴有效部分的范围，从而大大缩减之后分割的工作量。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得到现在这样一个以肺实质为主的图像之后，我们再进行之前的分割操作，有一个改进是每个方向的步长根据现在的有效部分的长度来计算。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515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499</Words>
  <Application>Microsoft Office PowerPoint</Application>
  <PresentationFormat>宽屏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Office 主题​​</vt:lpstr>
      <vt:lpstr>Lung Segmentation</vt:lpstr>
      <vt:lpstr>基本思路</vt:lpstr>
      <vt:lpstr>Step 1  二值化</vt:lpstr>
      <vt:lpstr>Step 2  轮廓检测</vt:lpstr>
      <vt:lpstr>Step 3  得到mask</vt:lpstr>
      <vt:lpstr>Step 4  进一步处理mask</vt:lpstr>
      <vt:lpstr>Step 5  得到最终mask</vt:lpstr>
      <vt:lpstr>Step 6  处理原3d图像</vt:lpstr>
      <vt:lpstr>Step 7  额外优化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Segmentation</dc:title>
  <dc:creator>zekun li</dc:creator>
  <cp:lastModifiedBy>zekun li</cp:lastModifiedBy>
  <cp:revision>7</cp:revision>
  <dcterms:created xsi:type="dcterms:W3CDTF">2017-07-21T09:03:12Z</dcterms:created>
  <dcterms:modified xsi:type="dcterms:W3CDTF">2017-07-21T14:20:08Z</dcterms:modified>
</cp:coreProperties>
</file>