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增量升级系统，体系结构，分几个模块，每个模块功能简述。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增量升级系统，体系结构，分几个模块，每个模块功能简述。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因为</a:t>
            </a:r>
            <a:r>
              <a:t>js</a:t>
            </a:r>
            <a:r>
              <a:t>代码是依赖于</a:t>
            </a:r>
            <a:r>
              <a:t>native</a:t>
            </a:r>
            <a:r>
              <a:t>代码的，所以，</a:t>
            </a:r>
            <a:r>
              <a:t>jsbundle</a:t>
            </a:r>
            <a:r>
              <a:t>对</a:t>
            </a:r>
            <a:r>
              <a:t>app</a:t>
            </a:r>
            <a:r>
              <a:t>的版本有要求，所以有这个概念。</a:t>
            </a:r>
          </a:p>
          <a:p>
            <a:pPr/>
            <a:r>
              <a:t>试想，如果</a:t>
            </a:r>
            <a:r>
              <a:t>bundle</a:t>
            </a:r>
            <a:r>
              <a:t>依赖了一个</a:t>
            </a:r>
            <a:r>
              <a:t>native</a:t>
            </a:r>
            <a:r>
              <a:t>的一个新的接口，这个接口在</a:t>
            </a:r>
            <a:r>
              <a:t>v3</a:t>
            </a:r>
            <a:r>
              <a:t>版本的</a:t>
            </a:r>
            <a:r>
              <a:t>app</a:t>
            </a:r>
            <a:r>
              <a:t>中才发布，如果</a:t>
            </a:r>
            <a:r>
              <a:t>v2</a:t>
            </a:r>
            <a:r>
              <a:t>版本的</a:t>
            </a:r>
            <a:r>
              <a:t>app</a:t>
            </a:r>
            <a:r>
              <a:t>升级了这个</a:t>
            </a:r>
            <a:r>
              <a:t>bundle</a:t>
            </a:r>
            <a:r>
              <a:t>，那么必然会报错，严重的可能会导致</a:t>
            </a:r>
            <a:r>
              <a:t>app</a:t>
            </a:r>
            <a:r>
              <a:t>的崩溃。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.jpeg" descr="PPT模板_画板 8-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>
            <p:ph type="ctrTitle"/>
          </p:nvPr>
        </p:nvSpPr>
        <p:spPr>
          <a:xfrm>
            <a:off x="-232012" y="2142302"/>
            <a:ext cx="9376014" cy="716136"/>
          </a:xfrm>
          <a:prstGeom prst="rect">
            <a:avLst/>
          </a:prstGeom>
        </p:spPr>
        <p:txBody>
          <a:bodyPr/>
          <a:lstStyle/>
          <a:p>
            <a:pPr defTabSz="402336">
              <a:defRPr b="1" sz="3520"/>
            </a:pPr>
            <a:r>
              <a:t>React Native</a:t>
            </a:r>
            <a:r>
              <a:t>项目实战之最后一公里</a:t>
            </a:r>
          </a:p>
        </p:txBody>
      </p:sp>
      <p:sp>
        <p:nvSpPr>
          <p:cNvPr id="114" name="Shape 114"/>
          <p:cNvSpPr/>
          <p:nvPr/>
        </p:nvSpPr>
        <p:spPr>
          <a:xfrm>
            <a:off x="928898" y="2879350"/>
            <a:ext cx="736316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4000"/>
            </a:lvl1pPr>
          </a:lstStyle>
          <a:p>
            <a:pPr/>
            <a:r>
              <a:t>增量升级解决方案</a:t>
            </a:r>
          </a:p>
        </p:txBody>
      </p:sp>
      <p:sp>
        <p:nvSpPr>
          <p:cNvPr id="115" name="Shape 115"/>
          <p:cNvSpPr/>
          <p:nvPr/>
        </p:nvSpPr>
        <p:spPr>
          <a:xfrm>
            <a:off x="2993889" y="4791066"/>
            <a:ext cx="2751819" cy="51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3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胡继伟、曹楠</a:t>
            </a:r>
          </a:p>
        </p:txBody>
      </p:sp>
      <p:pic>
        <p:nvPicPr>
          <p:cNvPr id="116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889" y="4834292"/>
            <a:ext cx="2286001" cy="53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目标</a:t>
            </a:r>
          </a:p>
        </p:txBody>
      </p:sp>
      <p:sp>
        <p:nvSpPr>
          <p:cNvPr id="152" name="Shape 152"/>
          <p:cNvSpPr/>
          <p:nvPr/>
        </p:nvSpPr>
        <p:spPr>
          <a:xfrm>
            <a:off x="419934" y="2528318"/>
            <a:ext cx="8519350" cy="1352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高稳定性：任何情况下app功能都不受影响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高性能：升级过程用户无感知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3.png" descr="PPT模板_画板 8.ps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128106" y="464022"/>
            <a:ext cx="677109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体系结构</a:t>
            </a:r>
          </a:p>
        </p:txBody>
      </p:sp>
      <p:pic>
        <p:nvPicPr>
          <p:cNvPr id="156" name="image4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2413" y="81888"/>
            <a:ext cx="8195704" cy="5949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417663" y="371623"/>
            <a:ext cx="3721305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增量是指？</a:t>
            </a:r>
          </a:p>
        </p:txBody>
      </p:sp>
      <p:sp>
        <p:nvSpPr>
          <p:cNvPr id="162" name="Shape 162"/>
          <p:cNvSpPr/>
          <p:nvPr/>
        </p:nvSpPr>
        <p:spPr>
          <a:xfrm>
            <a:off x="417663" y="3150188"/>
            <a:ext cx="8381898" cy="1987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jsbundle文件增量指的是，代码的改动有多少，增量patch的补丁就有多少，那些没有改动的代码部分是不在补丁的范围内的。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图片资源的增量指的是，升级补丁包中只包含新增的图片和有改动的图片。</a:t>
            </a:r>
          </a:p>
        </p:txBody>
      </p:sp>
      <p:sp>
        <p:nvSpPr>
          <p:cNvPr id="163" name="Shape 163"/>
          <p:cNvSpPr/>
          <p:nvPr/>
        </p:nvSpPr>
        <p:spPr>
          <a:xfrm>
            <a:off x="1445156" y="1055738"/>
            <a:ext cx="2734758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原生代码（</a:t>
            </a:r>
            <a:r>
              <a:t>oc</a:t>
            </a:r>
            <a:r>
              <a:t>，</a:t>
            </a:r>
            <a:r>
              <a:t>java）</a:t>
            </a:r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jsbundle</a:t>
            </a:r>
            <a:r>
              <a:t>文件</a:t>
            </a:r>
            <a:endParaRPr sz="4400"/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图片资源</a:t>
            </a:r>
          </a:p>
        </p:txBody>
      </p:sp>
      <p:sp>
        <p:nvSpPr>
          <p:cNvPr id="164" name="Shape 164"/>
          <p:cNvSpPr/>
          <p:nvPr/>
        </p:nvSpPr>
        <p:spPr>
          <a:xfrm>
            <a:off x="5733679" y="1349738"/>
            <a:ext cx="3142983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jsbundle</a:t>
            </a:r>
            <a:r>
              <a:t>补丁</a:t>
            </a:r>
            <a:endParaRPr sz="4400"/>
          </a:p>
          <a:p>
            <a:pPr>
              <a:lnSpc>
                <a:spcPct val="150000"/>
              </a:lnSpc>
              <a:defRPr sz="2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图片资源补丁</a:t>
            </a:r>
          </a:p>
        </p:txBody>
      </p:sp>
      <p:sp>
        <p:nvSpPr>
          <p:cNvPr id="165" name="Shape 165"/>
          <p:cNvSpPr/>
          <p:nvPr/>
        </p:nvSpPr>
        <p:spPr>
          <a:xfrm>
            <a:off x="272956" y="1567532"/>
            <a:ext cx="129653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全量包</a:t>
            </a:r>
          </a:p>
        </p:txBody>
      </p:sp>
      <p:sp>
        <p:nvSpPr>
          <p:cNvPr id="166" name="Shape 166"/>
          <p:cNvSpPr/>
          <p:nvPr/>
        </p:nvSpPr>
        <p:spPr>
          <a:xfrm>
            <a:off x="4462248" y="1553889"/>
            <a:ext cx="127143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增量包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算法概述</a:t>
            </a:r>
          </a:p>
        </p:txBody>
      </p:sp>
      <p:sp>
        <p:nvSpPr>
          <p:cNvPr id="170" name="Shape 170"/>
          <p:cNvSpPr/>
          <p:nvPr/>
        </p:nvSpPr>
        <p:spPr>
          <a:xfrm>
            <a:off x="232012" y="1485308"/>
            <a:ext cx="8707271" cy="357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首先，计算增量包：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新版本(v10) - 旧版本(v1到v9) = 增量包 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（会有9个包，v1~v10.zip,v2~v10.zip,,,,,v9-v10.zip）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然后，app根据自己的当前版本(比如V6)，下载对应的增量包（V6-V10.zip）。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最后，app中通过 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旧版本(v6) + 增量包(v6~v10.zip) = 新版本(v10) ，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计算出了新版本的全量包。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增量包算法：算法公式</a:t>
            </a:r>
          </a:p>
        </p:txBody>
      </p:sp>
      <p:sp>
        <p:nvSpPr>
          <p:cNvPr id="174" name="Shape 174"/>
          <p:cNvSpPr/>
          <p:nvPr/>
        </p:nvSpPr>
        <p:spPr>
          <a:xfrm>
            <a:off x="419934" y="2528318"/>
            <a:ext cx="8519350" cy="1352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补丁公式：新版本 – 原始版本 = patch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升级公式：新版本 = patch + 原始版本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增量包算法：</a:t>
            </a:r>
            <a:r>
              <a:t>RN</a:t>
            </a:r>
            <a:r>
              <a:t>完整包内容</a:t>
            </a:r>
          </a:p>
        </p:txBody>
      </p:sp>
      <p:sp>
        <p:nvSpPr>
          <p:cNvPr id="178" name="Shape 178"/>
          <p:cNvSpPr/>
          <p:nvPr/>
        </p:nvSpPr>
        <p:spPr>
          <a:xfrm>
            <a:off x="419934" y="1878078"/>
            <a:ext cx="8519350" cy="2652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原生代码部分，oc或java代码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jsbundle文件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图片资源</a:t>
            </a:r>
            <a:endParaRPr sz="4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增量包算法：</a:t>
            </a:r>
            <a:r>
              <a:t>RN</a:t>
            </a:r>
            <a:r>
              <a:t>增量包内容</a:t>
            </a:r>
          </a:p>
        </p:txBody>
      </p:sp>
      <p:sp>
        <p:nvSpPr>
          <p:cNvPr id="182" name="Shape 182"/>
          <p:cNvSpPr/>
          <p:nvPr/>
        </p:nvSpPr>
        <p:spPr>
          <a:xfrm>
            <a:off x="419934" y="1939028"/>
            <a:ext cx="8519350" cy="2017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jsbundle文件补丁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图片资源补丁</a:t>
            </a:r>
            <a:endParaRPr sz="4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17664" y="390673"/>
            <a:ext cx="59694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增量包算法：</a:t>
            </a:r>
            <a:r>
              <a:t>jsbundle</a:t>
            </a:r>
            <a:r>
              <a:t>补丁生成</a:t>
            </a:r>
          </a:p>
        </p:txBody>
      </p:sp>
      <p:sp>
        <p:nvSpPr>
          <p:cNvPr id="186" name="Shape 186"/>
          <p:cNvSpPr/>
          <p:nvPr/>
        </p:nvSpPr>
        <p:spPr>
          <a:xfrm>
            <a:off x="419934" y="2236693"/>
            <a:ext cx="8519350" cy="103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新版本与原始版本进行diff，生成补丁。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满足公式：新版本 - 原始版本 = patch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417664" y="390673"/>
            <a:ext cx="59694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增量包算法：</a:t>
            </a:r>
            <a:r>
              <a:t>diff</a:t>
            </a:r>
            <a:r>
              <a:t>库介绍</a:t>
            </a:r>
          </a:p>
        </p:txBody>
      </p:sp>
      <p:sp>
        <p:nvSpPr>
          <p:cNvPr id="190" name="Shape 190"/>
          <p:cNvSpPr/>
          <p:nvPr/>
        </p:nvSpPr>
        <p:spPr>
          <a:xfrm>
            <a:off x="419934" y="2179923"/>
            <a:ext cx="8519350" cy="2622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google-diff-match-patch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google实现的针对字符串的diff库，有java，oc，js的实现，但在部分android机上执行会占满cpu资源，导致app卡顿。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bsdiff（推荐）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性能更佳的针对二进制文件的diff库，有c和node的实现，性能佳，手机上运行无感知。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增量包算法：图片补丁生成</a:t>
            </a:r>
          </a:p>
        </p:txBody>
      </p:sp>
      <p:sp>
        <p:nvSpPr>
          <p:cNvPr id="194" name="Shape 194"/>
          <p:cNvSpPr/>
          <p:nvPr/>
        </p:nvSpPr>
        <p:spPr>
          <a:xfrm>
            <a:off x="419934" y="1896923"/>
            <a:ext cx="8519350" cy="1987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新图片：新版本有，原始版本无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有改动的图片：新版本与原始版本md5不同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删除的图片：不处理(app升级后会清理)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30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417663" y="371623"/>
            <a:ext cx="497320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背景介绍</a:t>
            </a:r>
          </a:p>
        </p:txBody>
      </p:sp>
      <p:sp>
        <p:nvSpPr>
          <p:cNvPr id="120" name="Shape 120"/>
          <p:cNvSpPr/>
          <p:nvPr/>
        </p:nvSpPr>
        <p:spPr>
          <a:xfrm>
            <a:off x="417663" y="2259256"/>
            <a:ext cx="8562563" cy="166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APP中有部分核心功能使用H5开发，性能比较差。在大用户量的情况下，我们需要保证产品的使用体验 —— 技术解决需求。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在保证开发的效率和产品的节奏的要求下，混合开发已经是常规的开发模式。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3.png" descr="PPT模板_画板 8.ps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28106" y="464022"/>
            <a:ext cx="677109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体系结构</a:t>
            </a:r>
          </a:p>
        </p:txBody>
      </p:sp>
      <p:pic>
        <p:nvPicPr>
          <p:cNvPr id="198" name="image4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2413" y="81888"/>
            <a:ext cx="8195704" cy="5949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bundle</a:t>
            </a:r>
            <a:r>
              <a:t>仓库</a:t>
            </a:r>
          </a:p>
        </p:txBody>
      </p:sp>
      <p:sp>
        <p:nvSpPr>
          <p:cNvPr id="204" name="Shape 204"/>
          <p:cNvSpPr/>
          <p:nvPr/>
        </p:nvSpPr>
        <p:spPr>
          <a:xfrm>
            <a:off x="312325" y="1647784"/>
            <a:ext cx="8519350" cy="39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用于存储所有版本的全量和增量包；</a:t>
            </a:r>
          </a:p>
        </p:txBody>
      </p:sp>
      <p:pic>
        <p:nvPicPr>
          <p:cNvPr id="205" name="image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0573" y="2714886"/>
            <a:ext cx="3911601" cy="275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6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1826" y="2619636"/>
            <a:ext cx="3683001" cy="294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bundle</a:t>
            </a:r>
            <a:r>
              <a:t>仓库</a:t>
            </a:r>
          </a:p>
        </p:txBody>
      </p:sp>
      <p:sp>
        <p:nvSpPr>
          <p:cNvPr id="210" name="Shape 210"/>
          <p:cNvSpPr/>
          <p:nvPr/>
        </p:nvSpPr>
        <p:spPr>
          <a:xfrm>
            <a:off x="419934" y="2135759"/>
            <a:ext cx="8519350" cy="1987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提供打包工具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node bundle x.x.x  和 node patch x.x.x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会调用RN的打包命令，同时根据上述算法自动生成全量包和增量包。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升级后台</a:t>
            </a:r>
          </a:p>
        </p:txBody>
      </p:sp>
      <p:sp>
        <p:nvSpPr>
          <p:cNvPr id="214" name="Shape 214"/>
          <p:cNvSpPr/>
          <p:nvPr/>
        </p:nvSpPr>
        <p:spPr>
          <a:xfrm>
            <a:off x="419934" y="1977009"/>
            <a:ext cx="8519350" cy="2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提交版本信息和增量包到服务器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校验增量包文件正确性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校验增量包有效性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提供上线、下线开关,可供线下测试用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测试流程</a:t>
            </a:r>
          </a:p>
        </p:txBody>
      </p:sp>
      <p:sp>
        <p:nvSpPr>
          <p:cNvPr id="218" name="Shape 218"/>
          <p:cNvSpPr/>
          <p:nvPr/>
        </p:nvSpPr>
        <p:spPr>
          <a:xfrm>
            <a:off x="419934" y="1818259"/>
            <a:ext cx="8519350" cy="2622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将升级包提交到升级后台，设置为线下；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App中使用RN设置菜单，设置为开发模式；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开发模式的App可以升级线下状态的增量包；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测试通过，在升级后台中设置为线上，此时所有用户都能升级了。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App</a:t>
            </a:r>
            <a:r>
              <a:t>升级流程</a:t>
            </a:r>
          </a:p>
        </p:txBody>
      </p:sp>
      <p:sp>
        <p:nvSpPr>
          <p:cNvPr id="222" name="Shape 222"/>
          <p:cNvSpPr/>
          <p:nvPr/>
        </p:nvSpPr>
        <p:spPr>
          <a:xfrm>
            <a:off x="419934" y="2099837"/>
            <a:ext cx="8519350" cy="2304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App启动时，访问API询问是否有新包；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有，下载增量包，校验增量包md5；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解压，升级，校验新版本jsbundle的md5；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完成升级，在下一次打开RNView的时候会使用新版本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3.png" descr="PPT模板_画板 8.ps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1766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服务端升级</a:t>
            </a:r>
            <a:r>
              <a:t>API</a:t>
            </a:r>
            <a:r>
              <a:t>算法</a:t>
            </a:r>
          </a:p>
        </p:txBody>
      </p:sp>
      <p:sp>
        <p:nvSpPr>
          <p:cNvPr id="226" name="Shape 226"/>
          <p:cNvSpPr/>
          <p:nvPr/>
        </p:nvSpPr>
        <p:spPr>
          <a:xfrm>
            <a:off x="419934" y="1977009"/>
            <a:ext cx="8519350" cy="2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根据App提交的参数（App版本，Bundle版本），计算是否有新版本包。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增量包要求的最低App版本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保证JS和Native之间的兼容性，否则JS会调用到Native未提供的接口，导致App崩溃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7.jpeg" descr="PPT模板_画板 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5596" y="3994813"/>
            <a:ext cx="2286001" cy="53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30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417663" y="371622"/>
            <a:ext cx="497320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Native部分</a:t>
            </a:r>
          </a:p>
        </p:txBody>
      </p:sp>
      <p:sp>
        <p:nvSpPr>
          <p:cNvPr id="124" name="Shape 124"/>
          <p:cNvSpPr/>
          <p:nvPr/>
        </p:nvSpPr>
        <p:spPr>
          <a:xfrm>
            <a:off x="417663" y="1306756"/>
            <a:ext cx="8562563" cy="357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开发体验差，用户体验好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优势：</a:t>
            </a:r>
            <a:endParaRPr sz="4400"/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用户体验极佳，接口完备，什么都可以做。</a:t>
            </a:r>
            <a:endParaRPr sz="4400"/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劣势：</a:t>
            </a:r>
            <a:endParaRPr sz="4400"/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不能跨平台，一个逻辑两套代码，开发、测试成本都比较高；</a:t>
            </a:r>
            <a:endParaRPr sz="4400"/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开发效率一般，</a:t>
            </a:r>
            <a:r>
              <a:t>coding -&gt; </a:t>
            </a:r>
            <a:r>
              <a:t>编译 </a:t>
            </a:r>
            <a:r>
              <a:t>-&gt; </a:t>
            </a:r>
            <a:r>
              <a:t>打包 </a:t>
            </a:r>
            <a:r>
              <a:t>-&gt; </a:t>
            </a:r>
            <a:r>
              <a:t>调试 </a:t>
            </a:r>
            <a:r>
              <a:t>-&gt; coding</a:t>
            </a:r>
            <a:r>
              <a:t>；</a:t>
            </a:r>
            <a:endParaRPr sz="4400"/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版本发布不灵活，受应用市场限制，频繁发版用户体验也不好。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30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417663" y="371623"/>
            <a:ext cx="497320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2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pPr>
            <a:r>
              <a:t>H5</a:t>
            </a:r>
            <a:r>
              <a:t>部分</a:t>
            </a:r>
          </a:p>
        </p:txBody>
      </p:sp>
      <p:sp>
        <p:nvSpPr>
          <p:cNvPr id="128" name="Shape 128"/>
          <p:cNvSpPr/>
          <p:nvPr/>
        </p:nvSpPr>
        <p:spPr>
          <a:xfrm>
            <a:off x="417663" y="1489579"/>
            <a:ext cx="8562563" cy="2622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开发体验好，用户体验差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优势：</a:t>
            </a:r>
            <a:endParaRPr sz="4400"/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代码跨平台，开发效率高，发版灵活</a:t>
            </a:r>
            <a:endParaRPr sz="4400"/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劣势：</a:t>
            </a:r>
            <a:endParaRPr sz="4400"/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用户体验不如原生，优化成本较高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530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417663" y="371623"/>
            <a:ext cx="4973204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宝宝树的尝试</a:t>
            </a:r>
          </a:p>
        </p:txBody>
      </p:sp>
      <p:sp>
        <p:nvSpPr>
          <p:cNvPr id="132" name="Shape 132"/>
          <p:cNvSpPr/>
          <p:nvPr/>
        </p:nvSpPr>
        <p:spPr>
          <a:xfrm>
            <a:off x="460878" y="1495736"/>
            <a:ext cx="8519350" cy="293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15年的一次闲谈一致认为React Native是比较合适的选择；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16年搭个班子工作之余开始做；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在核心产品宝宝树孕育中，集成了RN模块，目前已经上线了专家答模块。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FaceBook带来的礼物，完全满足了我们的预期，甚至高于预期，开发体验、用户体验都极佳，希望有更多的团队能去尝试。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118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我们做了哪些事</a:t>
            </a:r>
          </a:p>
        </p:txBody>
      </p:sp>
      <p:sp>
        <p:nvSpPr>
          <p:cNvPr id="136" name="Shape 136"/>
          <p:cNvSpPr/>
          <p:nvPr/>
        </p:nvSpPr>
        <p:spPr>
          <a:xfrm>
            <a:off x="419934" y="2207217"/>
            <a:ext cx="8519350" cy="2622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320842" indent="-320842">
              <a:buSzPct val="100000"/>
              <a:buAutoNum type="arabicPeriod" startAt="1"/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App瘦身；</a:t>
            </a:r>
          </a:p>
          <a:p>
            <a:pPr marL="320842" indent="-320842">
              <a:buSzPct val="100000"/>
              <a:buAutoNum type="arabicPeriod" startAt="1"/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Android首屏白屏优化；</a:t>
            </a:r>
          </a:p>
          <a:p>
            <a:pPr marL="320842" indent="-320842">
              <a:buSzPct val="100000"/>
              <a:buAutoNum type="arabicPeriod" startAt="1"/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封装基础框架层，提供丰富基础组件；</a:t>
            </a:r>
          </a:p>
          <a:p>
            <a:pPr marL="320842" indent="-320842">
              <a:buSzPct val="100000"/>
              <a:buAutoNum type="arabicPeriod" startAt="1"/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自定义原生组件；</a:t>
            </a:r>
          </a:p>
          <a:p>
            <a:pPr marL="320842" indent="-320842">
              <a:buSzPct val="100000"/>
              <a:buAutoNum type="arabicPeriod" startAt="1"/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提供rnm原生接口；</a:t>
            </a:r>
          </a:p>
          <a:p>
            <a:pPr marL="320842" indent="-320842">
              <a:buSzPct val="100000"/>
              <a:buAutoNum type="arabicPeriod" startAt="1"/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安全机制，bundle文件校验机制；</a:t>
            </a:r>
          </a:p>
          <a:p>
            <a:pPr marL="320842" indent="-320842">
              <a:buSzPct val="100000"/>
              <a:buAutoNum type="arabicPeriod" startAt="1"/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增量升级；</a:t>
            </a:r>
          </a:p>
          <a:p>
            <a:pPr marL="320842" indent="-320842">
              <a:buSzPct val="100000"/>
              <a:buAutoNum type="arabicPeriod" startAt="1"/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App RN设置选项；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118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有哪些收益</a:t>
            </a:r>
          </a:p>
        </p:txBody>
      </p:sp>
      <p:sp>
        <p:nvSpPr>
          <p:cNvPr id="140" name="Shape 140"/>
          <p:cNvSpPr/>
          <p:nvPr/>
        </p:nvSpPr>
        <p:spPr>
          <a:xfrm>
            <a:off x="419934" y="1417068"/>
            <a:ext cx="8519350" cy="357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Web的开发体验，Native的用户体验；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代码保存即生效，不用等待漫长的编译打包发布过程；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组件化复用率高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测试效率高，业务逻辑一套代码，两平台表现基本一致；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版本发布灵活，使用增量升级流量超小，用户无感知；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跨平台，代码一致性95%以上。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118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有哪些不足</a:t>
            </a:r>
          </a:p>
        </p:txBody>
      </p:sp>
      <p:sp>
        <p:nvSpPr>
          <p:cNvPr id="144" name="Shape 144"/>
          <p:cNvSpPr/>
          <p:nvPr/>
        </p:nvSpPr>
        <p:spPr>
          <a:xfrm>
            <a:off x="419934" y="1893318"/>
            <a:ext cx="8519350" cy="2622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Web需要单独开发，适用无Web或弱Web的项目；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用户体验仍没有达到原生效果，单线程js控制的动效，有时会有轻微掉帧；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样式无选择器概念，写起来较为臃肿；</a:t>
            </a: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>
              <a:defRPr sz="2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React Native尚未发布1.0版本。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3.png" descr="PPT模板_画板 8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118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417663" y="390673"/>
            <a:ext cx="497320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FZHei-B01S"/>
                <a:ea typeface="FZHei-B01S"/>
                <a:cs typeface="FZHei-B01S"/>
                <a:sym typeface="FZHei-B01S"/>
              </a:defRPr>
            </a:lvl1pPr>
          </a:lstStyle>
          <a:p>
            <a:pPr/>
            <a:r>
              <a:t>言归正传</a:t>
            </a:r>
          </a:p>
        </p:txBody>
      </p:sp>
      <p:sp>
        <p:nvSpPr>
          <p:cNvPr id="148" name="Shape 148"/>
          <p:cNvSpPr/>
          <p:nvPr/>
        </p:nvSpPr>
        <p:spPr>
          <a:xfrm>
            <a:off x="419934" y="2425688"/>
            <a:ext cx="8519350" cy="54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宝宝树</a:t>
            </a:r>
            <a:r>
              <a:t>RN</a:t>
            </a:r>
            <a:r>
              <a:t>增量升级解决方案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