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yue" initials="guyu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8F73A-E021-4E86-82E5-35F82C9BB603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59BEB-8BB5-4C49-BC63-E3CE18C33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7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59BEB-8BB5-4C49-BC63-E3CE18C33B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7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这里说的统一应用服务以及非统一只是我个人临时叫的，所谓统一应用，是指公司需要统一管理的，非统一应用指</a:t>
            </a:r>
            <a:r>
              <a:rPr lang="zh-CN" altLang="en-US" baseline="0" dirty="0" smtClean="0"/>
              <a:t> 只是做来给其他公司使用，后期并不需要纳入公司整体。需要资源独立的应用。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59BEB-8BB5-4C49-BC63-E3CE18C33B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59BEB-8BB5-4C49-BC63-E3CE18C33B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7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4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0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6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7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5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2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0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6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总体分类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72008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3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应用服务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618" y="1618897"/>
            <a:ext cx="8100763" cy="448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37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公司基础服务器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440603"/>
            <a:ext cx="55446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左大括号 12"/>
          <p:cNvSpPr/>
          <p:nvPr/>
        </p:nvSpPr>
        <p:spPr>
          <a:xfrm>
            <a:off x="5364088" y="206531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96136" y="206531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管理公司</a:t>
            </a:r>
            <a:r>
              <a:rPr lang="zh-CN" altLang="en-US" dirty="0"/>
              <a:t>所有</a:t>
            </a:r>
            <a:r>
              <a:rPr lang="zh-CN" altLang="en-US" dirty="0" smtClean="0"/>
              <a:t>服务调度</a:t>
            </a:r>
            <a:endParaRPr lang="zh-CN" altLang="en-US" dirty="0"/>
          </a:p>
        </p:txBody>
      </p:sp>
      <p:sp>
        <p:nvSpPr>
          <p:cNvPr id="16" name="左大括号 15"/>
          <p:cNvSpPr/>
          <p:nvPr/>
        </p:nvSpPr>
        <p:spPr>
          <a:xfrm>
            <a:off x="5364088" y="3043808"/>
            <a:ext cx="288032" cy="673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5229126" y="3789041"/>
            <a:ext cx="422993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5364088" y="4585387"/>
            <a:ext cx="288032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96136" y="305725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管理公司非统一服务以外服务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74634" y="3833382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所有服务日志统一管理记录中心</a:t>
            </a:r>
            <a:endParaRPr lang="en-US" altLang="zh-CN" dirty="0" smtClean="0"/>
          </a:p>
          <a:p>
            <a:r>
              <a:rPr lang="zh-CN" altLang="en-US" dirty="0" smtClean="0"/>
              <a:t>根据服务名、请求标识、日志级别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52119" y="4653136"/>
            <a:ext cx="349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更像一个公司资源分配管理，如</a:t>
            </a:r>
            <a:endParaRPr lang="en-US" altLang="zh-CN" dirty="0" smtClean="0"/>
          </a:p>
          <a:p>
            <a:r>
              <a:rPr lang="zh-CN" altLang="en-US" dirty="0"/>
              <a:t>新增</a:t>
            </a:r>
            <a:r>
              <a:rPr lang="zh-CN" altLang="en-US" dirty="0" smtClean="0"/>
              <a:t>项目的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endParaRPr lang="en-US" altLang="zh-CN" dirty="0"/>
          </a:p>
          <a:p>
            <a:r>
              <a:rPr lang="zh-CN" altLang="en-US" dirty="0" smtClean="0"/>
              <a:t>微信号、第三方服务账号的配置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3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8" grpId="0" animBg="1"/>
      <p:bldP spid="19" grpId="0" animBg="1"/>
      <p:bldP spid="21" grpId="0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第三方服务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31" y="1556792"/>
            <a:ext cx="3924640" cy="449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左大括号 2"/>
          <p:cNvSpPr/>
          <p:nvPr/>
        </p:nvSpPr>
        <p:spPr>
          <a:xfrm>
            <a:off x="4249964" y="1484784"/>
            <a:ext cx="155448" cy="4608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72000" y="1538333"/>
            <a:ext cx="4536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说的第三方服务指公司与外界交互的所有第三方服务，例如微信统一服务，负责管理公司所有的微信服务号，微信服务所有的功能接口均通过服务式提供，其他应用调取时不需要知道具体实现，一处实现多处受益。</a:t>
            </a:r>
            <a:endParaRPr lang="en-US" altLang="zh-CN" dirty="0"/>
          </a:p>
          <a:p>
            <a:r>
              <a:rPr lang="zh-CN" altLang="en-US" dirty="0" smtClean="0"/>
              <a:t>其他服务也是一样，在第三方交互时，统一服务式提供。其他应用通过服务注册中心调度，实现应用与服务分离好处有：一处服务多处使用，灵活的分离了应用</a:t>
            </a:r>
            <a:r>
              <a:rPr lang="zh-CN" altLang="en-US" dirty="0"/>
              <a:t>与</a:t>
            </a:r>
            <a:r>
              <a:rPr lang="zh-CN" altLang="en-US" dirty="0" smtClean="0"/>
              <a:t>第三方服务的耦合，不论是后期切换或者后期更改都是极其方便的。例如实名认证，如果以服务提供，首先可供公司所有应用统一调度，其次，换实名认证公司，只要统一升级</a:t>
            </a:r>
            <a:r>
              <a:rPr lang="en-US" altLang="zh-CN" dirty="0" err="1" smtClean="0"/>
              <a:t>commonweb</a:t>
            </a:r>
            <a:r>
              <a:rPr lang="zh-CN" altLang="en-US" dirty="0" smtClean="0"/>
              <a:t>包即可，通过在服务中注册其他公司的实名认证即可，亦可达到兼容多个实名服务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106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数据库服务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700808"/>
            <a:ext cx="3779848" cy="43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左大括号 2"/>
          <p:cNvSpPr/>
          <p:nvPr/>
        </p:nvSpPr>
        <p:spPr>
          <a:xfrm>
            <a:off x="4297736" y="2060848"/>
            <a:ext cx="706312" cy="2736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16016" y="2060848"/>
            <a:ext cx="4427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公司统一分配，通过</a:t>
            </a:r>
            <a:r>
              <a:rPr lang="en-US" altLang="zh-CN" dirty="0" err="1" smtClean="0"/>
              <a:t>commonweb</a:t>
            </a:r>
            <a:r>
              <a:rPr lang="zh-CN" altLang="en-US" dirty="0" smtClean="0"/>
              <a:t>包统一调度，项目透明，后可通过对</a:t>
            </a:r>
            <a:r>
              <a:rPr lang="en-US" altLang="zh-CN" dirty="0" err="1" smtClean="0"/>
              <a:t>commonweb</a:t>
            </a:r>
            <a:r>
              <a:rPr lang="zh-CN" altLang="en-US" dirty="0" smtClean="0"/>
              <a:t>包的升级轻松实现集群或者切库，公司统一管理有助于后期对数据分析系统 以及对外体统数据接口都是十分方便的。例如：</a:t>
            </a:r>
            <a:r>
              <a:rPr lang="zh-CN" altLang="en-US" dirty="0"/>
              <a:t>小</a:t>
            </a:r>
            <a:r>
              <a:rPr lang="zh-CN" altLang="en-US" dirty="0" smtClean="0"/>
              <a:t>贷的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数据库，可单独做统计分析。或者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信息，可实现单点登录。多系统共享。统一的资源分配与使用，最大的利用资源，达到物尽其用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4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基础工具类包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700808"/>
            <a:ext cx="3909399" cy="441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大括号 3"/>
          <p:cNvSpPr/>
          <p:nvPr/>
        </p:nvSpPr>
        <p:spPr>
          <a:xfrm>
            <a:off x="4355976" y="1844824"/>
            <a:ext cx="1440160" cy="4176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52120" y="1947897"/>
            <a:ext cx="30963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Commonweb</a:t>
            </a:r>
            <a:r>
              <a:rPr lang="zh-CN" altLang="en-US" dirty="0" smtClean="0"/>
              <a:t>包 厉害了，封装了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调用，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调用以及基础的工具类调用，日志中心的使用。第三方服务调取的</a:t>
            </a:r>
            <a:r>
              <a:rPr lang="en-US" altLang="zh-CN" dirty="0" err="1" smtClean="0"/>
              <a:t>feiginclient</a:t>
            </a:r>
            <a:r>
              <a:rPr lang="zh-CN" altLang="en-US" dirty="0" smtClean="0"/>
              <a:t>客户调取。只要应用集成此包，即可简单实现以上功能，例如调取实名认证，只需调取</a:t>
            </a:r>
            <a:r>
              <a:rPr lang="en-US" altLang="zh-CN" dirty="0" err="1" smtClean="0"/>
              <a:t>realName</a:t>
            </a:r>
            <a:r>
              <a:rPr lang="zh-CN" altLang="en-US" dirty="0" smtClean="0"/>
              <a:t>**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即可，其中不同公司的实名认证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不同。如果使用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直接调取</a:t>
            </a:r>
            <a:r>
              <a:rPr lang="en-US" altLang="zh-CN" dirty="0" err="1" smtClean="0"/>
              <a:t>redisUtil</a:t>
            </a:r>
            <a:r>
              <a:rPr lang="zh-CN" altLang="en-US" dirty="0" smtClean="0"/>
              <a:t>即可直接操作对应的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操作，其他服务也是也一样。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26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应用使用分析说明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项目集成</a:t>
            </a:r>
            <a:r>
              <a:rPr lang="en-US" altLang="zh-CN" dirty="0" err="1" smtClean="0"/>
              <a:t>commonweb</a:t>
            </a:r>
            <a:r>
              <a:rPr lang="zh-CN" altLang="en-US" dirty="0" smtClean="0"/>
              <a:t>，在启动时通过服务配置统一管理中心获取该服务参数，系统使用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第三方服务时，这些参数默认带有，达到对应用之间的区分，但是在应用调用时，看起来又是毫无区别的。例如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应用在启动时</a:t>
            </a:r>
            <a:r>
              <a:rPr lang="en-US" altLang="zh-CN" dirty="0" err="1" smtClean="0"/>
              <a:t>commonweb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配置，那么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应用使用</a:t>
            </a:r>
            <a:r>
              <a:rPr lang="en-US" altLang="zh-CN" dirty="0" err="1" smtClean="0"/>
              <a:t>redisUtil</a:t>
            </a:r>
            <a:r>
              <a:rPr lang="zh-CN" altLang="en-US" dirty="0" smtClean="0"/>
              <a:t>时，操作的库相关信息就有了，实现了应用调取的透明</a:t>
            </a:r>
            <a:endParaRPr lang="en-US" altLang="zh-CN" dirty="0" smtClean="0"/>
          </a:p>
          <a:p>
            <a:r>
              <a:rPr lang="zh-CN" altLang="en-US" dirty="0" smtClean="0"/>
              <a:t>日志中心也是一样，使用</a:t>
            </a:r>
            <a:r>
              <a:rPr lang="en-US" altLang="zh-CN" dirty="0" err="1" smtClean="0"/>
              <a:t>youxinLog</a:t>
            </a:r>
            <a:r>
              <a:rPr lang="zh-CN" altLang="en-US" dirty="0" smtClean="0"/>
              <a:t>记录日志，默认带有应用的</a:t>
            </a:r>
            <a:r>
              <a:rPr lang="en-US" altLang="zh-CN" dirty="0" err="1" smtClean="0"/>
              <a:t>serverName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serverSign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reqId</a:t>
            </a:r>
            <a:r>
              <a:rPr lang="zh-CN" altLang="en-US" dirty="0" smtClean="0"/>
              <a:t>以及其他的通用参数，这些参数也是对上层调用者透明，参数会随日志一起发向日志管理中心。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618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每增加一个服务，就需在</a:t>
            </a:r>
            <a:r>
              <a:rPr lang="en-US" altLang="zh-CN" dirty="0" err="1" smtClean="0"/>
              <a:t>commonweb</a:t>
            </a:r>
            <a:r>
              <a:rPr lang="zh-CN" altLang="en-US" dirty="0"/>
              <a:t>包</a:t>
            </a:r>
            <a:r>
              <a:rPr lang="zh-CN" altLang="en-US" dirty="0" smtClean="0"/>
              <a:t>中增加对该服务的调用以及详细的说明。例如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实名认证服务</a:t>
            </a:r>
            <a:r>
              <a:rPr lang="en-US" altLang="zh-CN" dirty="0" smtClean="0"/>
              <a:t>A,B</a:t>
            </a:r>
            <a:r>
              <a:rPr lang="zh-CN" altLang="en-US" dirty="0" smtClean="0"/>
              <a:t>俩种，则在</a:t>
            </a:r>
            <a:r>
              <a:rPr lang="en-US" altLang="zh-CN" dirty="0" err="1" smtClean="0"/>
              <a:t>commonweb</a:t>
            </a:r>
            <a:r>
              <a:rPr lang="zh-CN" altLang="en-US" dirty="0" smtClean="0"/>
              <a:t>包中需要有</a:t>
            </a:r>
            <a:r>
              <a:rPr lang="en-US" altLang="zh-CN" dirty="0" err="1" smtClean="0"/>
              <a:t>realNameAClient,realNameBClient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应用调用时可灵活选择或者进行切换，应用不关心具体与第三方交互。其他服务亦是如此。应用只需关注</a:t>
            </a:r>
            <a:r>
              <a:rPr lang="en-US" altLang="zh-CN" dirty="0" err="1" smtClean="0"/>
              <a:t>commonwe</a:t>
            </a:r>
            <a:r>
              <a:rPr lang="zh-CN" altLang="en-US" dirty="0"/>
              <a:t>包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调取方式以及参数响应即可。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0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717</Words>
  <Application>Microsoft Office PowerPoint</Application>
  <PresentationFormat>全屏显示(4:3)</PresentationFormat>
  <Paragraphs>27</Paragraphs>
  <Slides>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总体分类</vt:lpstr>
      <vt:lpstr>应用服务</vt:lpstr>
      <vt:lpstr>公司基础服务器</vt:lpstr>
      <vt:lpstr>第三方服务</vt:lpstr>
      <vt:lpstr>数据库服务</vt:lpstr>
      <vt:lpstr>基础工具类包</vt:lpstr>
      <vt:lpstr>应用使用分析说明</vt:lpstr>
      <vt:lpstr>第三方服务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总体分类</dc:title>
  <dc:creator>Administrator</dc:creator>
  <cp:lastModifiedBy>guyue</cp:lastModifiedBy>
  <cp:revision>24</cp:revision>
  <dcterms:created xsi:type="dcterms:W3CDTF">2017-08-19T11:55:21Z</dcterms:created>
  <dcterms:modified xsi:type="dcterms:W3CDTF">2017-08-20T10:49:26Z</dcterms:modified>
</cp:coreProperties>
</file>