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71" r:id="rId2"/>
    <p:sldId id="270" r:id="rId3"/>
    <p:sldId id="279" r:id="rId4"/>
    <p:sldId id="264" r:id="rId5"/>
    <p:sldId id="262" r:id="rId6"/>
    <p:sldId id="268" r:id="rId7"/>
    <p:sldId id="258" r:id="rId8"/>
    <p:sldId id="274" r:id="rId9"/>
    <p:sldId id="277" r:id="rId10"/>
    <p:sldId id="276" r:id="rId11"/>
    <p:sldId id="263" r:id="rId12"/>
    <p:sldId id="281" r:id="rId13"/>
    <p:sldId id="280" r:id="rId14"/>
    <p:sldId id="260" r:id="rId15"/>
    <p:sldId id="273" r:id="rId16"/>
    <p:sldId id="266" r:id="rId17"/>
    <p:sldId id="265" r:id="rId18"/>
    <p:sldId id="261" r:id="rId19"/>
    <p:sldId id="27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6431" autoAdjust="0"/>
  </p:normalViewPr>
  <p:slideViewPr>
    <p:cSldViewPr>
      <p:cViewPr varScale="1">
        <p:scale>
          <a:sx n="98" d="100"/>
          <a:sy n="98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EC6E-9CF2-43DA-95A6-B7CAA0C3128A}" type="datetimeFigureOut">
              <a:rPr lang="zh-CN" altLang="en-US" smtClean="0"/>
              <a:pPr/>
              <a:t>17/6/23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DBC04-5527-49F7-AAC1-AA23EB673E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9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baike.sogou.com/lemma/CreateV1.e?sp=2&amp;sp=l238276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API/Notification" TargetMode="External"/><Relationship Id="rId4" Type="http://schemas.openxmlformats.org/officeDocument/2006/relationships/hyperlink" Target="https://developer.mozilla.org/zh-CN/docs/Web/Reference/Events/show" TargetMode="External"/><Relationship Id="rId5" Type="http://schemas.openxmlformats.org/officeDocument/2006/relationships/hyperlink" Target="https://developer.mozilla.org/zh-CN/docs/Web/Reference/Events/click" TargetMode="External"/><Relationship Id="rId6" Type="http://schemas.openxmlformats.org/officeDocument/2006/relationships/hyperlink" Target="https://developer.mozilla.org/zh-CN/docs/Web/Reference/Events/close" TargetMode="External"/><Relationship Id="rId7" Type="http://schemas.openxmlformats.org/officeDocument/2006/relationships/hyperlink" Target="https://developer.mozilla.org/zh-CN/docs/Web/Reference/Events/error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DBC04-5527-49F7-AAC1-AA23EB673EB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4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www.zhangxinxu.com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wordpress</a:t>
            </a:r>
            <a:r>
              <a:rPr kumimoji="1" lang="en-US" altLang="zh-CN" dirty="0" smtClean="0"/>
              <a:t>/2016/07/know-html5-web-notification/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DBC04-5527-49F7-AAC1-AA23EB673EB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斐波那契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/>
            </a:r>
            <a:b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</a:b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developer.mozilla.org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-CN/docs/Web/API/notification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DBC04-5527-49F7-AAC1-AA23EB673EB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9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developer.mozilla.org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zh</a:t>
            </a:r>
            <a:r>
              <a:rPr kumimoji="1" lang="en-US" altLang="zh-CN" dirty="0" smtClean="0"/>
              <a:t>-CN/docs/Web/API/notification/</a:t>
            </a:r>
            <a:r>
              <a:rPr kumimoji="1" lang="en-US" altLang="zh-CN" dirty="0" err="1" smtClean="0"/>
              <a:t>Using_Web_Notifications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mozilla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buddyup</a:t>
            </a:r>
            <a:r>
              <a:rPr kumimoji="1" lang="en-US" altLang="zh-CN" dirty="0" smtClean="0"/>
              <a:t>/commit/829cba7afa576052cf601c3e286b8d1981f93f45#diff-3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DBC04-5527-49F7-AAC1-AA23EB673EB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8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developer.mozilla.org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zh</a:t>
            </a:r>
            <a:r>
              <a:rPr kumimoji="1" lang="en-US" altLang="zh-CN" dirty="0" smtClean="0"/>
              <a:t>-CN/docs/Web/API/notification/</a:t>
            </a:r>
            <a:r>
              <a:rPr kumimoji="1" lang="en-US" altLang="zh-CN" dirty="0" err="1" smtClean="0"/>
              <a:t>Using_Web_Notifications</a:t>
            </a:r>
            <a:endParaRPr kumimoji="1"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一旦通知被创建出来，它会立即被显示出来。为了跟踪通知当前的状态，在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Notifications API 的通知接口用于向用户配置和显示桌面通知。"/>
              </a:rPr>
              <a:t>Notification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实例层面上会有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个事件被触发：</a:t>
            </a:r>
          </a:p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/zh-CN/docs/Web/Reference/Events/show"/>
              </a:rPr>
              <a:t>show</a:t>
            </a:r>
            <a:r>
              <a:rPr lang="zh-CN" altLang="en-US" dirty="0" smtClean="0"/>
              <a:t>当通知被显示给用户时触发。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/zh-CN/docs/Web/Reference/Events/click"/>
              </a:rPr>
              <a:t>click</a:t>
            </a:r>
            <a:r>
              <a:rPr lang="zh-CN" altLang="en-US" dirty="0" smtClean="0"/>
              <a:t>当用户点击通知时触发。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/zh-CN/docs/Web/Reference/Events/close"/>
              </a:rPr>
              <a:t>close</a:t>
            </a:r>
            <a:r>
              <a:rPr lang="zh-CN" altLang="en-US" dirty="0" smtClean="0"/>
              <a:t>当通知被关闭时触发。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/zh-CN/docs/Web/Reference/Events/error"/>
              </a:rPr>
              <a:t>error</a:t>
            </a:r>
            <a:r>
              <a:rPr lang="zh-CN" altLang="en-US" dirty="0" smtClean="0"/>
              <a:t>当通知发生错误的时候触发。这通常是因为通知由于某些原因而无法显示。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DBC04-5527-49F7-AAC1-AA23EB673EB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61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https://75team.com/post/push-knock-the-door.html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DBC04-5527-49F7-AAC1-AA23EB673E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0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https://developer.mozilla.org/zh-CN/docs/Web/API/Web_Workers_API/Using_web_workers</a:t>
            </a:r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www.ruanyifeng.com</a:t>
            </a:r>
            <a:r>
              <a:rPr lang="en-US" altLang="zh-CN" dirty="0" smtClean="0"/>
              <a:t>/blog/2014/10/event-</a:t>
            </a:r>
            <a:r>
              <a:rPr lang="en-US" altLang="zh-CN" dirty="0" err="1" smtClean="0"/>
              <a:t>loop.html</a:t>
            </a:r>
            <a:endParaRPr lang="en-US" altLang="zh-CN" dirty="0" smtClean="0"/>
          </a:p>
          <a:p>
            <a:r>
              <a:rPr lang="en-US" altLang="zh-CN" dirty="0" smtClean="0"/>
              <a:t>https://w3c.github.io/workers/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DBC04-5527-49F7-AAC1-AA23EB673EB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0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qiutc.me</a:t>
            </a:r>
            <a:r>
              <a:rPr kumimoji="1" lang="en-US" altLang="zh-CN" dirty="0" smtClean="0"/>
              <a:t>/post/the-multithread-in-</a:t>
            </a:r>
            <a:r>
              <a:rPr kumimoji="1" lang="en-US" altLang="zh-CN" dirty="0" err="1" smtClean="0"/>
              <a:t>javascript</a:t>
            </a:r>
            <a:r>
              <a:rPr kumimoji="1" lang="en-US" altLang="zh-CN" dirty="0" smtClean="0"/>
              <a:t>-web-</a:t>
            </a:r>
            <a:r>
              <a:rPr kumimoji="1" lang="en-US" altLang="zh-CN" dirty="0" err="1" smtClean="0"/>
              <a:t>worker.html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DBC04-5527-49F7-AAC1-AA23EB673EB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http://blog.csdn.net/dojotoolkit/article/details/25030289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DBC04-5527-49F7-AAC1-AA23EB673EB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17/6/23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情景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功能：新的订单提醒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</a:t>
            </a:r>
            <a:r>
              <a:rPr kumimoji="1" lang="zh-CN" altLang="en-US" dirty="0" smtClean="0"/>
              <a:t>：轮询 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可以做哪些优化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8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不同的平台和浏览器上的表现会有</a:t>
            </a:r>
            <a:r>
              <a:rPr lang="zh-CN" altLang="en-US" dirty="0" smtClean="0"/>
              <a:t>差异，给用户的体验不一致。</a:t>
            </a:r>
            <a:endParaRPr lang="en-US" altLang="zh-CN" dirty="0" smtClean="0"/>
          </a:p>
          <a:p>
            <a:r>
              <a:rPr lang="zh-CN" altLang="en-US" dirty="0" smtClean="0"/>
              <a:t> 不同浏览器打开会有多个通知。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Firefox </a:t>
            </a:r>
            <a:r>
              <a:rPr lang="zh-CN" altLang="en-US" dirty="0"/>
              <a:t>和 </a:t>
            </a:r>
            <a:r>
              <a:rPr lang="en-US" altLang="zh-CN" dirty="0"/>
              <a:t>Safari </a:t>
            </a:r>
            <a:r>
              <a:rPr lang="zh-CN" altLang="en-US" dirty="0"/>
              <a:t>会在一定时间后自动关闭通知（大约</a:t>
            </a:r>
            <a:r>
              <a:rPr lang="en-US" altLang="zh-CN" dirty="0"/>
              <a:t>4</a:t>
            </a:r>
            <a:r>
              <a:rPr lang="zh-CN" altLang="en-US" dirty="0"/>
              <a:t>秒）。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25144"/>
            <a:ext cx="469852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19496"/>
            <a:ext cx="8229600" cy="1155040"/>
          </a:xfrm>
        </p:spPr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caniuse.com</a:t>
            </a:r>
            <a:r>
              <a:rPr lang="en-US" altLang="zh-CN" dirty="0"/>
              <a:t>/#search=Web%20notification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244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页面关掉还想通知用户？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三：更多的</a:t>
            </a:r>
            <a:r>
              <a:rPr kumimoji="1" lang="en-US" altLang="zh-CN" dirty="0" smtClean="0"/>
              <a:t>IDLE</a:t>
            </a:r>
            <a:r>
              <a:rPr kumimoji="1" lang="zh-CN" altLang="en-US" dirty="0" smtClean="0"/>
              <a:t>时间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web worker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worker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长时间运行的</a:t>
            </a:r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进程会导致浏览器冻结用户界面，</a:t>
            </a:r>
            <a:r>
              <a:rPr lang="en-US" altLang="zh-CN" sz="2400" dirty="0" smtClean="0"/>
              <a:t>web </a:t>
            </a:r>
            <a:r>
              <a:rPr lang="en-US" altLang="zh-CN" sz="2400" dirty="0" err="1" smtClean="0"/>
              <a:t>wokers</a:t>
            </a:r>
            <a:r>
              <a:rPr lang="zh-CN" altLang="en-US" sz="2400" dirty="0" smtClean="0"/>
              <a:t>规范让</a:t>
            </a:r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在后台运行解决这个问题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具体怎么实现：</a:t>
            </a:r>
          </a:p>
          <a:p>
            <a:r>
              <a:rPr lang="zh-CN" altLang="en-US" sz="2400" dirty="0" smtClean="0"/>
              <a:t>实现方式有很多，可以使用线程、后台进程或者运行在其它处理器核心上的</a:t>
            </a:r>
            <a:r>
              <a:rPr lang="zh-CN" altLang="en-US" sz="2400" dirty="0" smtClean="0"/>
              <a:t>进程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主程序和 </a:t>
            </a:r>
            <a:r>
              <a:rPr lang="en-US" altLang="zh-CN" sz="2400" dirty="0"/>
              <a:t>Worker </a:t>
            </a:r>
            <a:r>
              <a:rPr lang="zh-CN" altLang="en-US" sz="2400" dirty="0" smtClean="0"/>
              <a:t>之间</a:t>
            </a:r>
            <a:r>
              <a:rPr lang="zh-CN" altLang="en-US" sz="2400" dirty="0"/>
              <a:t>，</a:t>
            </a:r>
            <a:r>
              <a:rPr lang="en-US" altLang="zh-CN" sz="2400" dirty="0"/>
              <a:t>Worker </a:t>
            </a:r>
            <a:r>
              <a:rPr lang="zh-CN" altLang="en-US" sz="2400" dirty="0" smtClean="0"/>
              <a:t>之间</a:t>
            </a:r>
            <a:r>
              <a:rPr lang="zh-CN" altLang="en-US" sz="2400" dirty="0"/>
              <a:t>，不会共享任何作用域或资源，他们间唯一的通信方式就是一个基于事件监听机制的 </a:t>
            </a:r>
            <a:r>
              <a:rPr lang="en-US" altLang="zh-CN" sz="2400" dirty="0" smtClean="0"/>
              <a:t>message.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如何使用？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主</a:t>
            </a:r>
            <a:r>
              <a:rPr lang="zh-CN" altLang="en-US" dirty="0"/>
              <a:t>线程</a:t>
            </a:r>
            <a:r>
              <a:rPr lang="en-US" altLang="zh-CN" dirty="0"/>
              <a:t>:</a:t>
            </a:r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通过 </a:t>
            </a:r>
            <a:r>
              <a:rPr lang="en-US" altLang="zh-CN" sz="2000" dirty="0"/>
              <a:t>worker = new Worker(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) </a:t>
            </a:r>
            <a:r>
              <a:rPr lang="zh-CN" altLang="en-US" sz="2000" dirty="0"/>
              <a:t>加载一个</a:t>
            </a:r>
            <a:r>
              <a:rPr lang="en-US" altLang="zh-CN" sz="2000" dirty="0"/>
              <a:t>JS</a:t>
            </a:r>
            <a:r>
              <a:rPr lang="zh-CN" altLang="en-US" sz="2000" dirty="0"/>
              <a:t>文件来创建一个</a:t>
            </a:r>
            <a:r>
              <a:rPr lang="en-US" altLang="zh-CN" sz="2000" dirty="0"/>
              <a:t>worker</a:t>
            </a:r>
            <a:r>
              <a:rPr lang="zh-CN" altLang="en-US" sz="2000" dirty="0"/>
              <a:t>，同时返回一个</a:t>
            </a:r>
            <a:r>
              <a:rPr lang="en-US" altLang="zh-CN" sz="2000" dirty="0"/>
              <a:t>worker</a:t>
            </a:r>
            <a:r>
              <a:rPr lang="zh-CN" altLang="en-US" sz="2000" dirty="0"/>
              <a:t>实例。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通过</a:t>
            </a:r>
            <a:r>
              <a:rPr lang="en-US" altLang="zh-CN" sz="2000" dirty="0" err="1"/>
              <a:t>worker.postMessage</a:t>
            </a:r>
            <a:r>
              <a:rPr lang="en-US" altLang="zh-CN" sz="2000" dirty="0"/>
              <a:t>( data ) </a:t>
            </a:r>
            <a:r>
              <a:rPr lang="zh-CN" altLang="en-US" sz="2000" dirty="0"/>
              <a:t>方法来向</a:t>
            </a:r>
            <a:r>
              <a:rPr lang="en-US" altLang="zh-CN" sz="2000" dirty="0"/>
              <a:t>worker</a:t>
            </a:r>
            <a:r>
              <a:rPr lang="zh-CN" altLang="en-US" sz="2000" dirty="0"/>
              <a:t>发送数据。</a:t>
            </a: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绑定</a:t>
            </a:r>
            <a:r>
              <a:rPr lang="en-US" altLang="zh-CN" sz="2000" dirty="0" err="1"/>
              <a:t>worker.onmessage</a:t>
            </a:r>
            <a:r>
              <a:rPr lang="zh-CN" altLang="en-US" sz="2000" dirty="0"/>
              <a:t>方法来接收</a:t>
            </a:r>
            <a:r>
              <a:rPr lang="en-US" altLang="zh-CN" sz="2000" dirty="0"/>
              <a:t>worker</a:t>
            </a:r>
            <a:r>
              <a:rPr lang="zh-CN" altLang="en-US" sz="2000" dirty="0"/>
              <a:t>发送过来的数据。</a:t>
            </a:r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可以使用 </a:t>
            </a:r>
            <a:r>
              <a:rPr lang="en-US" altLang="zh-CN" sz="2000" dirty="0" err="1"/>
              <a:t>worker.terminate</a:t>
            </a:r>
            <a:r>
              <a:rPr lang="en-US" altLang="zh-CN" sz="2000" dirty="0"/>
              <a:t>() </a:t>
            </a:r>
            <a:r>
              <a:rPr lang="zh-CN" altLang="en-US" sz="2000" dirty="0"/>
              <a:t>来终止一个</a:t>
            </a:r>
            <a:r>
              <a:rPr lang="en-US" altLang="zh-CN" sz="2000" dirty="0"/>
              <a:t>worker</a:t>
            </a:r>
            <a:r>
              <a:rPr lang="zh-CN" altLang="en-US" sz="2000" dirty="0"/>
              <a:t>的执行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5.worker</a:t>
            </a:r>
            <a:r>
              <a:rPr lang="zh-CN" altLang="en-US" sz="2000" dirty="0" smtClean="0"/>
              <a:t>不能完成给定的任务时触发</a:t>
            </a:r>
            <a:r>
              <a:rPr lang="en-US" altLang="zh-CN" sz="2000" dirty="0" err="1" smtClean="0"/>
              <a:t>worker.error</a:t>
            </a:r>
            <a:endParaRPr lang="en-US" altLang="zh-CN" sz="2000" dirty="0" smtClean="0"/>
          </a:p>
          <a:p>
            <a:endParaRPr lang="zh-CN" altLang="en-US" sz="1900" dirty="0"/>
          </a:p>
          <a:p>
            <a:pPr>
              <a:buNone/>
            </a:pPr>
            <a:r>
              <a:rPr lang="en-US" altLang="zh-CN" dirty="0" smtClean="0"/>
              <a:t>worker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通过</a:t>
            </a:r>
            <a:r>
              <a:rPr lang="en-US" altLang="zh-CN" sz="2000" dirty="0" err="1"/>
              <a:t>postMessage</a:t>
            </a:r>
            <a:r>
              <a:rPr lang="en-US" altLang="zh-CN" sz="2000" dirty="0"/>
              <a:t>( data ) </a:t>
            </a:r>
            <a:r>
              <a:rPr lang="zh-CN" altLang="en-US" sz="2000" dirty="0"/>
              <a:t>方法来向主线程发送数据。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绑定</a:t>
            </a:r>
            <a:r>
              <a:rPr lang="en-US" altLang="zh-CN" sz="2000" dirty="0" err="1"/>
              <a:t>onmessage</a:t>
            </a:r>
            <a:r>
              <a:rPr lang="zh-CN" altLang="en-US" sz="2000" dirty="0"/>
              <a:t>方法来接收主线程发送过来的数据。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局限性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/>
              <a:t>在 </a:t>
            </a:r>
            <a:r>
              <a:rPr lang="en-US" altLang="zh-CN" sz="2000" dirty="0"/>
              <a:t>Worker </a:t>
            </a:r>
            <a:r>
              <a:rPr lang="zh-CN" altLang="en-US" sz="2000" dirty="0"/>
              <a:t>线程的运行环境中没有 </a:t>
            </a:r>
            <a:r>
              <a:rPr lang="en-US" altLang="zh-CN" sz="2000" dirty="0"/>
              <a:t>window </a:t>
            </a:r>
            <a:r>
              <a:rPr lang="zh-CN" altLang="en-US" sz="2000" dirty="0"/>
              <a:t>全局对象，也无法访问 </a:t>
            </a:r>
            <a:r>
              <a:rPr lang="en-US" altLang="zh-CN" sz="2000" dirty="0"/>
              <a:t>DOM </a:t>
            </a:r>
            <a:r>
              <a:rPr lang="zh-CN" altLang="en-US" sz="2000" dirty="0" smtClean="0"/>
              <a:t>对象， 他的全局对象是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本身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运行环境与页面相比，功能有限：</a:t>
            </a:r>
            <a:endParaRPr lang="zh-CN" altLang="en-US" sz="2000" dirty="0"/>
          </a:p>
          <a:p>
            <a:r>
              <a:rPr lang="en-US" altLang="zh-CN" sz="1800" dirty="0" err="1"/>
              <a:t>setTimeout</a:t>
            </a:r>
            <a:r>
              <a:rPr lang="en-US" altLang="zh-CN" sz="1800" dirty="0"/>
              <a:t>()</a:t>
            </a:r>
            <a:r>
              <a:rPr lang="zh-CN" altLang="en-US" sz="1800" dirty="0"/>
              <a:t>， </a:t>
            </a:r>
            <a:r>
              <a:rPr lang="en-US" altLang="zh-CN" sz="1800" dirty="0" err="1"/>
              <a:t>clearTimeout</a:t>
            </a:r>
            <a:r>
              <a:rPr lang="en-US" altLang="zh-CN" sz="1800" dirty="0"/>
              <a:t>()</a:t>
            </a:r>
            <a:r>
              <a:rPr lang="zh-CN" altLang="en-US" sz="1800" dirty="0"/>
              <a:t>， </a:t>
            </a:r>
            <a:r>
              <a:rPr lang="en-US" altLang="zh-CN" sz="1800" dirty="0" err="1"/>
              <a:t>setInterval</a:t>
            </a:r>
            <a:r>
              <a:rPr lang="en-US" altLang="zh-CN" sz="1800" dirty="0"/>
              <a:t>()</a:t>
            </a:r>
            <a:r>
              <a:rPr lang="zh-CN" altLang="en-US" sz="1800" dirty="0"/>
              <a:t>， </a:t>
            </a:r>
            <a:r>
              <a:rPr lang="en-US" altLang="zh-CN" sz="1800" dirty="0" err="1"/>
              <a:t>clearInterval</a:t>
            </a:r>
            <a:r>
              <a:rPr lang="en-US" altLang="zh-CN" sz="1800" dirty="0"/>
              <a:t>()</a:t>
            </a:r>
            <a:r>
              <a:rPr lang="zh-CN" altLang="en-US" sz="1800" dirty="0" smtClean="0"/>
              <a:t>：可以</a:t>
            </a:r>
            <a:r>
              <a:rPr lang="zh-CN" altLang="en-US" sz="1800" dirty="0"/>
              <a:t>在 </a:t>
            </a:r>
            <a:r>
              <a:rPr lang="en-US" altLang="zh-CN" sz="1800" dirty="0"/>
              <a:t>Worker </a:t>
            </a:r>
            <a:r>
              <a:rPr lang="zh-CN" altLang="en-US" sz="1800" dirty="0"/>
              <a:t>线程中执行定时操作了；</a:t>
            </a:r>
          </a:p>
          <a:p>
            <a:r>
              <a:rPr lang="en-US" altLang="zh-CN" sz="1800" dirty="0" err="1"/>
              <a:t>XMLHttpRequest</a:t>
            </a:r>
            <a:r>
              <a:rPr lang="en-US" altLang="zh-CN" sz="1800" dirty="0"/>
              <a:t> </a:t>
            </a:r>
            <a:r>
              <a:rPr lang="zh-CN" altLang="en-US" sz="1800" dirty="0"/>
              <a:t>对象：意味着我们可以在 </a:t>
            </a:r>
            <a:r>
              <a:rPr lang="en-US" altLang="zh-CN" sz="1800" dirty="0"/>
              <a:t>Worker </a:t>
            </a:r>
            <a:r>
              <a:rPr lang="zh-CN" altLang="en-US" sz="1800" dirty="0"/>
              <a:t>线程中执行 </a:t>
            </a:r>
            <a:r>
              <a:rPr lang="en-US" altLang="zh-CN" sz="1800" b="1" dirty="0" err="1"/>
              <a:t>ajax</a:t>
            </a:r>
            <a:r>
              <a:rPr lang="en-US" altLang="zh-CN" sz="1800" dirty="0"/>
              <a:t> </a:t>
            </a:r>
            <a:r>
              <a:rPr lang="zh-CN" altLang="en-US" sz="1800" dirty="0"/>
              <a:t>请求；</a:t>
            </a:r>
          </a:p>
          <a:p>
            <a:r>
              <a:rPr lang="en-US" altLang="zh-CN" sz="1800" dirty="0"/>
              <a:t>navigator </a:t>
            </a:r>
            <a:r>
              <a:rPr lang="zh-CN" altLang="en-US" sz="1800" dirty="0"/>
              <a:t>对象：可以获取</a:t>
            </a:r>
            <a:r>
              <a:rPr lang="zh-CN" altLang="en-US" sz="1800" dirty="0" smtClean="0"/>
              <a:t>到</a:t>
            </a:r>
            <a:r>
              <a:rPr lang="en-US" altLang="zh-CN" sz="1800" dirty="0" err="1" smtClean="0"/>
              <a:t>appName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appVersion</a:t>
            </a:r>
            <a:r>
              <a:rPr lang="zh-CN" altLang="en-US" sz="1800" dirty="0"/>
              <a:t>，</a:t>
            </a:r>
            <a:r>
              <a:rPr lang="en-US" altLang="zh-CN" sz="1800" dirty="0"/>
              <a:t>platform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userAgent</a:t>
            </a:r>
            <a:r>
              <a:rPr lang="en-US" altLang="zh-CN" sz="1800" dirty="0"/>
              <a:t> </a:t>
            </a:r>
            <a:r>
              <a:rPr lang="zh-CN" altLang="en-US" sz="1800" dirty="0"/>
              <a:t>等信息；</a:t>
            </a:r>
          </a:p>
          <a:p>
            <a:r>
              <a:rPr lang="en-US" altLang="zh-CN" sz="1800" dirty="0"/>
              <a:t>location </a:t>
            </a:r>
            <a:r>
              <a:rPr lang="zh-CN" altLang="en-US" sz="1800" dirty="0"/>
              <a:t>对象（只读）：可以获取到有关当前 </a:t>
            </a:r>
            <a:r>
              <a:rPr lang="en-US" altLang="zh-CN" sz="1800" dirty="0"/>
              <a:t>URL </a:t>
            </a:r>
            <a:r>
              <a:rPr lang="zh-CN" altLang="en-US" sz="1800" dirty="0"/>
              <a:t>的信息；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3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zh-CN" altLang="en-US" dirty="0"/>
              <a:t>图像、视频、音频的解析处理；</a:t>
            </a:r>
          </a:p>
          <a:p>
            <a:r>
              <a:rPr lang="en-US" altLang="zh-CN" dirty="0"/>
              <a:t>canvas </a:t>
            </a:r>
            <a:r>
              <a:rPr lang="zh-CN" altLang="en-US" dirty="0"/>
              <a:t>中的图像计算</a:t>
            </a:r>
            <a:r>
              <a:rPr lang="zh-CN" altLang="en-US" dirty="0" smtClean="0"/>
              <a:t>处理；</a:t>
            </a:r>
            <a:endParaRPr lang="zh-CN" altLang="en-US" dirty="0"/>
          </a:p>
          <a:p>
            <a:r>
              <a:rPr lang="zh-CN" altLang="en-US" dirty="0"/>
              <a:t>大量的 </a:t>
            </a:r>
            <a:r>
              <a:rPr lang="en-US" altLang="zh-CN" dirty="0" err="1"/>
              <a:t>ajax</a:t>
            </a:r>
            <a:r>
              <a:rPr lang="en-US" altLang="zh-CN" dirty="0"/>
              <a:t> </a:t>
            </a:r>
            <a:r>
              <a:rPr lang="zh-CN" altLang="en-US" dirty="0"/>
              <a:t>请求或者网络服务轮询；</a:t>
            </a:r>
          </a:p>
          <a:p>
            <a:r>
              <a:rPr lang="zh-CN" altLang="en-US" dirty="0"/>
              <a:t>大量数据的计算处理</a:t>
            </a:r>
            <a:r>
              <a:rPr lang="zh-CN" altLang="en-US" dirty="0" smtClean="0"/>
              <a:t>（统计、排序</a:t>
            </a:r>
            <a:r>
              <a:rPr lang="zh-CN" altLang="en-US" dirty="0"/>
              <a:t>、检索、过滤</a:t>
            </a:r>
            <a:r>
              <a:rPr lang="zh-CN" altLang="en-US" dirty="0" smtClean="0"/>
              <a:t>、分析等）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一些加解密操作等等；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9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兼容性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201320"/>
          </a:xfrm>
        </p:spPr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caniuse.com</a:t>
            </a:r>
            <a:r>
              <a:rPr lang="en-US" altLang="zh-CN" dirty="0"/>
              <a:t>/#search=Web%20worker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3753"/>
            <a:ext cx="9144000" cy="2410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一：用户不在当前页面时停止轮询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Page Visibility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22023" y="3566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8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Visibility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sz="2400" dirty="0" smtClean="0"/>
              <a:t>非当前页面时有些功能是可以停下来的，比如轮询。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zh-CN" altLang="en-US" sz="2400" dirty="0" smtClean="0"/>
              <a:t>三部分构成：有两个属性，一个事件</a:t>
            </a:r>
            <a:endParaRPr lang="en-US" altLang="zh-CN" sz="2400" dirty="0" smtClean="0"/>
          </a:p>
          <a:p>
            <a:r>
              <a:rPr lang="en-US" sz="2400" dirty="0" err="1" smtClean="0"/>
              <a:t>document.hidden</a:t>
            </a:r>
            <a:endParaRPr lang="en-US" sz="2400" dirty="0" smtClean="0"/>
          </a:p>
          <a:p>
            <a:r>
              <a:rPr lang="en-US" sz="2400" dirty="0" err="1" smtClean="0"/>
              <a:t>document.visibilityState</a:t>
            </a:r>
            <a:endParaRPr lang="en-US" sz="2400" dirty="0" smtClean="0"/>
          </a:p>
          <a:p>
            <a:r>
              <a:rPr lang="en-US" sz="2400" dirty="0" err="1" smtClean="0"/>
              <a:t>visibilitychange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4500570"/>
            <a:ext cx="5868144" cy="1980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优化拓展－更多使用情景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图片轮播或者一些动画效果接续</a:t>
            </a:r>
            <a:endParaRPr lang="en-US" altLang="zh-CN" dirty="0" smtClean="0"/>
          </a:p>
          <a:p>
            <a:r>
              <a:rPr lang="zh-CN" altLang="en-US" dirty="0" smtClean="0"/>
              <a:t>登录状态显示（或页面监听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的变化）</a:t>
            </a:r>
            <a:endParaRPr lang="en-US" altLang="zh-CN" dirty="0" smtClean="0"/>
          </a:p>
          <a:p>
            <a:r>
              <a:rPr lang="zh-CN" altLang="en-US" dirty="0" smtClean="0"/>
              <a:t>针对包含重要信息的页面可计算离开当前页面</a:t>
            </a:r>
            <a:r>
              <a:rPr lang="zh-CN" altLang="en-US" dirty="0" smtClean="0"/>
              <a:t>时间直接</a:t>
            </a:r>
            <a:r>
              <a:rPr lang="zh-CN" altLang="en-US" dirty="0" smtClean="0"/>
              <a:t>退出</a:t>
            </a:r>
            <a:endParaRPr lang="en-US" altLang="zh-CN" dirty="0" smtClean="0"/>
          </a:p>
          <a:p>
            <a:r>
              <a:rPr lang="zh-CN" altLang="en-US" dirty="0" smtClean="0"/>
              <a:t>更加准确的统计页面</a:t>
            </a:r>
            <a:r>
              <a:rPr lang="zh-CN" altLang="en-US" dirty="0" smtClean="0"/>
              <a:t>停留时间</a:t>
            </a:r>
            <a:endParaRPr lang="en-US" altLang="zh-CN" dirty="0" smtClean="0"/>
          </a:p>
          <a:p>
            <a:r>
              <a:rPr lang="zh-CN" altLang="en-US" dirty="0" smtClean="0"/>
              <a:t>视频网站在最小化或切换标签时暂停播放关闭声音</a:t>
            </a:r>
            <a:endParaRPr lang="en-US" altLang="zh-CN" dirty="0" smtClean="0"/>
          </a:p>
          <a:p>
            <a:r>
              <a:rPr lang="zh-CN" altLang="en-US" dirty="0" smtClean="0"/>
              <a:t>实时</a:t>
            </a:r>
            <a:r>
              <a:rPr lang="zh-CN" altLang="en-US" dirty="0" smtClean="0"/>
              <a:t>新闻消息在</a:t>
            </a:r>
            <a:r>
              <a:rPr lang="zh-CN" altLang="en-US" dirty="0" smtClean="0"/>
              <a:t>用户未浏览时停止更新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33256"/>
            <a:ext cx="8229600" cy="841280"/>
          </a:xfrm>
        </p:spPr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caniuse.com</a:t>
            </a:r>
            <a:r>
              <a:rPr lang="en-US" altLang="zh-CN" dirty="0"/>
              <a:t>/#search=Page%20Visibility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09800"/>
            <a:ext cx="9144000" cy="331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二：不在当前标签页时，仍可提供提示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424456"/>
                </a:solidFill>
                <a:latin typeface="+mn-ea"/>
              </a:rPr>
              <a:t>标签</a:t>
            </a:r>
            <a:r>
              <a:rPr lang="en-US" altLang="zh-CN" sz="2800" dirty="0" err="1" smtClean="0">
                <a:solidFill>
                  <a:srgbClr val="424456"/>
                </a:solidFill>
                <a:latin typeface="+mn-ea"/>
              </a:rPr>
              <a:t>document.title</a:t>
            </a:r>
            <a:r>
              <a:rPr lang="zh-CN" altLang="en-US" sz="2800" dirty="0" smtClean="0">
                <a:solidFill>
                  <a:srgbClr val="424456"/>
                </a:solidFill>
                <a:latin typeface="+mn-ea"/>
              </a:rPr>
              <a:t>修改（</a:t>
            </a:r>
            <a:r>
              <a:rPr kumimoji="1" lang="zh-CN" altLang="en-US" sz="2800" dirty="0">
                <a:latin typeface="+mn-ea"/>
              </a:rPr>
              <a:t>最小化</a:t>
            </a:r>
            <a:r>
              <a:rPr kumimoji="1" lang="zh-CN" altLang="en-US" sz="2800" dirty="0" smtClean="0">
                <a:latin typeface="+mn-ea"/>
              </a:rPr>
              <a:t>页面时无法看到</a:t>
            </a:r>
            <a:r>
              <a:rPr lang="zh-CN" altLang="en-US" sz="2800" dirty="0" smtClean="0">
                <a:solidFill>
                  <a:srgbClr val="424456"/>
                </a:solidFill>
                <a:latin typeface="+mn-ea"/>
              </a:rPr>
              <a:t>）</a:t>
            </a:r>
            <a:endParaRPr lang="en-US" altLang="zh-CN" sz="2800" dirty="0" smtClean="0">
              <a:solidFill>
                <a:srgbClr val="424456"/>
              </a:solidFill>
              <a:latin typeface="+mn-ea"/>
            </a:endParaRPr>
          </a:p>
          <a:p>
            <a:r>
              <a:rPr lang="en-US" altLang="zh-CN" sz="2800" dirty="0" smtClean="0">
                <a:solidFill>
                  <a:srgbClr val="424456"/>
                </a:solidFill>
                <a:latin typeface="+mn-ea"/>
              </a:rPr>
              <a:t>Web </a:t>
            </a:r>
            <a:r>
              <a:rPr lang="en-US" altLang="zh-CN" sz="2800" dirty="0">
                <a:solidFill>
                  <a:srgbClr val="424456"/>
                </a:solidFill>
                <a:latin typeface="+mn-ea"/>
              </a:rPr>
              <a:t>notification</a:t>
            </a:r>
            <a:endParaRPr kumimoji="1"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65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HTML5 Web </a:t>
            </a:r>
            <a:r>
              <a:rPr lang="en-US" altLang="zh-CN" sz="2400" dirty="0" smtClean="0"/>
              <a:t>Notification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API</a:t>
            </a:r>
            <a:r>
              <a:rPr lang="zh-CN" altLang="en-US" sz="2400" dirty="0"/>
              <a:t>使页面可以发出通知，通知将被显示在页面之外的系统层面</a:t>
            </a:r>
            <a:r>
              <a:rPr lang="zh-CN" altLang="en-US" sz="2400" dirty="0" smtClean="0"/>
              <a:t>上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通常使用操作系统的标准通知机制，但是在不同的平台和浏览器上的表现会有差异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 err="1"/>
              <a:t>Notification.requestPermission</a:t>
            </a:r>
            <a:r>
              <a:rPr lang="en-US" altLang="zh-CN" sz="2400" b="1" dirty="0"/>
              <a:t>()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203" y="4581128"/>
            <a:ext cx="4865594" cy="1517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构造</a:t>
            </a:r>
            <a:r>
              <a:rPr lang="zh-CN" altLang="en-US" b="1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notification = new Notification(title, options</a:t>
            </a:r>
            <a:r>
              <a:rPr lang="en-US" altLang="zh-CN" dirty="0" smtClean="0"/>
              <a:t>)</a:t>
            </a:r>
          </a:p>
          <a:p>
            <a:r>
              <a:rPr kumimoji="1" lang="zh-CN" altLang="en-US" sz="1400" dirty="0" smtClean="0"/>
              <a:t>参考：</a:t>
            </a:r>
            <a:r>
              <a:rPr kumimoji="1" lang="en-US" altLang="zh-CN" sz="1400" dirty="0"/>
              <a:t>https://</a:t>
            </a:r>
            <a:r>
              <a:rPr kumimoji="1" lang="en-US" altLang="zh-CN" sz="1400" dirty="0" err="1"/>
              <a:t>developer.mozilla.org</a:t>
            </a:r>
            <a:r>
              <a:rPr kumimoji="1" lang="en-US" altLang="zh-CN" sz="1400" dirty="0"/>
              <a:t>/</a:t>
            </a:r>
            <a:r>
              <a:rPr kumimoji="1" lang="en-US" altLang="zh-CN" sz="1400" dirty="0" err="1"/>
              <a:t>zh</a:t>
            </a:r>
            <a:r>
              <a:rPr kumimoji="1" lang="en-US" altLang="zh-CN" sz="1400" dirty="0"/>
              <a:t>-CN/docs/Web/API/notification</a:t>
            </a:r>
            <a:endParaRPr kumimoji="1"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997200"/>
            <a:ext cx="7975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处理重复的</a:t>
            </a:r>
            <a:r>
              <a:rPr lang="zh-CN" altLang="en-US" b="1" dirty="0" smtClean="0"/>
              <a:t>通知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对于</a:t>
            </a:r>
            <a:r>
              <a:rPr lang="zh-CN" altLang="en-US" sz="2400" dirty="0"/>
              <a:t>用户来说，显示大量</a:t>
            </a:r>
            <a:r>
              <a:rPr lang="zh-CN" altLang="en-US" sz="2400" dirty="0" smtClean="0"/>
              <a:t>通知体验很</a:t>
            </a:r>
            <a:r>
              <a:rPr lang="zh-CN" altLang="en-US" sz="2400" dirty="0" smtClean="0"/>
              <a:t>不好。没有必要提示每一条消息。</a:t>
            </a:r>
            <a:endParaRPr lang="en-US" altLang="zh-CN" sz="2400" dirty="0" smtClean="0"/>
          </a:p>
          <a:p>
            <a:r>
              <a:rPr lang="zh-CN" altLang="en-US" sz="2400" dirty="0" smtClean="0"/>
              <a:t>需要</a:t>
            </a:r>
            <a:r>
              <a:rPr lang="zh-CN" altLang="en-US" sz="2400" dirty="0"/>
              <a:t>为新建的通知添加一个标记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</a:t>
            </a:r>
            <a:r>
              <a:rPr lang="zh-CN" altLang="en-US" sz="2400" dirty="0"/>
              <a:t>有一条通知也具有一个相同的标记，并且还没有被显示，那么这条新通知将会替换上一条通知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2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768</TotalTime>
  <Words>750</Words>
  <Application>Microsoft Macintosh PowerPoint</Application>
  <PresentationFormat>全屏显示(4:3)</PresentationFormat>
  <Paragraphs>104</Paragraphs>
  <Slides>19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Calibri</vt:lpstr>
      <vt:lpstr>Georgia</vt:lpstr>
      <vt:lpstr>Trebuchet MS</vt:lpstr>
      <vt:lpstr>Wingdings 2</vt:lpstr>
      <vt:lpstr>方正姚体</vt:lpstr>
      <vt:lpstr>宋体</vt:lpstr>
      <vt:lpstr>都市</vt:lpstr>
      <vt:lpstr>情景</vt:lpstr>
      <vt:lpstr>一：用户不在当前页面时停止轮询</vt:lpstr>
      <vt:lpstr>Page Visibility API</vt:lpstr>
      <vt:lpstr>优化拓展－更多使用情景</vt:lpstr>
      <vt:lpstr>兼容性</vt:lpstr>
      <vt:lpstr>二：不在当前标签页时，仍可提供提示</vt:lpstr>
      <vt:lpstr>Web notification</vt:lpstr>
      <vt:lpstr>构造方法</vt:lpstr>
      <vt:lpstr>处理重复的通知</vt:lpstr>
      <vt:lpstr>问题</vt:lpstr>
      <vt:lpstr>兼容性</vt:lpstr>
      <vt:lpstr>页面关掉还想通知用户？</vt:lpstr>
      <vt:lpstr>三：更多的IDLE时间</vt:lpstr>
      <vt:lpstr>Web worker </vt:lpstr>
      <vt:lpstr>如何使用？</vt:lpstr>
      <vt:lpstr>局限性</vt:lpstr>
      <vt:lpstr>一些应用场景</vt:lpstr>
      <vt:lpstr>兼容性</vt:lpstr>
      <vt:lpstr>THE END！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worker </dc:title>
  <cp:lastModifiedBy>Microsoft Office 用户</cp:lastModifiedBy>
  <cp:revision>57</cp:revision>
  <dcterms:modified xsi:type="dcterms:W3CDTF">2017-06-23T09:11:33Z</dcterms:modified>
</cp:coreProperties>
</file>