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1" r:id="rId2"/>
    <p:sldId id="271" r:id="rId3"/>
    <p:sldId id="272" r:id="rId4"/>
    <p:sldId id="275" r:id="rId5"/>
    <p:sldId id="273" r:id="rId6"/>
    <p:sldId id="276" r:id="rId7"/>
    <p:sldId id="274" r:id="rId8"/>
    <p:sldId id="277" r:id="rId9"/>
    <p:sldId id="281" r:id="rId10"/>
    <p:sldId id="282" r:id="rId11"/>
    <p:sldId id="284" r:id="rId12"/>
    <p:sldId id="285" r:id="rId13"/>
    <p:sldId id="286" r:id="rId14"/>
    <p:sldId id="283" r:id="rId15"/>
    <p:sldId id="287" r:id="rId16"/>
    <p:sldId id="279" r:id="rId17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63" autoAdjust="0"/>
    <p:restoredTop sz="94706" autoAdjust="0"/>
  </p:normalViewPr>
  <p:slideViewPr>
    <p:cSldViewPr snapToGrid="0">
      <p:cViewPr varScale="1">
        <p:scale>
          <a:sx n="80" d="100"/>
          <a:sy n="80" d="100"/>
        </p:scale>
        <p:origin x="67" y="221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E8C005-3172-4E56-9156-FD7870F94231}" type="datetime2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2025年2月19日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08FAD1D-910E-4884-9F17-0200497759DD}" type="datetime2">
              <a:rPr lang="zh-TW" altLang="en-US" smtClean="0"/>
              <a:pPr/>
              <a:t>2025年2月19日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 smtClean="0"/>
              <a:t>按一下以編輯母片文字樣式</a:t>
            </a:r>
          </a:p>
          <a:p>
            <a:pPr lvl="1" rtl="0"/>
            <a:r>
              <a:rPr lang="zh-TW" altLang="en-US" noProof="0" dirty="0" smtClean="0"/>
              <a:t>第二層</a:t>
            </a:r>
          </a:p>
          <a:p>
            <a:pPr lvl="2" rtl="0"/>
            <a:r>
              <a:rPr lang="zh-TW" altLang="en-US" noProof="0" dirty="0" smtClean="0"/>
              <a:t>第三層</a:t>
            </a:r>
          </a:p>
          <a:p>
            <a:pPr lvl="3" rtl="0"/>
            <a:r>
              <a:rPr lang="zh-TW" altLang="en-US" noProof="0" dirty="0" smtClean="0"/>
              <a:t>第四層</a:t>
            </a:r>
          </a:p>
          <a:p>
            <a:pPr lvl="4" rtl="0"/>
            <a:r>
              <a:rPr lang="zh-TW" altLang="en-US" noProof="0" dirty="0" smtClean="0"/>
              <a:t>第五層</a:t>
            </a:r>
            <a:endParaRPr lang="zh-TW" altLang="en-US" noProof="0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869989-EB00-4EE7-BCB5-25BDC5BB29F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54996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4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46719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8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35547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16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779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線接點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​​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​​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群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線接點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群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線接點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線接點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群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線接點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群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線接點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線接點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cxnSp>
        <p:nvCxnSpPr>
          <p:cNvPr id="58" name="直線接點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9F78392-5C5C-45F6-8F89-DC4807D81C95}" type="datetime2">
              <a:rPr lang="zh-TW" altLang="en-US" smtClean="0"/>
              <a:pPr/>
              <a:t>2025年2月19日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6A02441-A415-40E6-B767-261B5D217FD4}" type="datetime2">
              <a:rPr lang="zh-TW" altLang="en-US" smtClean="0"/>
              <a:pPr/>
              <a:t>2025年2月19日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FDC526-5D1A-47D8-B5CB-FD3BF5D2FD0F}" type="datetime2">
              <a:rPr lang="zh-TW" altLang="en-US" smtClean="0"/>
              <a:pPr/>
              <a:t>2025年2月19日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線接點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​​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群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線接點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群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線接點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群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cxnSp>
        <p:nvCxnSpPr>
          <p:cNvPr id="58" name="直線接點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19926E-5C3F-4205-B23D-D4C1E7A6E097}" type="datetime2">
              <a:rPr lang="zh-TW" altLang="en-US" smtClean="0"/>
              <a:pPr/>
              <a:t>2025年2月19日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D44B4C3-BFEF-4472-B595-652481CA0278}" type="datetime2">
              <a:rPr lang="zh-TW" altLang="en-US" smtClean="0"/>
              <a:pPr/>
              <a:t>2025年2月19日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57014D5-A26D-4BC6-B967-5C8DC462FB42}" type="datetime2">
              <a:rPr lang="zh-TW" altLang="en-US" smtClean="0"/>
              <a:pPr/>
              <a:t>2025年2月19日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群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線接點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群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線接點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​​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​​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線接點​​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接點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群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線接點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線接點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線接點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線接點​​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接點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線接點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接點​​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線接點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接點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接點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群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線接點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接點​​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接點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接點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群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線接點​​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接點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接點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線接點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線接點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線接點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接點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接點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接點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接點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頁尾預留位置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212" name="日期預留位置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C289A11-8BF8-45F7-B92C-261B55DE08FE}" type="datetime2">
              <a:rPr lang="zh-TW" altLang="en-US" smtClean="0"/>
              <a:pPr/>
              <a:t>2025年2月19日</a:t>
            </a:fld>
            <a:endParaRPr lang="zh-TW" altLang="en-US" dirty="0"/>
          </a:p>
        </p:txBody>
      </p:sp>
      <p:sp>
        <p:nvSpPr>
          <p:cNvPr id="214" name="投影片編號預留位置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線接點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線接點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群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群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線接點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群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cxnSp>
        <p:nvCxnSpPr>
          <p:cNvPr id="60" name="直線接點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6DAC134-9EF5-4B7F-A61E-56D77C662044}" type="datetime2">
              <a:rPr lang="zh-TW" altLang="en-US" smtClean="0"/>
              <a:pPr/>
              <a:t>2025年2月19日</a:t>
            </a:fld>
            <a:endParaRPr lang="zh-TW" altLang="en-US" dirty="0"/>
          </a:p>
        </p:txBody>
      </p:sp>
      <p:sp>
        <p:nvSpPr>
          <p:cNvPr id="8" name="投影片編號預留位置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線接點​​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群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線接點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群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群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線接點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群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59" name="直線接點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群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線接點​​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​​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​​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​​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​​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​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​​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群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線接點​​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​​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接點​​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接點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群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線接點​​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接點​​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接點​​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接點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接點​​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線接點​​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接點​​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線接點​​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接點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​​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群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線接點​​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​​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​​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​​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​​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群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線接點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接點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​​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接點​​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接點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線接點​​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​​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接點​​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​​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 smtClean="0"/>
              <a:t>按一下以編輯母片文字樣式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zh-TW" altLang="en-US" dirty="0"/>
          </a:p>
        </p:txBody>
      </p:sp>
      <p:cxnSp>
        <p:nvCxnSpPr>
          <p:cNvPr id="148" name="直線接點​​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ECDDC83-CBC4-433C-A680-A4A18AB55000}" type="datetime2">
              <a:rPr lang="zh-TW" altLang="en-US" smtClean="0"/>
              <a:pPr/>
              <a:t>2025年2月19日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4000" dirty="0" smtClean="0"/>
              <a:t>體育用品店訂單和庫存管理系統專案說明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dirty="0" smtClean="0"/>
              <a:t>@</a:t>
            </a:r>
            <a:r>
              <a:rPr lang="zh-TW" altLang="en-US" dirty="0" smtClean="0"/>
              <a:t>作業</a:t>
            </a:r>
            <a:r>
              <a:rPr lang="en-US" altLang="zh-TW" dirty="0" smtClean="0"/>
              <a:t>5-20250219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首頁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1259822"/>
            <a:ext cx="7796212" cy="475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9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員工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62" y="700087"/>
            <a:ext cx="69818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4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員工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212" y="642937"/>
            <a:ext cx="69818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3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員工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7" y="766762"/>
            <a:ext cx="69818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8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員工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7" y="766762"/>
            <a:ext cx="69818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9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客戶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7" y="766762"/>
            <a:ext cx="69818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7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 smtClean="0"/>
              <a:t>Q&amp;A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145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專案目的說明</a:t>
            </a:r>
            <a:endParaRPr lang="en-US" altLang="zh-TW" dirty="0" smtClean="0"/>
          </a:p>
          <a:p>
            <a:r>
              <a:rPr lang="zh-TW" altLang="en-US" dirty="0" smtClean="0"/>
              <a:t>程式流程設計</a:t>
            </a:r>
            <a:endParaRPr lang="en-US" altLang="zh-TW" dirty="0" smtClean="0"/>
          </a:p>
          <a:p>
            <a:r>
              <a:rPr lang="zh-TW" altLang="en-US" dirty="0" smtClean="0"/>
              <a:t>使用介面介紹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901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專案目的說明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這是</a:t>
            </a:r>
            <a:r>
              <a:rPr lang="zh-TW" altLang="en-US" dirty="0" smtClean="0"/>
              <a:t>一個體育用品店訂單</a:t>
            </a:r>
            <a:r>
              <a:rPr lang="zh-TW" altLang="en-US" dirty="0"/>
              <a:t>與庫存管理系統，主要功能包括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訂單</a:t>
            </a:r>
            <a:r>
              <a:rPr lang="zh-TW" altLang="en-US" dirty="0"/>
              <a:t>管理：新增、修改、刪除及查詢訂單。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產品</a:t>
            </a:r>
            <a:r>
              <a:rPr lang="zh-TW" altLang="en-US" dirty="0"/>
              <a:t>庫存管理：維護產品資訊，更新庫存數量。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員工</a:t>
            </a:r>
            <a:r>
              <a:rPr lang="zh-TW" altLang="en-US" dirty="0"/>
              <a:t>資料管理：管理員工帳戶與權限設定。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會員</a:t>
            </a:r>
            <a:r>
              <a:rPr lang="zh-TW" altLang="en-US" dirty="0"/>
              <a:t>資料管理：處理客戶註冊與資料維護。 </a:t>
            </a:r>
            <a:endParaRPr lang="en-US" altLang="zh-TW" dirty="0" smtClean="0"/>
          </a:p>
          <a:p>
            <a:endParaRPr lang="en-US" altLang="zh-TW" dirty="0" smtClean="0"/>
          </a:p>
          <a:p>
            <a:pPr marL="228600" lvl="1" indent="-228600">
              <a:spcBef>
                <a:spcPts val="1800"/>
              </a:spcBef>
            </a:pPr>
            <a:r>
              <a:rPr lang="zh-TW" altLang="en-US" dirty="0"/>
              <a:t>系統採用 </a:t>
            </a:r>
            <a:r>
              <a:rPr lang="en-US" altLang="zh-TW" dirty="0"/>
              <a:t>MVC</a:t>
            </a:r>
            <a:r>
              <a:rPr lang="zh-TW" altLang="en-US" dirty="0"/>
              <a:t>（</a:t>
            </a:r>
            <a:r>
              <a:rPr lang="en-US" altLang="zh-TW" dirty="0"/>
              <a:t>Model-View-Controller</a:t>
            </a:r>
            <a:r>
              <a:rPr lang="zh-TW" altLang="en-US" dirty="0"/>
              <a:t>） 設計模式，以確保架構清晰、可維護性高。此外，系統實作 </a:t>
            </a:r>
            <a:r>
              <a:rPr lang="en-US" altLang="zh-TW" dirty="0"/>
              <a:t>DAO</a:t>
            </a:r>
            <a:r>
              <a:rPr lang="zh-TW" altLang="en-US" dirty="0"/>
              <a:t>（</a:t>
            </a:r>
            <a:r>
              <a:rPr lang="en-US" altLang="zh-TW" dirty="0"/>
              <a:t>Data Access Object</a:t>
            </a:r>
            <a:r>
              <a:rPr lang="zh-TW" altLang="en-US" dirty="0"/>
              <a:t>）層 負責數據存取，並透過 </a:t>
            </a:r>
            <a:r>
              <a:rPr lang="en-US" altLang="zh-TW" dirty="0"/>
              <a:t>Service </a:t>
            </a:r>
            <a:r>
              <a:rPr lang="zh-TW" altLang="en-US" dirty="0"/>
              <a:t>層 處理業務邏輯。後端使用 </a:t>
            </a:r>
            <a:r>
              <a:rPr lang="en-US" altLang="zh-TW" dirty="0"/>
              <a:t>MySQL </a:t>
            </a:r>
            <a:r>
              <a:rPr lang="zh-TW" altLang="en-US" dirty="0"/>
              <a:t>作為資料庫，確保數據管理的穩定性與效率。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763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/>
              <a:t>程式流程設計</a:t>
            </a:r>
            <a:endParaRPr lang="en-US" altLang="zh-TW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569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程式流程</a:t>
            </a:r>
            <a:r>
              <a:rPr lang="zh-TW" altLang="en-US" dirty="0" smtClean="0"/>
              <a:t>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r>
              <a:rPr lang="en-US" altLang="zh-TW" dirty="0"/>
              <a:t>MVC </a:t>
            </a:r>
            <a:r>
              <a:rPr lang="zh-TW" altLang="en-US" dirty="0"/>
              <a:t>架構 的系統包含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Controller</a:t>
            </a:r>
            <a:r>
              <a:rPr lang="zh-TW" altLang="en-US" dirty="0"/>
              <a:t>（</a:t>
            </a:r>
            <a:r>
              <a:rPr lang="en-US" altLang="zh-TW" dirty="0"/>
              <a:t>UI </a:t>
            </a:r>
            <a:r>
              <a:rPr lang="zh-TW" altLang="en-US" dirty="0"/>
              <a:t>介面） → </a:t>
            </a:r>
            <a:r>
              <a:rPr lang="en-US" altLang="zh-TW" dirty="0"/>
              <a:t>controller </a:t>
            </a:r>
            <a:r>
              <a:rPr lang="zh-TW" altLang="en-US" dirty="0"/>
              <a:t>資料夾（使用 </a:t>
            </a:r>
            <a:r>
              <a:rPr lang="en-US" altLang="zh-TW" dirty="0" err="1"/>
              <a:t>JFrame</a:t>
            </a:r>
            <a:r>
              <a:rPr lang="en-US" altLang="zh-TW" dirty="0"/>
              <a:t> </a:t>
            </a:r>
            <a:r>
              <a:rPr lang="zh-TW" altLang="en-US" dirty="0"/>
              <a:t>來顯示介面）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Model</a:t>
            </a:r>
            <a:r>
              <a:rPr lang="zh-TW" altLang="en-US" dirty="0"/>
              <a:t>（資料模型） → </a:t>
            </a:r>
            <a:r>
              <a:rPr lang="en-US" altLang="zh-TW" dirty="0"/>
              <a:t>model </a:t>
            </a:r>
            <a:r>
              <a:rPr lang="zh-TW" altLang="en-US" dirty="0"/>
              <a:t>資料夾（定義對應 </a:t>
            </a:r>
            <a:r>
              <a:rPr lang="en-US" altLang="zh-TW" dirty="0"/>
              <a:t>MySQL </a:t>
            </a:r>
            <a:r>
              <a:rPr lang="zh-TW" altLang="en-US" dirty="0"/>
              <a:t>的類別）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DAO</a:t>
            </a:r>
            <a:r>
              <a:rPr lang="zh-TW" altLang="en-US" dirty="0"/>
              <a:t>（資料存取層） → </a:t>
            </a:r>
            <a:r>
              <a:rPr lang="en-US" altLang="zh-TW" dirty="0" err="1"/>
              <a:t>dao</a:t>
            </a:r>
            <a:r>
              <a:rPr lang="en-US" altLang="zh-TW" dirty="0"/>
              <a:t> </a:t>
            </a:r>
            <a:r>
              <a:rPr lang="zh-TW" altLang="en-US" dirty="0"/>
              <a:t>資料夾（負責 </a:t>
            </a:r>
            <a:r>
              <a:rPr lang="en-US" altLang="zh-TW" dirty="0"/>
              <a:t>CRUD </a:t>
            </a:r>
            <a:r>
              <a:rPr lang="zh-TW" altLang="en-US" dirty="0"/>
              <a:t>操作）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Service</a:t>
            </a:r>
            <a:r>
              <a:rPr lang="zh-TW" altLang="en-US" dirty="0"/>
              <a:t>（業務邏輯層） → </a:t>
            </a:r>
            <a:r>
              <a:rPr lang="en-US" altLang="zh-TW" dirty="0"/>
              <a:t>service </a:t>
            </a:r>
            <a:r>
              <a:rPr lang="zh-TW" altLang="en-US" dirty="0"/>
              <a:t>資料夾（處理 </a:t>
            </a:r>
            <a:r>
              <a:rPr lang="en-US" altLang="zh-TW" dirty="0"/>
              <a:t>DAO </a:t>
            </a:r>
            <a:r>
              <a:rPr lang="zh-TW" altLang="en-US" dirty="0"/>
              <a:t>操作及交易管理）。</a:t>
            </a:r>
          </a:p>
        </p:txBody>
      </p:sp>
    </p:spTree>
    <p:extLst>
      <p:ext uri="{BB962C8B-B14F-4D97-AF65-F5344CB8AC3E}">
        <p14:creationId xmlns:p14="http://schemas.microsoft.com/office/powerpoint/2010/main" val="259112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程式目錄結構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見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</a:t>
            </a:r>
            <a:r>
              <a:rPr lang="zh-TW" altLang="en-US" dirty="0" smtClean="0"/>
              <a:t>說明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https://github.com/guyverfax/SportProject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880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使用介面架構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4629150" y="1276906"/>
            <a:ext cx="23050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體育用品店登入首頁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034078" y="1860570"/>
            <a:ext cx="115179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員工登入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20782" y="1863249"/>
            <a:ext cx="115179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客戶登入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153257" y="2448481"/>
            <a:ext cx="115179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訂單管理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458182" y="2448481"/>
            <a:ext cx="115179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產品管理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763107" y="2452728"/>
            <a:ext cx="115179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客戶管理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068032" y="2448481"/>
            <a:ext cx="1732817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員工管理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020781" y="2452728"/>
            <a:ext cx="115179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訂單管理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153256" y="3010456"/>
            <a:ext cx="115179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新增訂單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153256" y="3572431"/>
            <a:ext cx="115179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查詢訂單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153255" y="4134406"/>
            <a:ext cx="115179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編輯訂單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153254" y="4696381"/>
            <a:ext cx="115179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刪除訂單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458181" y="3010456"/>
            <a:ext cx="115179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管理產品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458181" y="3572431"/>
            <a:ext cx="115179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新增產品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458180" y="4134406"/>
            <a:ext cx="115179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編輯產品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458179" y="4696381"/>
            <a:ext cx="115179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刪除</a:t>
            </a:r>
            <a:r>
              <a:rPr lang="zh-TW" altLang="en-US" dirty="0"/>
              <a:t>產品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763103" y="3010456"/>
            <a:ext cx="115179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管理客戶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763103" y="3572431"/>
            <a:ext cx="115179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新增</a:t>
            </a:r>
            <a:r>
              <a:rPr lang="zh-TW" altLang="en-US" dirty="0"/>
              <a:t>客戶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763102" y="4134406"/>
            <a:ext cx="115179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編輯</a:t>
            </a:r>
            <a:r>
              <a:rPr lang="zh-TW" altLang="en-US" dirty="0"/>
              <a:t>客戶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763101" y="4696381"/>
            <a:ext cx="115179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刪除</a:t>
            </a:r>
            <a:r>
              <a:rPr lang="zh-TW" altLang="en-US" dirty="0"/>
              <a:t>客戶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068024" y="2986643"/>
            <a:ext cx="173282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修改個人資料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068023" y="3572431"/>
            <a:ext cx="173282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管理員工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030305" y="2976602"/>
            <a:ext cx="115179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新增訂單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030305" y="3538577"/>
            <a:ext cx="115179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查詢訂單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030304" y="4100552"/>
            <a:ext cx="115179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編輯訂單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8030303" y="4662527"/>
            <a:ext cx="115179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刪除訂單</a:t>
            </a:r>
            <a:endParaRPr lang="zh-TW" altLang="en-US" dirty="0"/>
          </a:p>
        </p:txBody>
      </p:sp>
      <p:cxnSp>
        <p:nvCxnSpPr>
          <p:cNvPr id="31" name="直線接點 30"/>
          <p:cNvCxnSpPr/>
          <p:nvPr/>
        </p:nvCxnSpPr>
        <p:spPr>
          <a:xfrm flipH="1">
            <a:off x="3609973" y="1753404"/>
            <a:ext cx="4986704" cy="21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endCxn id="5" idx="0"/>
          </p:cNvCxnSpPr>
          <p:nvPr/>
        </p:nvCxnSpPr>
        <p:spPr>
          <a:xfrm>
            <a:off x="8596677" y="1743115"/>
            <a:ext cx="2" cy="12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3596052" y="1762165"/>
            <a:ext cx="2" cy="12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07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/>
              <a:t>使用介面介紹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587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使用介面介紹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見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</a:t>
            </a:r>
            <a:r>
              <a:rPr lang="zh-TW" altLang="en-US" dirty="0" smtClean="0"/>
              <a:t>說明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https://github.com/guyverfax/SportProject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779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0_TF03031015.potx" id="{BF811ECD-E1BE-401A-A894-0A76B7AE0225}" vid="{B4976558-16A3-4184-95EE-E77E856A39AA}"/>
    </a:ext>
  </a:extLst>
</a:theme>
</file>

<file path=ppt/theme/theme2.xml><?xml version="1.0" encoding="utf-8"?>
<a:theme xmlns:a="http://schemas.openxmlformats.org/drawingml/2006/main" name="Office 佈景主題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商務菱格線條簡報 (寬螢幕)</Template>
  <TotalTime>38</TotalTime>
  <Words>313</Words>
  <Application>Microsoft Office PowerPoint</Application>
  <PresentationFormat>寬螢幕</PresentationFormat>
  <Paragraphs>66</Paragraphs>
  <Slides>16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Microsoft JhengHei UI</vt:lpstr>
      <vt:lpstr>微軟正黑體</vt:lpstr>
      <vt:lpstr>Arial</vt:lpstr>
      <vt:lpstr>菱格線條 16x9</vt:lpstr>
      <vt:lpstr>體育用品店訂單和庫存管理系統專案說明</vt:lpstr>
      <vt:lpstr>Agenda</vt:lpstr>
      <vt:lpstr>專案目的說明</vt:lpstr>
      <vt:lpstr>程式流程設計</vt:lpstr>
      <vt:lpstr>程式流程設計</vt:lpstr>
      <vt:lpstr>程式目錄結構</vt:lpstr>
      <vt:lpstr>使用介面架構</vt:lpstr>
      <vt:lpstr>使用介面介紹</vt:lpstr>
      <vt:lpstr>使用介面介紹</vt:lpstr>
      <vt:lpstr>首頁</vt:lpstr>
      <vt:lpstr>員工</vt:lpstr>
      <vt:lpstr>員工</vt:lpstr>
      <vt:lpstr>員工</vt:lpstr>
      <vt:lpstr>員工</vt:lpstr>
      <vt:lpstr>客戶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標題版面配置</dc:title>
  <dc:creator>student</dc:creator>
  <cp:lastModifiedBy>student</cp:lastModifiedBy>
  <cp:revision>44</cp:revision>
  <dcterms:created xsi:type="dcterms:W3CDTF">2025-02-19T05:37:36Z</dcterms:created>
  <dcterms:modified xsi:type="dcterms:W3CDTF">2025-02-19T06:16:11Z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