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4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media/image28.jpeg" ContentType="image/jpeg"/>
  <Override PartName="/ppt/media/image1.png" ContentType="image/png"/>
  <Override PartName="/ppt/media/image7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21.png" ContentType="image/pn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png" ContentType="image/pn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2.png" ContentType="image/png"/>
  <Override PartName="/ppt/media/image20.jpeg" ContentType="image/jpeg"/>
  <Override PartName="/ppt/media/image23.png" ContentType="image/png"/>
  <Override PartName="/ppt/media/image24.png" ContentType="image/png"/>
  <Override PartName="/ppt/media/image25.png" ContentType="image/png"/>
  <Override PartName="/ppt/media/image26.jpeg" ContentType="image/jpeg"/>
  <Override PartName="/ppt/media/image27.jpeg" ContentType="image/jpe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64" r:id="rId7"/>
    <p:sldMasterId id="2147483666" r:id="rId8"/>
    <p:sldMasterId id="2147483668" r:id="rId9"/>
    <p:sldMasterId id="2147483670" r:id="rId10"/>
    <p:sldMasterId id="2147483672" r:id="rId11"/>
    <p:sldMasterId id="2147483674" r:id="rId12"/>
    <p:sldMasterId id="2147483676" r:id="rId13"/>
    <p:sldMasterId id="2147483678" r:id="rId14"/>
    <p:sldMasterId id="2147483680" r:id="rId15"/>
    <p:sldMasterId id="2147483682" r:id="rId16"/>
    <p:sldMasterId id="2147483684" r:id="rId17"/>
    <p:sldMasterId id="2147483686" r:id="rId18"/>
    <p:sldMasterId id="2147483688" r:id="rId19"/>
    <p:sldMasterId id="2147483690" r:id="rId20"/>
    <p:sldMasterId id="2147483692" r:id="rId21"/>
    <p:sldMasterId id="2147483694" r:id="rId22"/>
    <p:sldMasterId id="2147483696" r:id="rId23"/>
    <p:sldMasterId id="2147483698" r:id="rId24"/>
    <p:sldMasterId id="2147483700" r:id="rId25"/>
  </p:sldMasterIdLst>
  <p:notesMasterIdLst>
    <p:notesMasterId r:id="rId26"/>
  </p:notes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276" r:id="rId47"/>
    <p:sldId id="277" r:id="rId48"/>
    <p:sldId id="278" r:id="rId49"/>
    <p:sldId id="279" r:id="rId50"/>
    <p:sldId id="280" r:id="rId51"/>
    <p:sldId id="281" r:id="rId52"/>
    <p:sldId id="282" r:id="rId53"/>
    <p:sldId id="283" r:id="rId54"/>
    <p:sldId id="284" r:id="rId55"/>
    <p:sldId id="285" r:id="rId56"/>
    <p:sldId id="286" r:id="rId57"/>
    <p:sldId id="287" r:id="rId58"/>
    <p:sldId id="288" r:id="rId59"/>
    <p:sldId id="289" r:id="rId60"/>
    <p:sldId id="290" r:id="rId61"/>
    <p:sldId id="291" r:id="rId62"/>
    <p:sldId id="292" r:id="rId63"/>
    <p:sldId id="293" r:id="rId64"/>
    <p:sldId id="294" r:id="rId65"/>
    <p:sldId id="295" r:id="rId66"/>
    <p:sldId id="296" r:id="rId67"/>
    <p:sldId id="297" r:id="rId6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notesMaster" Target="notesMasters/notesMaster1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slide" Target="slides/slide10.xml"/><Relationship Id="rId37" Type="http://schemas.openxmlformats.org/officeDocument/2006/relationships/slide" Target="slides/slide11.xml"/><Relationship Id="rId38" Type="http://schemas.openxmlformats.org/officeDocument/2006/relationships/slide" Target="slides/slide12.xml"/><Relationship Id="rId39" Type="http://schemas.openxmlformats.org/officeDocument/2006/relationships/slide" Target="slides/slide13.xml"/><Relationship Id="rId40" Type="http://schemas.openxmlformats.org/officeDocument/2006/relationships/slide" Target="slides/slide14.xml"/><Relationship Id="rId41" Type="http://schemas.openxmlformats.org/officeDocument/2006/relationships/slide" Target="slides/slide15.xml"/><Relationship Id="rId42" Type="http://schemas.openxmlformats.org/officeDocument/2006/relationships/slide" Target="slides/slide16.xml"/><Relationship Id="rId43" Type="http://schemas.openxmlformats.org/officeDocument/2006/relationships/slide" Target="slides/slide17.xml"/><Relationship Id="rId44" Type="http://schemas.openxmlformats.org/officeDocument/2006/relationships/slide" Target="slides/slide18.xml"/><Relationship Id="rId45" Type="http://schemas.openxmlformats.org/officeDocument/2006/relationships/slide" Target="slides/slide19.xml"/><Relationship Id="rId46" Type="http://schemas.openxmlformats.org/officeDocument/2006/relationships/slide" Target="slides/slide20.xml"/><Relationship Id="rId47" Type="http://schemas.openxmlformats.org/officeDocument/2006/relationships/slide" Target="slides/slide21.xml"/><Relationship Id="rId48" Type="http://schemas.openxmlformats.org/officeDocument/2006/relationships/slide" Target="slides/slide22.xml"/><Relationship Id="rId49" Type="http://schemas.openxmlformats.org/officeDocument/2006/relationships/slide" Target="slides/slide23.xml"/><Relationship Id="rId50" Type="http://schemas.openxmlformats.org/officeDocument/2006/relationships/slide" Target="slides/slide24.xml"/><Relationship Id="rId51" Type="http://schemas.openxmlformats.org/officeDocument/2006/relationships/slide" Target="slides/slide25.xml"/><Relationship Id="rId52" Type="http://schemas.openxmlformats.org/officeDocument/2006/relationships/slide" Target="slides/slide26.xml"/><Relationship Id="rId53" Type="http://schemas.openxmlformats.org/officeDocument/2006/relationships/slide" Target="slides/slide27.xml"/><Relationship Id="rId54" Type="http://schemas.openxmlformats.org/officeDocument/2006/relationships/slide" Target="slides/slide28.xml"/><Relationship Id="rId55" Type="http://schemas.openxmlformats.org/officeDocument/2006/relationships/slide" Target="slides/slide29.xml"/><Relationship Id="rId56" Type="http://schemas.openxmlformats.org/officeDocument/2006/relationships/slide" Target="slides/slide30.xml"/><Relationship Id="rId57" Type="http://schemas.openxmlformats.org/officeDocument/2006/relationships/slide" Target="slides/slide31.xml"/><Relationship Id="rId58" Type="http://schemas.openxmlformats.org/officeDocument/2006/relationships/slide" Target="slides/slide32.xml"/><Relationship Id="rId59" Type="http://schemas.openxmlformats.org/officeDocument/2006/relationships/slide" Target="slides/slide33.xml"/><Relationship Id="rId60" Type="http://schemas.openxmlformats.org/officeDocument/2006/relationships/slide" Target="slides/slide34.xml"/><Relationship Id="rId61" Type="http://schemas.openxmlformats.org/officeDocument/2006/relationships/slide" Target="slides/slide35.xml"/><Relationship Id="rId62" Type="http://schemas.openxmlformats.org/officeDocument/2006/relationships/slide" Target="slides/slide36.xml"/><Relationship Id="rId63" Type="http://schemas.openxmlformats.org/officeDocument/2006/relationships/slide" Target="slides/slide37.xml"/><Relationship Id="rId64" Type="http://schemas.openxmlformats.org/officeDocument/2006/relationships/slide" Target="slides/slide38.xml"/><Relationship Id="rId65" Type="http://schemas.openxmlformats.org/officeDocument/2006/relationships/slide" Target="slides/slide39.xml"/><Relationship Id="rId66" Type="http://schemas.openxmlformats.org/officeDocument/2006/relationships/slide" Target="slides/slide40.xml"/><Relationship Id="rId67" Type="http://schemas.openxmlformats.org/officeDocument/2006/relationships/slide" Target="slides/slide41.xml"/><Relationship Id="rId68" Type="http://schemas.openxmlformats.org/officeDocument/2006/relationships/slide" Target="slides/slide42.xml"/><Relationship Id="rId6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zh-TW" sz="4400" strike="noStrike" u="none">
                <a:solidFill>
                  <a:srgbClr val="000000"/>
                </a:solidFill>
                <a:uFillTx/>
                <a:latin typeface="Arial"/>
              </a:rPr>
              <a:t>請按這裡移動投影片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zh-TW" sz="2000" strike="noStrike" u="none">
                <a:solidFill>
                  <a:srgbClr val="000000"/>
                </a:solidFill>
                <a:uFillTx/>
                <a:latin typeface="Arial"/>
              </a:rPr>
              <a:t>請按這裡編輯備註格式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23" name="PlaceHolder 4"/>
          <p:cNvSpPr>
            <a:spLocks noGrp="1"/>
          </p:cNvSpPr>
          <p:nvPr>
            <p:ph type="dt" idx="28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24" name="PlaceHolder 5"/>
          <p:cNvSpPr>
            <a:spLocks noGrp="1"/>
          </p:cNvSpPr>
          <p:nvPr>
            <p:ph type="ftr" idx="29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25" name="PlaceHolder 6"/>
          <p:cNvSpPr>
            <a:spLocks noGrp="1"/>
          </p:cNvSpPr>
          <p:nvPr>
            <p:ph type="sldNum" idx="30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46546ADC-826E-45E0-B19D-D52F909A1E45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3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0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56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EF36DB4-042D-4CCA-99BD-CEEEA849B3BD}" type="slidenum">
              <a:rPr b="0" lang="en-US" sz="12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3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0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2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991EF55-0A6F-4815-95FB-8BF14035F7E7}" type="slidenum">
              <a:rPr b="0" lang="en-US" sz="12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3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0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59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2122902-7BC2-469E-A6E0-A9D6C5C81EC6}" type="slidenum">
              <a:rPr b="0" lang="en-US" sz="12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3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0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5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A14D332-23B6-4F9B-8566-3F446671AFD9}" type="slidenum">
              <a:rPr b="0" lang="en-US" sz="12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預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預設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預設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預設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預設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預設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預設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3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預設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961879-8482-40D4-B7A3-2112AB1D294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預設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預設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預設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預設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C09D71E-92D5-49B2-926A-81E979A923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D995504-BF89-4429-B0F5-C8B35A61388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C15745F-E89B-4154-AD7D-A5D715D97D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08E75AC7-E317-47AF-B286-B17074124E2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0AA20890-B24C-4E8B-8FF6-DC11DD4D6F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D2C39E9-3450-4BE9-9B9C-6BA4702487F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只有標題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D00F1267-3C63-4C4A-A61C-8E724B8A5F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990CF9F-57F3-470C-ADB8-0F3A6A7EED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6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7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8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9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20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21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2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23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4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5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6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7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8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9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30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1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13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4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53000">
              <a:srgbClr val="ffffff"/>
            </a:gs>
            <a:gs pos="100000">
              <a:srgbClr val="f2f2f2">
                <a:alpha val="65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3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4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5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6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7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8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9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0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1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2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3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4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5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grpSp>
          <p:nvGrpSpPr>
            <p:cNvPr id="17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8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1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2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23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24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5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6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7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8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29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30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31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32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33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  <p:grpSp>
          <p:nvGrpSpPr>
            <p:cNvPr id="34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35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36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37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38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39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40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41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42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43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44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45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46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47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48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49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50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</p:grpSp>
      <p:cxnSp>
        <p:nvCxnSpPr>
          <p:cNvPr id="51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52" name="群組 4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53" name="直線接點 5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cxnSp>
          <p:nvCxnSpPr>
            <p:cNvPr id="54" name="直線接點​​ 6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cxnSp>
          <p:nvCxnSpPr>
            <p:cNvPr id="55" name="直線接點​​ 8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cxnSp>
          <p:nvCxnSpPr>
            <p:cNvPr id="56" name="直線接點 9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cxnSp>
          <p:nvCxnSpPr>
            <p:cNvPr id="57" name="直線接點 10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cxnSp>
          <p:nvCxnSpPr>
            <p:cNvPr id="58" name="直線接點​​ 11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cxnSp>
          <p:nvCxnSpPr>
            <p:cNvPr id="59" name="直線接點​​ 12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cxnSp>
          <p:nvCxnSpPr>
            <p:cNvPr id="60" name="直線接點​ 13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cxnSp>
          <p:nvCxnSpPr>
            <p:cNvPr id="61" name="直線接點​​ 14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cxnSp>
          <p:nvCxnSpPr>
            <p:cNvPr id="62" name="直線接點 15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cxnSp>
          <p:nvCxnSpPr>
            <p:cNvPr id="63" name="直線接點 16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cxnSp>
          <p:nvCxnSpPr>
            <p:cNvPr id="64" name="直線接點 17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cxnSp>
          <p:nvCxnSpPr>
            <p:cNvPr id="65" name="直線接點​​ 18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cxnSp>
          <p:nvCxnSpPr>
            <p:cNvPr id="66" name="直線接點​​ 19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cxnSp>
          <p:nvCxnSpPr>
            <p:cNvPr id="67" name="直線接點​​ 20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cxnSp>
          <p:nvCxnSpPr>
            <p:cNvPr id="68" name="直線接點 21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35000"/>
                </a:srgbClr>
              </a:solidFill>
            </a:ln>
          </p:spPr>
        </p:cxnSp>
        <p:grpSp>
          <p:nvGrpSpPr>
            <p:cNvPr id="69" name="群組 22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70" name="直線接點 40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71" name="直線接點​​ 41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72" name="直線接點 42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73" name="直線接點 43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74" name="直線接點 44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grpSp>
            <p:nvGrpSpPr>
              <p:cNvPr id="75" name="群組 45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76" name="直線接點 51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5000"/>
                    </a:srgbClr>
                  </a:solidFill>
                </a:ln>
              </p:spPr>
            </p:cxnSp>
            <p:cxnSp>
              <p:nvCxnSpPr>
                <p:cNvPr id="77" name="直線接點 52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5000"/>
                    </a:srgbClr>
                  </a:solidFill>
                </a:ln>
              </p:spPr>
            </p:cxnSp>
            <p:cxnSp>
              <p:nvCxnSpPr>
                <p:cNvPr id="78" name="直線接點 53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5000"/>
                    </a:srgbClr>
                  </a:solidFill>
                </a:ln>
              </p:spPr>
            </p:cxnSp>
            <p:cxnSp>
              <p:nvCxnSpPr>
                <p:cNvPr id="79" name="直線接點 54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5000"/>
                    </a:srgbClr>
                  </a:solidFill>
                </a:ln>
              </p:spPr>
            </p:cxnSp>
            <p:cxnSp>
              <p:nvCxnSpPr>
                <p:cNvPr id="80" name="直線接點 55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5000"/>
                    </a:srgbClr>
                  </a:solidFill>
                </a:ln>
              </p:spPr>
            </p:cxnSp>
          </p:grpSp>
          <p:cxnSp>
            <p:nvCxnSpPr>
              <p:cNvPr id="81" name="直線接點 46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82" name="直線接點 47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83" name="直線接點 48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84" name="直線接點​​ 49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85" name="直線接點​​ 50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</p:grpSp>
        <p:grpSp>
          <p:nvGrpSpPr>
            <p:cNvPr id="86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87" name="直線接點 24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88" name="直線接點 25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89" name="直線接點 26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90" name="直線接點 27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91" name="直線接點 28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grpSp>
            <p:nvGrpSpPr>
              <p:cNvPr id="92" name="群組 29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93" name="直線接點 35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5000"/>
                    </a:srgbClr>
                  </a:solidFill>
                </a:ln>
              </p:spPr>
            </p:cxnSp>
            <p:cxnSp>
              <p:nvCxnSpPr>
                <p:cNvPr id="94" name="直線接點 36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5000"/>
                    </a:srgbClr>
                  </a:solidFill>
                </a:ln>
              </p:spPr>
            </p:cxnSp>
            <p:cxnSp>
              <p:nvCxnSpPr>
                <p:cNvPr id="95" name="直線接點 37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5000"/>
                    </a:srgbClr>
                  </a:solidFill>
                </a:ln>
              </p:spPr>
            </p:cxnSp>
            <p:cxnSp>
              <p:nvCxnSpPr>
                <p:cNvPr id="96" name="直線接點 38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5000"/>
                    </a:srgbClr>
                  </a:solidFill>
                </a:ln>
              </p:spPr>
            </p:cxnSp>
            <p:cxnSp>
              <p:nvCxnSpPr>
                <p:cNvPr id="97" name="直線接點 39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5000"/>
                    </a:srgbClr>
                  </a:solidFill>
                </a:ln>
              </p:spPr>
            </p:cxnSp>
          </p:grpSp>
          <p:cxnSp>
            <p:nvCxnSpPr>
              <p:cNvPr id="98" name="直線接點 30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99" name="直線接點 31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100" name="直線接點 32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101" name="直線接點​​ 33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  <p:cxnSp>
            <p:nvCxnSpPr>
              <p:cNvPr id="102" name="直線接點 34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d9d9d9">
                    <a:alpha val="35000"/>
                  </a:srgbClr>
                </a:solidFill>
              </a:ln>
            </p:spPr>
          </p:cxnSp>
        </p:grpSp>
      </p:grpSp>
      <p:cxnSp>
        <p:nvCxnSpPr>
          <p:cNvPr id="103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d15a3e"/>
            </a:solidFill>
            <a:round/>
          </a:ln>
        </p:spPr>
      </p:cxn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TW" sz="1800" strike="noStrike" u="none">
                <a:solidFill>
                  <a:srgbClr val="000000"/>
                </a:solidFill>
                <a:uFillTx/>
                <a:latin typeface="Arial"/>
              </a:rPr>
              <a:t>請按這裡編輯題名文字格式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trike="noStrike" u="none">
                <a:solidFill>
                  <a:srgbClr val="000000"/>
                </a:solidFill>
                <a:uFillTx/>
                <a:latin typeface="Arial"/>
              </a:rPr>
              <a:t>請按這裡編輯大綱文字格式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trike="noStrike" u="none">
                <a:solidFill>
                  <a:srgbClr val="000000"/>
                </a:solidFill>
                <a:uFillTx/>
                <a:latin typeface="Arial"/>
              </a:rPr>
              <a:t>第二個大綱層次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trike="noStrike" u="none">
                <a:solidFill>
                  <a:srgbClr val="000000"/>
                </a:solidFill>
                <a:uFillTx/>
                <a:latin typeface="Arial"/>
              </a:rPr>
              <a:t>第三個大綱層次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trike="noStrike" u="none">
                <a:solidFill>
                  <a:srgbClr val="000000"/>
                </a:solidFill>
                <a:uFillTx/>
                <a:latin typeface="Arial"/>
              </a:rPr>
              <a:t>第四個大綱層次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uFillTx/>
                <a:latin typeface="Arial"/>
              </a:rPr>
              <a:t>第五個大綱層次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uFillTx/>
                <a:latin typeface="Arial"/>
              </a:rPr>
              <a:t>第六個大綱層次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uFillTx/>
                <a:latin typeface="Arial"/>
              </a:rPr>
              <a:t>第七個大綱層次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4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815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16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17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18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19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20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21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22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23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24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25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26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27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28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29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830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831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832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33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34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35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36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837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838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839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840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841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842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843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44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45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46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47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848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849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50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51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52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53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854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855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856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857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858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859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860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61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62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63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864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865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866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867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68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69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70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71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72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73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74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75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76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77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78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79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80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81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882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883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884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85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86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87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88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889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890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891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892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893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894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895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96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97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98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99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900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901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02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03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04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05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906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907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908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909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910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911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912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13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14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15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16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917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sp>
        <p:nvSpPr>
          <p:cNvPr id="9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請按這裡編輯題名文字格式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請按這裡編輯大綱文字格式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第二個大綱層次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第三個大綱層次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第四個大綱層次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第五個大綱層次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第六個大綱層次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第七個大綱層次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請按這裡編輯大綱文字格式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第二個大綱層次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第三個大綱層次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第四個大綱層次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第五個大綱層次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第六個大綱層次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第七個大綱層次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4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925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26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27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28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29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30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31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32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33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34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35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36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37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38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39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940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941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942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43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44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45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46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947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948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949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950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951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952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953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54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55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56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57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958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959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60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61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62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63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964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965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966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967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968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969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970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71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72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73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974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975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976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977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78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79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80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81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82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83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84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85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86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87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88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89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90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91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992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993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994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95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96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97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998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999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1000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001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002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003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004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005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06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07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08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09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1010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011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12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13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14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15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016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1017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018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019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020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021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022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23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24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25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026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1027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sp>
        <p:nvSpPr>
          <p:cNvPr id="10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請按這裡編輯題名文字格式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031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32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33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34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35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36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37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38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39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40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41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42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43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44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45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046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1047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048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49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50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51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52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053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054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055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056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057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058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059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60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61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62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63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1064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065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66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67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68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69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070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1071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072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073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074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075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076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77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78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79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080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1081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1082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1083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84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85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86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87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88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89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90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91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92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93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94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95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96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97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098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1099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100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01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02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03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04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105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1106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107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108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109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110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111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12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13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14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15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1116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117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18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19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20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21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122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1123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124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125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126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127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128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29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30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31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132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1133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sp>
        <p:nvSpPr>
          <p:cNvPr id="1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請按這裡編輯題名文字格式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7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138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39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40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41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42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43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44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45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46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47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48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49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50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51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52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153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1154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155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56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57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58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59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160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161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162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163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164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165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166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67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68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69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70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1171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172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73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74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75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76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177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1178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179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180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181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182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183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84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85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86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187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1188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1189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1190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191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192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193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194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195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196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197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198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199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200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201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202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203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204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205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1206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207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08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09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10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11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212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1213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214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215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216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217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218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19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20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21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22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1223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224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25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26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27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28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229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1230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231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232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233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234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235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36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37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38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239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1240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1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242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43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44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45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46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47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48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49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50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51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52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53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54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55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56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257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1258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259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60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61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62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63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264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265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266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267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268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269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270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71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72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73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74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1275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276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77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78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79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80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281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1282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283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284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285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286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287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88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89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90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291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1292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1293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1294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295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296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297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298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299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300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301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302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303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304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305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306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307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308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309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1310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311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12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13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14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15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316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1317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318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319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320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321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322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23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24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25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26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1327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328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29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30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31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32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333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1334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335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336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337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338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339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40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41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42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343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1344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5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346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47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48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49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50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51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52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53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54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55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56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57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58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59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60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361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1362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363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64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65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66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67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368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369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370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371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372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373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374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75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76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77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78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1379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380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81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82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83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84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385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1386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387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388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389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390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391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92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93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94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395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1396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1397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1398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399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00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01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02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03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04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05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06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07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08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09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10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11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12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413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1414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415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16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17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18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19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420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1421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422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423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424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425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426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27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28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29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30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1431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432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33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34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35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36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437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1438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439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440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441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442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443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44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45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46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447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1448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sp>
        <p:nvSpPr>
          <p:cNvPr id="14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請按這裡編輯題名文字格式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請按這裡編輯大綱文字格式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第二個大綱層次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第三個大綱層次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第四個大綱層次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第五個大綱層次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第六個大綱層次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第七個大綱層次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3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454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55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56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57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58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59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60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61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62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63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64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65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66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67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68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469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1470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471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72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73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74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75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476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477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478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479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480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481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482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83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84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85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86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1487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488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89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90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91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492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493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1494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495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496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497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498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499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00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01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02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03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1504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1505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1506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07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08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09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10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11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12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13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14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15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16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17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18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19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20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521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1522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523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24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25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26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27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528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1529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530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531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532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533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534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35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36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37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38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1539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540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41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42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43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44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545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1546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547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548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549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550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551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52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53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54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555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1556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sp>
        <p:nvSpPr>
          <p:cNvPr id="15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請按這裡編輯題名文字格式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9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560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61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62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63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64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65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66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67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68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69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70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71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72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73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74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1575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1576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577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78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79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80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81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582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583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584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585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586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587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588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89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90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91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92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1593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594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95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96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97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598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1599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1600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601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602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603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1604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605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606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607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608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1609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1610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1611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1612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13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14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15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16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17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18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19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20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21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22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23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24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25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26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1627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1628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629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30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31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32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33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634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1635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636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637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638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639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640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41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42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43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44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1645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646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47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48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49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50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1651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1652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653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654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655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1656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657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58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59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60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1661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1662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sp>
        <p:nvSpPr>
          <p:cNvPr id="16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請按這裡編輯題名文字格式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請按這裡編輯大綱文字格式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第二個大綱層次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第三個大綱層次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第四個大綱層次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第五個大綱層次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第六個大綱層次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第七個大綱層次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請按這裡編輯大綱文字格式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第二個大綱層次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第三個大綱層次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第四個大綱層次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第五個大綱層次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第六個大綱層次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第七個大綱層次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53000">
              <a:srgbClr val="ffffff"/>
            </a:gs>
            <a:gs pos="100000">
              <a:srgbClr val="f2f2f2">
                <a:alpha val="65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9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670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71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72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73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74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75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76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77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78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79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80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81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82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83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84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85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grpSp>
          <p:nvGrpSpPr>
            <p:cNvPr id="1686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687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688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689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690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691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692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693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694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695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696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697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698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699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00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01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02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  <p:grpSp>
          <p:nvGrpSpPr>
            <p:cNvPr id="1703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704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05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06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07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08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709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1710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11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12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13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14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715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16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17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18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19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</p:grpSp>
      <p:cxnSp>
        <p:nvCxnSpPr>
          <p:cNvPr id="1720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sp>
        <p:nvSpPr>
          <p:cNvPr id="17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TW" sz="1800" strike="noStrike" u="none">
                <a:solidFill>
                  <a:srgbClr val="000000"/>
                </a:solidFill>
                <a:uFillTx/>
                <a:latin typeface="Arial"/>
              </a:rPr>
              <a:t>請按這裡編輯題名文字格式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trike="noStrike" u="none">
                <a:solidFill>
                  <a:srgbClr val="000000"/>
                </a:solidFill>
                <a:uFillTx/>
                <a:latin typeface="Arial"/>
              </a:rPr>
              <a:t>請按這裡編輯大綱文字格式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trike="noStrike" u="none">
                <a:solidFill>
                  <a:srgbClr val="000000"/>
                </a:solidFill>
                <a:uFillTx/>
                <a:latin typeface="Arial"/>
              </a:rPr>
              <a:t>第二個大綱層次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trike="noStrike" u="none">
                <a:solidFill>
                  <a:srgbClr val="000000"/>
                </a:solidFill>
                <a:uFillTx/>
                <a:latin typeface="Arial"/>
              </a:rPr>
              <a:t>第三個大綱層次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trike="noStrike" u="none">
                <a:solidFill>
                  <a:srgbClr val="000000"/>
                </a:solidFill>
                <a:uFillTx/>
                <a:latin typeface="Arial"/>
              </a:rPr>
              <a:t>第四個大綱層次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trike="noStrike" u="none">
                <a:solidFill>
                  <a:srgbClr val="000000"/>
                </a:solidFill>
                <a:uFillTx/>
                <a:latin typeface="Arial"/>
              </a:rPr>
              <a:t>第五個大綱層次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trike="noStrike" u="none">
                <a:solidFill>
                  <a:srgbClr val="000000"/>
                </a:solidFill>
                <a:uFillTx/>
                <a:latin typeface="Arial"/>
              </a:rPr>
              <a:t>第六個大綱層次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trike="noStrike" u="none">
                <a:solidFill>
                  <a:srgbClr val="000000"/>
                </a:solidFill>
                <a:uFillTx/>
                <a:latin typeface="Arial"/>
              </a:rPr>
              <a:t>第七個大綱層次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trike="noStrike" u="none">
                <a:solidFill>
                  <a:srgbClr val="000000"/>
                </a:solidFill>
                <a:uFillTx/>
                <a:latin typeface="Arial"/>
              </a:rPr>
              <a:t>請按這裡編輯大綱文字格式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trike="noStrike" u="none">
                <a:solidFill>
                  <a:srgbClr val="000000"/>
                </a:solidFill>
                <a:uFillTx/>
                <a:latin typeface="Arial"/>
              </a:rPr>
              <a:t>第二個大綱層次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trike="noStrike" u="none">
                <a:solidFill>
                  <a:srgbClr val="000000"/>
                </a:solidFill>
                <a:uFillTx/>
                <a:latin typeface="Arial"/>
              </a:rPr>
              <a:t>第三個大綱層次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trike="noStrike" u="none">
                <a:solidFill>
                  <a:srgbClr val="000000"/>
                </a:solidFill>
                <a:uFillTx/>
                <a:latin typeface="Arial"/>
              </a:rPr>
              <a:t>第四個大綱層次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trike="noStrike" u="none">
                <a:solidFill>
                  <a:srgbClr val="000000"/>
                </a:solidFill>
                <a:uFillTx/>
                <a:latin typeface="Arial"/>
              </a:rPr>
              <a:t>第五個大綱層次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trike="noStrike" u="none">
                <a:solidFill>
                  <a:srgbClr val="000000"/>
                </a:solidFill>
                <a:uFillTx/>
                <a:latin typeface="Arial"/>
              </a:rPr>
              <a:t>第六個大綱層次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trike="noStrike" u="none">
                <a:solidFill>
                  <a:srgbClr val="000000"/>
                </a:solidFill>
                <a:uFillTx/>
                <a:latin typeface="Arial"/>
              </a:rPr>
              <a:t>第七個大綱層次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4" name="PlaceHolder 4"/>
          <p:cNvSpPr>
            <a:spLocks noGrp="1"/>
          </p:cNvSpPr>
          <p:nvPr>
            <p:ph type="ftr" idx="10"/>
          </p:nvPr>
        </p:nvSpPr>
        <p:spPr>
          <a:xfrm>
            <a:off x="609480" y="6289560"/>
            <a:ext cx="6126840" cy="22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100" strike="noStrike" u="non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&lt;頁尾&gt;</a:t>
            </a:r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25" name="PlaceHolder 5"/>
          <p:cNvSpPr>
            <a:spLocks noGrp="1"/>
          </p:cNvSpPr>
          <p:nvPr>
            <p:ph type="sldNum" idx="11"/>
          </p:nvPr>
        </p:nvSpPr>
        <p:spPr>
          <a:xfrm>
            <a:off x="10665360" y="6289560"/>
            <a:ext cx="917640" cy="22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100" strike="noStrike" u="non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A4A28FC-7467-4E80-9E04-AA0EFD5FEDC3}" type="slidenum">
              <a:rPr b="0" lang="en-US" sz="1100" strike="noStrike" u="non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&lt;編號&gt;</a:t>
            </a:fld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26" name="PlaceHolder 6"/>
          <p:cNvSpPr>
            <a:spLocks noGrp="1"/>
          </p:cNvSpPr>
          <p:nvPr>
            <p:ph type="dt" idx="12"/>
          </p:nvPr>
        </p:nvSpPr>
        <p:spPr>
          <a:xfrm>
            <a:off x="8992800" y="6289560"/>
            <a:ext cx="1266120" cy="22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&lt;日期/時間&gt;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53000">
              <a:srgbClr val="ffffff"/>
            </a:gs>
            <a:gs pos="100000">
              <a:srgbClr val="f2f2f2">
                <a:alpha val="65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0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731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32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33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34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35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36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37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38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39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40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41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42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43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44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45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46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grpSp>
          <p:nvGrpSpPr>
            <p:cNvPr id="1747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748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49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50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51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52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753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754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55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56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57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58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759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60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61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62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63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  <p:grpSp>
          <p:nvGrpSpPr>
            <p:cNvPr id="1764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765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66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67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68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69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770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1771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72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73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74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775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776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77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78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79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780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</p:grpSp>
      <p:cxnSp>
        <p:nvCxnSpPr>
          <p:cNvPr id="1781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sp>
        <p:nvSpPr>
          <p:cNvPr id="1782" name="PlaceHolder 1"/>
          <p:cNvSpPr>
            <a:spLocks noGrp="1"/>
          </p:cNvSpPr>
          <p:nvPr>
            <p:ph type="ftr" idx="13"/>
          </p:nvPr>
        </p:nvSpPr>
        <p:spPr>
          <a:xfrm>
            <a:off x="609480" y="6289560"/>
            <a:ext cx="6126840" cy="22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100" strike="noStrike" u="non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 </a:t>
            </a:r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83" name="PlaceHolder 2"/>
          <p:cNvSpPr>
            <a:spLocks noGrp="1"/>
          </p:cNvSpPr>
          <p:nvPr>
            <p:ph type="sldNum" idx="14"/>
          </p:nvPr>
        </p:nvSpPr>
        <p:spPr>
          <a:xfrm>
            <a:off x="10665360" y="6289560"/>
            <a:ext cx="917640" cy="22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100" strike="noStrike" u="non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A4E8293-996A-4486-8FA3-DF038E55EF04}" type="slidenum">
              <a:rPr b="0" lang="en-US" sz="1100" strike="noStrike" u="non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1</a:t>
            </a:fld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84" name="PlaceHolder 3"/>
          <p:cNvSpPr>
            <a:spLocks noGrp="1"/>
          </p:cNvSpPr>
          <p:nvPr>
            <p:ph type="dt" idx="15"/>
          </p:nvPr>
        </p:nvSpPr>
        <p:spPr>
          <a:xfrm>
            <a:off x="8992800" y="6289560"/>
            <a:ext cx="1266120" cy="22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53000">
              <a:srgbClr val="ffffff"/>
            </a:gs>
            <a:gs pos="100000">
              <a:srgbClr val="f2f2f2">
                <a:alpha val="65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09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10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11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12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13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14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15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16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17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18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19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20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21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22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23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24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grpSp>
          <p:nvGrpSpPr>
            <p:cNvPr id="125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26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27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28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29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30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31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32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33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34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35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36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37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38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39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40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41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  <p:grpSp>
          <p:nvGrpSpPr>
            <p:cNvPr id="142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43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44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45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46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47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48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149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50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51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52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53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54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55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56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57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58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</p:grpSp>
      <p:cxnSp>
        <p:nvCxnSpPr>
          <p:cNvPr id="159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sp>
        <p:nvSpPr>
          <p:cNvPr id="160" name="PlaceHolder 1"/>
          <p:cNvSpPr>
            <a:spLocks noGrp="1"/>
          </p:cNvSpPr>
          <p:nvPr>
            <p:ph type="ftr" idx="1"/>
          </p:nvPr>
        </p:nvSpPr>
        <p:spPr>
          <a:xfrm>
            <a:off x="609480" y="6289560"/>
            <a:ext cx="6126840" cy="22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100" strike="noStrike" u="non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 </a:t>
            </a:r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ldNum" idx="2"/>
          </p:nvPr>
        </p:nvSpPr>
        <p:spPr>
          <a:xfrm>
            <a:off x="10665360" y="6289560"/>
            <a:ext cx="917640" cy="22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100" strike="noStrike" u="non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5D755B5-DFD6-4BCC-9105-529F7592F0F9}" type="slidenum">
              <a:rPr b="0" lang="en-US" sz="1100" strike="noStrike" u="non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1</a:t>
            </a:fld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dt" idx="3"/>
          </p:nvPr>
        </p:nvSpPr>
        <p:spPr>
          <a:xfrm>
            <a:off x="8992800" y="6289560"/>
            <a:ext cx="1266120" cy="22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53000">
              <a:srgbClr val="ffffff"/>
            </a:gs>
            <a:gs pos="100000">
              <a:srgbClr val="f2f2f2">
                <a:alpha val="65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5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786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87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88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89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90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91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92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93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94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95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96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97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98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99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00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01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grpSp>
          <p:nvGrpSpPr>
            <p:cNvPr id="1802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803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04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05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06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07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808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809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10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11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12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13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814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15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16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17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18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  <p:grpSp>
          <p:nvGrpSpPr>
            <p:cNvPr id="1819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820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21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22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23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24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825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1826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27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28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29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30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831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32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33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34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35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</p:grpSp>
      <p:cxnSp>
        <p:nvCxnSpPr>
          <p:cNvPr id="1836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sp>
        <p:nvSpPr>
          <p:cNvPr id="18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TW" sz="1800" strike="noStrike" u="none">
                <a:solidFill>
                  <a:srgbClr val="000000"/>
                </a:solidFill>
                <a:uFillTx/>
                <a:latin typeface="Arial"/>
              </a:rPr>
              <a:t>請按這裡編輯題名文字格式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38" name="PlaceHolder 2"/>
          <p:cNvSpPr>
            <a:spLocks noGrp="1"/>
          </p:cNvSpPr>
          <p:nvPr>
            <p:ph type="ftr" idx="16"/>
          </p:nvPr>
        </p:nvSpPr>
        <p:spPr>
          <a:xfrm>
            <a:off x="609480" y="6289560"/>
            <a:ext cx="6126840" cy="22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100" strike="noStrike" u="non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 </a:t>
            </a:r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39" name="PlaceHolder 3"/>
          <p:cNvSpPr>
            <a:spLocks noGrp="1"/>
          </p:cNvSpPr>
          <p:nvPr>
            <p:ph type="sldNum" idx="17"/>
          </p:nvPr>
        </p:nvSpPr>
        <p:spPr>
          <a:xfrm>
            <a:off x="10665360" y="6289560"/>
            <a:ext cx="917640" cy="22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100" strike="noStrike" u="non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D49605E-1FBF-447C-BF61-8113CFE2AE7F}" type="slidenum">
              <a:rPr b="0" lang="en-US" sz="1100" strike="noStrike" u="non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1</a:t>
            </a:fld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40" name="PlaceHolder 4"/>
          <p:cNvSpPr>
            <a:spLocks noGrp="1"/>
          </p:cNvSpPr>
          <p:nvPr>
            <p:ph type="dt" idx="18"/>
          </p:nvPr>
        </p:nvSpPr>
        <p:spPr>
          <a:xfrm>
            <a:off x="8992800" y="6289560"/>
            <a:ext cx="1266120" cy="22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4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trike="noStrike" u="none">
                <a:solidFill>
                  <a:srgbClr val="000000"/>
                </a:solidFill>
                <a:uFillTx/>
                <a:latin typeface="Arial"/>
              </a:rPr>
              <a:t>請按這裡編輯大綱文字格式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trike="noStrike" u="none">
                <a:solidFill>
                  <a:srgbClr val="000000"/>
                </a:solidFill>
                <a:uFillTx/>
                <a:latin typeface="Arial"/>
              </a:rPr>
              <a:t>第二個大綱層次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trike="noStrike" u="none">
                <a:solidFill>
                  <a:srgbClr val="000000"/>
                </a:solidFill>
                <a:uFillTx/>
                <a:latin typeface="Arial"/>
              </a:rPr>
              <a:t>第三個大綱層次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trike="noStrike" u="none">
                <a:solidFill>
                  <a:srgbClr val="000000"/>
                </a:solidFill>
                <a:uFillTx/>
                <a:latin typeface="Arial"/>
              </a:rPr>
              <a:t>第四個大綱層次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uFillTx/>
                <a:latin typeface="Arial"/>
              </a:rPr>
              <a:t>第五個大綱層次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uFillTx/>
                <a:latin typeface="Arial"/>
              </a:rPr>
              <a:t>第六個大綱層次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uFillTx/>
                <a:latin typeface="Arial"/>
              </a:rPr>
              <a:t>第七個大綱層次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53000">
              <a:srgbClr val="ffffff"/>
            </a:gs>
            <a:gs pos="100000">
              <a:srgbClr val="f2f2f2">
                <a:alpha val="65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844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45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46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47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48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49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50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51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52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53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54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55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56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57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58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859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grpSp>
          <p:nvGrpSpPr>
            <p:cNvPr id="1860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861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62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63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64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65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866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867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68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69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70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71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872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73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74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75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76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  <p:grpSp>
          <p:nvGrpSpPr>
            <p:cNvPr id="1877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878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79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80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81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82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883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1884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85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86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87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88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889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90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91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92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93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</p:grpSp>
      <p:cxnSp>
        <p:nvCxnSpPr>
          <p:cNvPr id="1894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1895" name="群組 160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1896" name="直線接點​ 161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897" name="直線接點​​ 162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898" name="直線接點​​ 163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899" name="直線接點​​ 164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00" name="直線接點​​ 165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01" name="直線接點​​ 166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02" name="直線接點​​ 167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03" name="直線接點​​ 168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04" name="直線接點​ 169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05" name="直線接點​​ 170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06" name="直線接點​​ 171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07" name="直線接點​​ 172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08" name="直線接點​​ 173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09" name="直線接點​​ 174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10" name="直線接點​​ 175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cxnSp>
          <p:nvCxnSpPr>
            <p:cNvPr id="1911" name="直線接點​​ 176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30000"/>
                </a:srgbClr>
              </a:solidFill>
            </a:ln>
          </p:spPr>
        </p:cxnSp>
        <p:grpSp>
          <p:nvGrpSpPr>
            <p:cNvPr id="1912" name="群組 177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913" name="直線接點​​ 195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14" name="直線接點​​ 196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15" name="直線接點​​ 197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16" name="直線接點​​ 198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17" name="直線接點 199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grpSp>
            <p:nvGrpSpPr>
              <p:cNvPr id="1918" name="群組 200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1919" name="直線接點 206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0000"/>
                    </a:srgbClr>
                  </a:solidFill>
                </a:ln>
              </p:spPr>
            </p:cxnSp>
            <p:cxnSp>
              <p:nvCxnSpPr>
                <p:cNvPr id="1920" name="直線接點 207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0000"/>
                    </a:srgbClr>
                  </a:solidFill>
                </a:ln>
              </p:spPr>
            </p:cxnSp>
            <p:cxnSp>
              <p:nvCxnSpPr>
                <p:cNvPr id="1921" name="直線接點 208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0000"/>
                    </a:srgbClr>
                  </a:solidFill>
                </a:ln>
              </p:spPr>
            </p:cxnSp>
            <p:cxnSp>
              <p:nvCxnSpPr>
                <p:cNvPr id="1922" name="直線接點​​ 209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0000"/>
                    </a:srgbClr>
                  </a:solidFill>
                </a:ln>
              </p:spPr>
            </p:cxnSp>
            <p:cxnSp>
              <p:nvCxnSpPr>
                <p:cNvPr id="1923" name="直線接點 210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0000"/>
                    </a:srgbClr>
                  </a:solidFill>
                </a:ln>
              </p:spPr>
            </p:cxnSp>
          </p:grpSp>
          <p:cxnSp>
            <p:nvCxnSpPr>
              <p:cNvPr id="1924" name="直線接點 201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25" name="直線接點​​ 202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26" name="直線接點 203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27" name="直線接點 204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28" name="直線接點 205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</p:grpSp>
        <p:grpSp>
          <p:nvGrpSpPr>
            <p:cNvPr id="1929" name="群組 178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1930" name="直線接點​​ 179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31" name="直線接點​​ 180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32" name="直線接點​​ 181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33" name="直線接點​​ 182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34" name="直線接點 183"/>
              <p:cNvCxnSpPr/>
              <p:nvPr/>
            </p:nvCxnSpPr>
            <p:spPr>
              <a:xfrm flipH="1">
                <a:off x="2692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grpSp>
            <p:nvGrpSpPr>
              <p:cNvPr id="1935" name="群組 184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1936" name="直線接點​​ 190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0000"/>
                    </a:srgbClr>
                  </a:solidFill>
                </a:ln>
              </p:spPr>
            </p:cxnSp>
            <p:cxnSp>
              <p:nvCxnSpPr>
                <p:cNvPr id="1937" name="直線接點​​ 191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0000"/>
                    </a:srgbClr>
                  </a:solidFill>
                </a:ln>
              </p:spPr>
            </p:cxnSp>
            <p:cxnSp>
              <p:nvCxnSpPr>
                <p:cNvPr id="1938" name="直線接點​​ 192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0000"/>
                    </a:srgbClr>
                  </a:solidFill>
                </a:ln>
              </p:spPr>
            </p:cxnSp>
            <p:cxnSp>
              <p:nvCxnSpPr>
                <p:cNvPr id="1939" name="直線接點​​ 193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0000"/>
                    </a:srgbClr>
                  </a:solidFill>
                </a:ln>
              </p:spPr>
            </p:cxnSp>
            <p:cxnSp>
              <p:nvCxnSpPr>
                <p:cNvPr id="1940" name="直線接點​​ 194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30000"/>
                    </a:srgbClr>
                  </a:solidFill>
                </a:ln>
              </p:spPr>
            </p:cxnSp>
          </p:grpSp>
          <p:cxnSp>
            <p:nvCxnSpPr>
              <p:cNvPr id="1941" name="直線接點​​ 185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42" name="直線接點 186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43" name="直線接點 187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44" name="直線接點 188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  <p:cxnSp>
            <p:nvCxnSpPr>
              <p:cNvPr id="1945" name="直線接點 189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d9d9d9">
                    <a:alpha val="30000"/>
                  </a:srgbClr>
                </a:solidFill>
              </a:ln>
            </p:spPr>
          </p:cxnSp>
        </p:grpSp>
      </p:grpSp>
      <p:sp>
        <p:nvSpPr>
          <p:cNvPr id="1946" name="PlaceHolder 1"/>
          <p:cNvSpPr>
            <a:spLocks noGrp="1"/>
          </p:cNvSpPr>
          <p:nvPr>
            <p:ph type="ftr" idx="19"/>
          </p:nvPr>
        </p:nvSpPr>
        <p:spPr>
          <a:xfrm>
            <a:off x="609480" y="6289560"/>
            <a:ext cx="6126840" cy="22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100" strike="noStrike" u="non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 </a:t>
            </a:r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47" name="PlaceHolder 2"/>
          <p:cNvSpPr>
            <a:spLocks noGrp="1"/>
          </p:cNvSpPr>
          <p:nvPr>
            <p:ph type="sldNum" idx="20"/>
          </p:nvPr>
        </p:nvSpPr>
        <p:spPr>
          <a:xfrm>
            <a:off x="10665360" y="6289560"/>
            <a:ext cx="917640" cy="22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100" strike="noStrike" u="non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9B8D466-71C6-4D7E-9124-0BC168837E77}" type="slidenum">
              <a:rPr b="0" lang="en-US" sz="1100" strike="noStrike" u="non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1</a:t>
            </a:fld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48" name="PlaceHolder 3"/>
          <p:cNvSpPr>
            <a:spLocks noGrp="1"/>
          </p:cNvSpPr>
          <p:nvPr>
            <p:ph type="dt" idx="21"/>
          </p:nvPr>
        </p:nvSpPr>
        <p:spPr>
          <a:xfrm>
            <a:off x="8992800" y="6289560"/>
            <a:ext cx="1266120" cy="22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15a3e"/>
            </a:gs>
            <a:gs pos="100000">
              <a:srgbClr val="af432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9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950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51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52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53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54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55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56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57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58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59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60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61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62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63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64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965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grpSp>
          <p:nvGrpSpPr>
            <p:cNvPr id="1966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967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68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69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70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71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972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973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974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975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976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977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978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79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80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81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82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  <p:grpSp>
          <p:nvGrpSpPr>
            <p:cNvPr id="1983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984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85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86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87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88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989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1990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991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992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993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994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995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96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97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98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99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</p:grpSp>
      <p:cxnSp>
        <p:nvCxnSpPr>
          <p:cNvPr id="2000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2001" name="群組 8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2002" name="直線接點 9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03" name="直線接點 10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04" name="直線接點​​ 11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05" name="直線接點​​ 12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06" name="直線接點​ 13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07" name="直線接點​​ 14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08" name="直線接點 15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09" name="直線接點 16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10" name="直線接點 17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11" name="直線接點​​ 18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12" name="直線接點​​ 19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13" name="直線接點​​ 20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14" name="直線接點 21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15" name="直線接點​​ 22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16" name="直線接點 23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017" name="直線接點 24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2018" name="群組 25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2019" name="直線接點 43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20" name="直線接點 44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21" name="直線接點 45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22" name="直線接點 46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23" name="直線接點 47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2024" name="群組 48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2025" name="直線接點 54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026" name="直線接點 55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027" name="直線接點 56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028" name="直線接點​​ 57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029" name="直線接點​​ 58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2030" name="直線接點​​ 49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31" name="直線接點​​ 50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32" name="直線接點 51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33" name="直線接點 52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34" name="直線接點 53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2035" name="群組 26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2036" name="直線接點 27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37" name="直線接點 28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38" name="直線接點 29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39" name="直線接點 30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40" name="直線接點 31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2041" name="群組 32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2042" name="直線接點 38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043" name="直線接點 39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044" name="直線接點 40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045" name="直線接點​​ 41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046" name="直線接點 42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2047" name="直線接點​​ 33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48" name="直線接點 34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49" name="直線接點 35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50" name="直線接點 36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051" name="直線接點 37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sp>
        <p:nvSpPr>
          <p:cNvPr id="2052" name="矩形 6"/>
          <p:cNvSpPr/>
          <p:nvPr/>
        </p:nvSpPr>
        <p:spPr>
          <a:xfrm>
            <a:off x="0" y="0"/>
            <a:ext cx="7314120" cy="68569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69000">
                <a:srgbClr val="ffffff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Microsoft JhengHei UI"/>
              <a:ea typeface="Microsoft JhengHei UI"/>
            </a:endParaRPr>
          </a:p>
        </p:txBody>
      </p:sp>
      <p:cxnSp>
        <p:nvCxnSpPr>
          <p:cNvPr id="2053" name="直線接點 59"/>
          <p:cNvCxnSpPr/>
          <p:nvPr/>
        </p:nvCxnSpPr>
        <p:spPr>
          <a:xfrm>
            <a:off x="7922880" y="2895480"/>
            <a:ext cx="3660480" cy="108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2054" name="PlaceHolder 1"/>
          <p:cNvSpPr>
            <a:spLocks noGrp="1"/>
          </p:cNvSpPr>
          <p:nvPr>
            <p:ph type="ftr" idx="22"/>
          </p:nvPr>
        </p:nvSpPr>
        <p:spPr>
          <a:xfrm>
            <a:off x="609480" y="6289560"/>
            <a:ext cx="6126840" cy="22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100" strike="noStrike" u="non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 </a:t>
            </a:r>
            <a:endParaRPr b="0" lang="en-US" sz="11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055" name="PlaceHolder 2"/>
          <p:cNvSpPr>
            <a:spLocks noGrp="1"/>
          </p:cNvSpPr>
          <p:nvPr>
            <p:ph type="sldNum" idx="23"/>
          </p:nvPr>
        </p:nvSpPr>
        <p:spPr>
          <a:xfrm>
            <a:off x="10665360" y="6289560"/>
            <a:ext cx="917640" cy="22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100" strike="noStrike" u="none">
                <a:solidFill>
                  <a:schemeClr val="lt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3EE6286-6D28-469F-B8FB-1F7FEC007CD3}" type="slidenum">
              <a:rPr b="0" lang="en-US" sz="1100" strike="noStrike" u="none">
                <a:solidFill>
                  <a:schemeClr val="lt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1</a:t>
            </a:fld>
            <a:endParaRPr b="0" lang="en-US" sz="11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056" name="PlaceHolder 3"/>
          <p:cNvSpPr>
            <a:spLocks noGrp="1"/>
          </p:cNvSpPr>
          <p:nvPr>
            <p:ph type="dt" idx="24"/>
          </p:nvPr>
        </p:nvSpPr>
        <p:spPr>
          <a:xfrm>
            <a:off x="8992800" y="6289560"/>
            <a:ext cx="1266120" cy="22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15a3e"/>
            </a:gs>
            <a:gs pos="100000">
              <a:srgbClr val="af432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7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2058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59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60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61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62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63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64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65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66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67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68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69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70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71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72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073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grpSp>
          <p:nvGrpSpPr>
            <p:cNvPr id="2074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2075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76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77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78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79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2080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2081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082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083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084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085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2086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87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88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89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90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  <p:grpSp>
          <p:nvGrpSpPr>
            <p:cNvPr id="2091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2092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93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94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95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96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2097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2098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099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100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101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102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2103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104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105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106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107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</p:grpSp>
      <p:cxnSp>
        <p:nvCxnSpPr>
          <p:cNvPr id="2108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2109" name="群組 7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2110" name="直線接點​​ 8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11" name="直線接點 9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12" name="直線接點 10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13" name="直線接點​​ 11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14" name="直線接點​​ 12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15" name="直線接點​ 13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16" name="直線接點​​ 14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17" name="直線接點 15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18" name="直線接點 16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19" name="直線接點 17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20" name="直線接點​​ 18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21" name="直線接點​​ 19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22" name="直線接點​​ 20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23" name="直線接點 21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24" name="直線接點​​ 22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2125" name="直線接點 23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2126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2127" name="直線接點 42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28" name="直線接點 43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29" name="直線接點 44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30" name="直線接點 45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31" name="直線接點 46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2132" name="群組 47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2133" name="直線接點 53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134" name="直線接點 54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135" name="直線接點 55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136" name="直線接點 56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137" name="直線接點​​ 57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2138" name="直線接點 48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39" name="直線接點​​ 49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40" name="直線接點​​ 50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41" name="直線接點 51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42" name="直線接點 52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2143" name="群組 25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2144" name="直線接點 26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45" name="直線接點 27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46" name="直線接點 28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47" name="直線接點 29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48" name="直線接點 30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2149" name="群組 31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2150" name="直線接點 37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151" name="直線接點 38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152" name="直線接點 39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153" name="直線接點 40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2154" name="直線接點​​ 41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2155" name="直線接點 32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56" name="直線接點​​ 33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57" name="直線接點 34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58" name="直線接點 35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2159" name="直線接點 36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sp>
        <p:nvSpPr>
          <p:cNvPr id="2160" name="矩形 59"/>
          <p:cNvSpPr/>
          <p:nvPr/>
        </p:nvSpPr>
        <p:spPr>
          <a:xfrm>
            <a:off x="0" y="0"/>
            <a:ext cx="7314120" cy="68569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69000">
                <a:srgbClr val="ffffff"/>
              </a:gs>
              <a:gs pos="100000">
                <a:srgbClr val="f2f2f2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Microsoft JhengHei UI"/>
              <a:ea typeface="Microsoft JhengHei UI"/>
            </a:endParaRPr>
          </a:p>
        </p:txBody>
      </p:sp>
      <p:cxnSp>
        <p:nvCxnSpPr>
          <p:cNvPr id="2161" name="直線接點​​ 58"/>
          <p:cNvCxnSpPr/>
          <p:nvPr/>
        </p:nvCxnSpPr>
        <p:spPr>
          <a:xfrm>
            <a:off x="7922880" y="2895480"/>
            <a:ext cx="3660480" cy="108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53000">
              <a:srgbClr val="ffffff"/>
            </a:gs>
            <a:gs pos="100000">
              <a:srgbClr val="f2f2f2">
                <a:alpha val="65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2163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164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165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166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167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168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169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170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171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172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173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174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175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176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177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178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grpSp>
          <p:nvGrpSpPr>
            <p:cNvPr id="2179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2180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181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182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183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184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2185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2186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187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188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189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190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2191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192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193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194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195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  <p:grpSp>
          <p:nvGrpSpPr>
            <p:cNvPr id="2196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2197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198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199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200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201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2202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2203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204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205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206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207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2208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209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210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211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212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</p:grpSp>
      <p:cxnSp>
        <p:nvCxnSpPr>
          <p:cNvPr id="2213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sp>
        <p:nvSpPr>
          <p:cNvPr id="2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TW" sz="1800" strike="noStrike" u="none">
                <a:solidFill>
                  <a:srgbClr val="000000"/>
                </a:solidFill>
                <a:uFillTx/>
                <a:latin typeface="Arial"/>
              </a:rPr>
              <a:t>請按這裡編輯題名文字格式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15" name="PlaceHolder 2"/>
          <p:cNvSpPr>
            <a:spLocks noGrp="1"/>
          </p:cNvSpPr>
          <p:nvPr>
            <p:ph type="ftr" idx="25"/>
          </p:nvPr>
        </p:nvSpPr>
        <p:spPr>
          <a:xfrm>
            <a:off x="609480" y="6289560"/>
            <a:ext cx="6126840" cy="22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100" strike="noStrike" u="non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 </a:t>
            </a:r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16" name="PlaceHolder 3"/>
          <p:cNvSpPr>
            <a:spLocks noGrp="1"/>
          </p:cNvSpPr>
          <p:nvPr>
            <p:ph type="sldNum" idx="26"/>
          </p:nvPr>
        </p:nvSpPr>
        <p:spPr>
          <a:xfrm>
            <a:off x="10665360" y="6289560"/>
            <a:ext cx="917640" cy="22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100" strike="noStrike" u="non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BE2C901-3B0A-4D4F-A45F-69C387BFEA2D}" type="slidenum">
              <a:rPr b="0" lang="en-US" sz="1100" strike="noStrike" u="non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1</a:t>
            </a:fld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17" name="PlaceHolder 4"/>
          <p:cNvSpPr>
            <a:spLocks noGrp="1"/>
          </p:cNvSpPr>
          <p:nvPr>
            <p:ph type="dt" idx="27"/>
          </p:nvPr>
        </p:nvSpPr>
        <p:spPr>
          <a:xfrm>
            <a:off x="8992800" y="6289560"/>
            <a:ext cx="1266120" cy="22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1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trike="noStrike" u="none">
                <a:solidFill>
                  <a:srgbClr val="000000"/>
                </a:solidFill>
                <a:uFillTx/>
                <a:latin typeface="Arial"/>
              </a:rPr>
              <a:t>請按這裡編輯大綱文字格式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trike="noStrike" u="none">
                <a:solidFill>
                  <a:srgbClr val="000000"/>
                </a:solidFill>
                <a:uFillTx/>
                <a:latin typeface="Arial"/>
              </a:rPr>
              <a:t>第二個大綱層次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trike="noStrike" u="none">
                <a:solidFill>
                  <a:srgbClr val="000000"/>
                </a:solidFill>
                <a:uFillTx/>
                <a:latin typeface="Arial"/>
              </a:rPr>
              <a:t>第三個大綱層次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trike="noStrike" u="none">
                <a:solidFill>
                  <a:srgbClr val="000000"/>
                </a:solidFill>
                <a:uFillTx/>
                <a:latin typeface="Arial"/>
              </a:rPr>
              <a:t>第四個大綱層次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uFillTx/>
                <a:latin typeface="Arial"/>
              </a:rPr>
              <a:t>第五個大綱層次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uFillTx/>
                <a:latin typeface="Arial"/>
              </a:rPr>
              <a:t>第六個大綱層次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uFillTx/>
                <a:latin typeface="Arial"/>
              </a:rPr>
              <a:t>第七個大綱層次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53000">
              <a:srgbClr val="ffffff"/>
            </a:gs>
            <a:gs pos="100000">
              <a:srgbClr val="f2f2f2">
                <a:alpha val="65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164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5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6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7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8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69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0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1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2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3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4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5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6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7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8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179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grpSp>
          <p:nvGrpSpPr>
            <p:cNvPr id="180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81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2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3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4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85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186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187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8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89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90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191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192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3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4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5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6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  <p:grpSp>
          <p:nvGrpSpPr>
            <p:cNvPr id="197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198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199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0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1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02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203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204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05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06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07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08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209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10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11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12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13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</p:grpSp>
      <p:cxnSp>
        <p:nvCxnSpPr>
          <p:cNvPr id="214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sp>
        <p:nvSpPr>
          <p:cNvPr id="215" name="PlaceHolder 1"/>
          <p:cNvSpPr>
            <a:spLocks noGrp="1"/>
          </p:cNvSpPr>
          <p:nvPr>
            <p:ph type="ftr" idx="4"/>
          </p:nvPr>
        </p:nvSpPr>
        <p:spPr>
          <a:xfrm>
            <a:off x="609480" y="6289560"/>
            <a:ext cx="6126840" cy="22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100" strike="noStrike" u="non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 </a:t>
            </a:r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ldNum" idx="5"/>
          </p:nvPr>
        </p:nvSpPr>
        <p:spPr>
          <a:xfrm>
            <a:off x="10665360" y="6289560"/>
            <a:ext cx="917640" cy="22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100" strike="noStrike" u="non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87D9DB0-86CF-40A9-8BC9-26A682F6957A}" type="slidenum">
              <a:rPr b="0" lang="en-US" sz="1100" strike="noStrike" u="non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1</a:t>
            </a:fld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dt" idx="6"/>
          </p:nvPr>
        </p:nvSpPr>
        <p:spPr>
          <a:xfrm>
            <a:off x="8992800" y="6289560"/>
            <a:ext cx="1266120" cy="22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53000">
              <a:srgbClr val="ffffff"/>
            </a:gs>
            <a:gs pos="100000">
              <a:srgbClr val="f2f2f2">
                <a:alpha val="65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219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20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21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22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23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24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25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26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27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28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29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30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31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32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33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cxnSp>
          <p:nvCxnSpPr>
            <p:cNvPr id="234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d9d9d9">
                  <a:alpha val="25000"/>
                </a:srgbClr>
              </a:solidFill>
            </a:ln>
          </p:spPr>
        </p:cxnSp>
        <p:grpSp>
          <p:nvGrpSpPr>
            <p:cNvPr id="235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236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37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38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39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40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241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242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43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44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45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46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247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48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49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50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51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  <p:grpSp>
          <p:nvGrpSpPr>
            <p:cNvPr id="252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253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54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55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56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57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grpSp>
            <p:nvGrpSpPr>
              <p:cNvPr id="258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259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60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61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62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  <p:cxnSp>
              <p:nvCxnSpPr>
                <p:cNvPr id="263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d9d9d9">
                      <a:alpha val="25000"/>
                    </a:srgbClr>
                  </a:solidFill>
                </a:ln>
              </p:spPr>
            </p:cxnSp>
          </p:grpSp>
          <p:cxnSp>
            <p:nvCxnSpPr>
              <p:cNvPr id="264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65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66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67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  <p:cxnSp>
            <p:nvCxnSpPr>
              <p:cNvPr id="268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d9d9d9">
                    <a:alpha val="25000"/>
                  </a:srgbClr>
                </a:solidFill>
              </a:ln>
            </p:spPr>
          </p:cxnSp>
        </p:grpSp>
      </p:grpSp>
      <p:cxnSp>
        <p:nvCxnSpPr>
          <p:cNvPr id="269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TW" sz="1800" strike="noStrike" u="none">
                <a:solidFill>
                  <a:srgbClr val="000000"/>
                </a:solidFill>
                <a:uFillTx/>
                <a:latin typeface="Arial"/>
              </a:rPr>
              <a:t>請按這裡編輯題名文字格式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trike="noStrike" u="none">
                <a:solidFill>
                  <a:srgbClr val="000000"/>
                </a:solidFill>
                <a:uFillTx/>
                <a:latin typeface="Arial"/>
              </a:rPr>
              <a:t>請按這裡編輯大綱文字格式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trike="noStrike" u="none">
                <a:solidFill>
                  <a:srgbClr val="000000"/>
                </a:solidFill>
                <a:uFillTx/>
                <a:latin typeface="Arial"/>
              </a:rPr>
              <a:t>第二個大綱層次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trike="noStrike" u="none">
                <a:solidFill>
                  <a:srgbClr val="000000"/>
                </a:solidFill>
                <a:uFillTx/>
                <a:latin typeface="Arial"/>
              </a:rPr>
              <a:t>第三個大綱層次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trike="noStrike" u="none">
                <a:solidFill>
                  <a:srgbClr val="000000"/>
                </a:solidFill>
                <a:uFillTx/>
                <a:latin typeface="Arial"/>
              </a:rPr>
              <a:t>第四個大綱層次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trike="noStrike" u="none">
                <a:solidFill>
                  <a:srgbClr val="000000"/>
                </a:solidFill>
                <a:uFillTx/>
                <a:latin typeface="Arial"/>
              </a:rPr>
              <a:t>第五個大綱層次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trike="noStrike" u="none">
                <a:solidFill>
                  <a:srgbClr val="000000"/>
                </a:solidFill>
                <a:uFillTx/>
                <a:latin typeface="Arial"/>
              </a:rPr>
              <a:t>第六個大綱層次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trike="noStrike" u="none">
                <a:solidFill>
                  <a:srgbClr val="000000"/>
                </a:solidFill>
                <a:uFillTx/>
                <a:latin typeface="Arial"/>
              </a:rPr>
              <a:t>第七個大綱層次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ftr" idx="7"/>
          </p:nvPr>
        </p:nvSpPr>
        <p:spPr>
          <a:xfrm>
            <a:off x="609480" y="6289560"/>
            <a:ext cx="6126840" cy="22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100" strike="noStrike" u="non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&lt;頁尾&gt;</a:t>
            </a:r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sldNum" idx="8"/>
          </p:nvPr>
        </p:nvSpPr>
        <p:spPr>
          <a:xfrm>
            <a:off x="10665360" y="6289560"/>
            <a:ext cx="917640" cy="22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100" strike="noStrike" u="non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891E249-CC0B-46C6-8040-C08E5BC4D55D}" type="slidenum">
              <a:rPr b="0" lang="en-US" sz="1100" strike="noStrike" u="none">
                <a:solidFill>
                  <a:schemeClr val="dk1">
                    <a:lumMod val="90000"/>
                    <a:lumOff val="10000"/>
                  </a:schemeClr>
                </a:solidFill>
                <a:uFillTx/>
                <a:latin typeface="Microsoft JhengHei UI"/>
                <a:ea typeface="Microsoft JhengHei UI"/>
              </a:rPr>
              <a:t>&lt;編號&gt;</a:t>
            </a:fld>
            <a:endParaRPr b="0" lang="en-US" sz="1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dt" idx="9"/>
          </p:nvPr>
        </p:nvSpPr>
        <p:spPr>
          <a:xfrm>
            <a:off x="8992800" y="6289560"/>
            <a:ext cx="1266120" cy="22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&lt;日期/時間&gt;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278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79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80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81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82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83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84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85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86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87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88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89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90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91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92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293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294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295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296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297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298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299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300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301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302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303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304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305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306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07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08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09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10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311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312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13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14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15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16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317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318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319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320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321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322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323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24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25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26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327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328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329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330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31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32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33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34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35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36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37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38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39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40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41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42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43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44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345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346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347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48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49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50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51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352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353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354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355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356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357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358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59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60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61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62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363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364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65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66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67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68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369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370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371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372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373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374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375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76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77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78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379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380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zh-TW" sz="4400" strike="noStrike" u="none">
                <a:solidFill>
                  <a:srgbClr val="ffffff"/>
                </a:solidFill>
                <a:uFillTx/>
                <a:latin typeface="Arial"/>
              </a:rPr>
              <a:t>請按這裡編輯題名文字格式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3200" strike="noStrike" u="none">
                <a:solidFill>
                  <a:srgbClr val="ffffff"/>
                </a:solidFill>
                <a:uFillTx/>
                <a:latin typeface="Arial"/>
              </a:rPr>
              <a:t>請按這裡編輯大綱文字格式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zh-TW" sz="2800" strike="noStrike" u="none">
                <a:solidFill>
                  <a:srgbClr val="ffffff"/>
                </a:solidFill>
                <a:uFillTx/>
                <a:latin typeface="Arial"/>
              </a:rPr>
              <a:t>第二個大綱層次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2400" strike="noStrike" u="none">
                <a:solidFill>
                  <a:srgbClr val="ffffff"/>
                </a:solidFill>
                <a:uFillTx/>
                <a:latin typeface="Arial"/>
              </a:rPr>
              <a:t>第三個大綱層次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zh-TW" sz="2000" strike="noStrike" u="none">
                <a:solidFill>
                  <a:srgbClr val="ffffff"/>
                </a:solidFill>
                <a:uFillTx/>
                <a:latin typeface="Arial"/>
              </a:rPr>
              <a:t>第四個大綱層次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ffffff"/>
                </a:solidFill>
                <a:uFillTx/>
                <a:latin typeface="Arial"/>
              </a:rPr>
              <a:t>第五個大綱層次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ffffff"/>
                </a:solidFill>
                <a:uFillTx/>
                <a:latin typeface="Arial"/>
              </a:rPr>
              <a:t>第六個大綱層次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ffffff"/>
                </a:solidFill>
                <a:uFillTx/>
                <a:latin typeface="Arial"/>
              </a:rPr>
              <a:t>第七個大綱層次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392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393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394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395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396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397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398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399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400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401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402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403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404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405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406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407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408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409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10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11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12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13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414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415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416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417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418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419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420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21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22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23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24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425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426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27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28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29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30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431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432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433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434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435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436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437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38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39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40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441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442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443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444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45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46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47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48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49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50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51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52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53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54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55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56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57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58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459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460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461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62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63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64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65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466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467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468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469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470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471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472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73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74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75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76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477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478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79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80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81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82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483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484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485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486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487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488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489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90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91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92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493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494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請按這裡編輯題名文字格式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499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00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01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02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03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04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05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06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07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08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09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10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11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12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13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514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515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516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17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18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19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20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521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522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523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524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525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526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527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28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29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30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31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532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533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34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35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36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37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538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539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540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541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542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543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544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45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46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47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548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549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550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551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52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53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54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55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56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57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58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59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60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61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62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63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64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65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566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567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568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69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70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71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72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573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574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575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576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577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578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579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80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81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82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83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584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585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86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87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88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89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590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591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592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593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594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595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596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97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98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599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00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601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603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04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05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06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07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08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09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10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11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12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13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14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15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16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17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618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619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620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21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22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23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24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625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626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627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628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629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630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631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32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33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34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35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636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637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38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39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40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41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642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643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644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645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646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647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648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49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50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51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652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653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654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655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56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57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58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59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60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61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62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63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64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65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66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67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68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69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670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671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672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73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74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75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76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677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678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679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680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681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682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683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84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85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86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87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688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689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90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91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92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693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694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695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696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697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698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699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700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01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02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03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04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705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15a3e"/>
            </a:gs>
            <a:gs pos="97000">
              <a:srgbClr val="af432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群組 95"/>
          <p:cNvGrpSpPr/>
          <p:nvPr/>
        </p:nvGrpSpPr>
        <p:grpSpPr>
          <a:xfrm>
            <a:off x="0" y="-195840"/>
            <a:ext cx="12192480" cy="6858360"/>
            <a:chOff x="0" y="-195840"/>
            <a:chExt cx="12192480" cy="6858360"/>
          </a:xfrm>
        </p:grpSpPr>
        <p:cxnSp>
          <p:nvCxnSpPr>
            <p:cNvPr id="707" name="直線接點​​ 96"/>
            <p:cNvCxnSpPr/>
            <p:nvPr/>
          </p:nvCxnSpPr>
          <p:spPr>
            <a:xfrm>
              <a:off x="6098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08" name="直線接點​​ 97"/>
            <p:cNvCxnSpPr/>
            <p:nvPr/>
          </p:nvCxnSpPr>
          <p:spPr>
            <a:xfrm>
              <a:off x="18291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09" name="直線接點 98"/>
            <p:cNvCxnSpPr/>
            <p:nvPr/>
          </p:nvCxnSpPr>
          <p:spPr>
            <a:xfrm>
              <a:off x="30481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10" name="直線接點 99"/>
            <p:cNvCxnSpPr/>
            <p:nvPr/>
          </p:nvCxnSpPr>
          <p:spPr>
            <a:xfrm>
              <a:off x="426744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11" name="直線接點 100"/>
            <p:cNvCxnSpPr/>
            <p:nvPr/>
          </p:nvCxnSpPr>
          <p:spPr>
            <a:xfrm>
              <a:off x="54864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12" name="直線接點 101"/>
            <p:cNvCxnSpPr/>
            <p:nvPr/>
          </p:nvCxnSpPr>
          <p:spPr>
            <a:xfrm>
              <a:off x="670572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13" name="直線接點 102"/>
            <p:cNvCxnSpPr/>
            <p:nvPr/>
          </p:nvCxnSpPr>
          <p:spPr>
            <a:xfrm>
              <a:off x="79246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14" name="直線接點 103"/>
            <p:cNvCxnSpPr/>
            <p:nvPr/>
          </p:nvCxnSpPr>
          <p:spPr>
            <a:xfrm>
              <a:off x="914400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15" name="直線接點​​ 104"/>
            <p:cNvCxnSpPr/>
            <p:nvPr/>
          </p:nvCxnSpPr>
          <p:spPr>
            <a:xfrm>
              <a:off x="1036296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16" name="直線接點​​ 105"/>
            <p:cNvCxnSpPr/>
            <p:nvPr/>
          </p:nvCxnSpPr>
          <p:spPr>
            <a:xfrm>
              <a:off x="11582280" y="-195840"/>
              <a:ext cx="1080" cy="685872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17" name="直線接點​​ 106"/>
            <p:cNvCxnSpPr/>
            <p:nvPr/>
          </p:nvCxnSpPr>
          <p:spPr>
            <a:xfrm>
              <a:off x="2520" y="19044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18" name="直線接點​​ 107"/>
            <p:cNvCxnSpPr/>
            <p:nvPr/>
          </p:nvCxnSpPr>
          <p:spPr>
            <a:xfrm>
              <a:off x="2520" y="141516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19" name="直線接點 108"/>
            <p:cNvCxnSpPr/>
            <p:nvPr/>
          </p:nvCxnSpPr>
          <p:spPr>
            <a:xfrm>
              <a:off x="2520" y="26398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20" name="直線接點​​ 109"/>
            <p:cNvCxnSpPr/>
            <p:nvPr/>
          </p:nvCxnSpPr>
          <p:spPr>
            <a:xfrm>
              <a:off x="2520" y="386460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21" name="直線接點​ 110"/>
            <p:cNvCxnSpPr/>
            <p:nvPr/>
          </p:nvCxnSpPr>
          <p:spPr>
            <a:xfrm>
              <a:off x="2520" y="508932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cxnSp>
          <p:nvCxnSpPr>
            <p:cNvPr id="722" name="直線接點​​ 111"/>
            <p:cNvCxnSpPr/>
            <p:nvPr/>
          </p:nvCxnSpPr>
          <p:spPr>
            <a:xfrm>
              <a:off x="2520" y="6313680"/>
              <a:ext cx="12190320" cy="1080"/>
            </a:xfrm>
            <a:prstGeom prst="straightConnector1">
              <a:avLst/>
            </a:prstGeom>
            <a:ln w="0">
              <a:solidFill>
                <a:srgbClr val="262726">
                  <a:alpha val="25000"/>
                </a:srgbClr>
              </a:solidFill>
            </a:ln>
          </p:spPr>
        </p:cxnSp>
        <p:grpSp>
          <p:nvGrpSpPr>
            <p:cNvPr id="723" name="群組 112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724" name="直線接點​​ 130"/>
              <p:cNvCxnSpPr/>
              <p:nvPr/>
            </p:nvCxnSpPr>
            <p:spPr>
              <a:xfrm>
                <a:off x="2253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25" name="直線接點​​ 131"/>
              <p:cNvCxnSpPr/>
              <p:nvPr/>
            </p:nvCxnSpPr>
            <p:spPr>
              <a:xfrm>
                <a:off x="14490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26" name="直線接點​​ 132"/>
              <p:cNvCxnSpPr/>
              <p:nvPr/>
            </p:nvCxnSpPr>
            <p:spPr>
              <a:xfrm>
                <a:off x="266580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27" name="直線接點 133"/>
              <p:cNvCxnSpPr/>
              <p:nvPr/>
            </p:nvCxnSpPr>
            <p:spPr>
              <a:xfrm>
                <a:off x="3884760" y="-195840"/>
                <a:ext cx="681732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28" name="直線接點 134"/>
              <p:cNvCxnSpPr/>
              <p:nvPr/>
            </p:nvCxnSpPr>
            <p:spPr>
              <a:xfrm>
                <a:off x="510624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729" name="群組 135"/>
              <p:cNvGrpSpPr/>
              <p:nvPr/>
            </p:nvGrpSpPr>
            <p:grpSpPr>
              <a:xfrm>
                <a:off x="6327720" y="-195840"/>
                <a:ext cx="5864760" cy="5898960"/>
                <a:chOff x="6327720" y="-195840"/>
                <a:chExt cx="5864760" cy="5898960"/>
              </a:xfrm>
            </p:grpSpPr>
            <p:cxnSp>
              <p:nvCxnSpPr>
                <p:cNvPr id="730" name="直線接點​​ 141"/>
                <p:cNvCxnSpPr/>
                <p:nvPr/>
              </p:nvCxnSpPr>
              <p:spPr>
                <a:xfrm>
                  <a:off x="632772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731" name="直線接點​​ 142"/>
                <p:cNvCxnSpPr/>
                <p:nvPr/>
              </p:nvCxnSpPr>
              <p:spPr>
                <a:xfrm>
                  <a:off x="754920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732" name="直線接點​​ 143"/>
                <p:cNvCxnSpPr/>
                <p:nvPr/>
              </p:nvCxnSpPr>
              <p:spPr>
                <a:xfrm>
                  <a:off x="877284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733" name="直線接點 144"/>
                <p:cNvCxnSpPr/>
                <p:nvPr/>
              </p:nvCxnSpPr>
              <p:spPr>
                <a:xfrm>
                  <a:off x="998208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734" name="直線接點​​ 145"/>
                <p:cNvCxnSpPr/>
                <p:nvPr/>
              </p:nvCxnSpPr>
              <p:spPr>
                <a:xfrm>
                  <a:off x="1119888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735" name="直線接點​​ 136"/>
              <p:cNvCxnSpPr/>
              <p:nvPr/>
            </p:nvCxnSpPr>
            <p:spPr>
              <a:xfrm flipH="1" flipV="1">
                <a:off x="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36" name="直線接點​​ 137"/>
              <p:cNvCxnSpPr/>
              <p:nvPr/>
            </p:nvCxnSpPr>
            <p:spPr>
              <a:xfrm flipH="1" flipV="1">
                <a:off x="0" y="2031120"/>
                <a:ext cx="461556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37" name="直線接點​​ 138"/>
              <p:cNvCxnSpPr/>
              <p:nvPr/>
            </p:nvCxnSpPr>
            <p:spPr>
              <a:xfrm flipH="1" flipV="1">
                <a:off x="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38" name="直線接點 139"/>
              <p:cNvCxnSpPr/>
              <p:nvPr/>
            </p:nvCxnSpPr>
            <p:spPr>
              <a:xfrm flipH="1" flipV="1">
                <a:off x="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39" name="直線接點​​ 140"/>
              <p:cNvCxnSpPr/>
              <p:nvPr/>
            </p:nvCxnSpPr>
            <p:spPr>
              <a:xfrm flipH="1" flipV="1">
                <a:off x="0" y="5668200"/>
                <a:ext cx="98784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  <p:grpSp>
          <p:nvGrpSpPr>
            <p:cNvPr id="740" name="群組 113"/>
            <p:cNvGrpSpPr/>
            <p:nvPr/>
          </p:nvGrpSpPr>
          <p:grpSpPr>
            <a:xfrm>
              <a:off x="0" y="-195840"/>
              <a:ext cx="12192480" cy="6858360"/>
              <a:chOff x="0" y="-195840"/>
              <a:chExt cx="12192480" cy="6858360"/>
            </a:xfrm>
          </p:grpSpPr>
          <p:cxnSp>
            <p:nvCxnSpPr>
              <p:cNvPr id="741" name="直線接點​​ 114"/>
              <p:cNvCxnSpPr/>
              <p:nvPr/>
            </p:nvCxnSpPr>
            <p:spPr>
              <a:xfrm flipH="1">
                <a:off x="515052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42" name="直線接點​​ 115"/>
              <p:cNvCxnSpPr/>
              <p:nvPr/>
            </p:nvCxnSpPr>
            <p:spPr>
              <a:xfrm flipH="1">
                <a:off x="39268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43" name="直線接點​​ 116"/>
              <p:cNvCxnSpPr/>
              <p:nvPr/>
            </p:nvCxnSpPr>
            <p:spPr>
              <a:xfrm flipH="1">
                <a:off x="27100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44" name="直線接點​​ 117"/>
              <p:cNvCxnSpPr/>
              <p:nvPr/>
            </p:nvCxnSpPr>
            <p:spPr>
              <a:xfrm flipH="1">
                <a:off x="149076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45" name="直線接點​​ 118"/>
              <p:cNvCxnSpPr/>
              <p:nvPr/>
            </p:nvCxnSpPr>
            <p:spPr>
              <a:xfrm flipH="1">
                <a:off x="269280" y="-195840"/>
                <a:ext cx="6816960" cy="68587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grpSp>
            <p:nvGrpSpPr>
              <p:cNvPr id="746" name="群組 119"/>
              <p:cNvGrpSpPr/>
              <p:nvPr/>
            </p:nvGrpSpPr>
            <p:grpSpPr>
              <a:xfrm>
                <a:off x="0" y="-195840"/>
                <a:ext cx="5864760" cy="5898960"/>
                <a:chOff x="0" y="-195840"/>
                <a:chExt cx="5864760" cy="5898960"/>
              </a:xfrm>
            </p:grpSpPr>
            <p:cxnSp>
              <p:nvCxnSpPr>
                <p:cNvPr id="747" name="直線接點 125"/>
                <p:cNvCxnSpPr/>
                <p:nvPr/>
              </p:nvCxnSpPr>
              <p:spPr>
                <a:xfrm flipH="1">
                  <a:off x="0" y="-195840"/>
                  <a:ext cx="5865120" cy="5899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748" name="直線接點​​ 126"/>
                <p:cNvCxnSpPr/>
                <p:nvPr/>
              </p:nvCxnSpPr>
              <p:spPr>
                <a:xfrm flipH="1">
                  <a:off x="0" y="-19584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749" name="直線接點​​ 127"/>
                <p:cNvCxnSpPr/>
                <p:nvPr/>
              </p:nvCxnSpPr>
              <p:spPr>
                <a:xfrm flipH="1">
                  <a:off x="0" y="-195840"/>
                  <a:ext cx="3420000" cy="345744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750" name="直線接點​​ 128"/>
                <p:cNvCxnSpPr/>
                <p:nvPr/>
              </p:nvCxnSpPr>
              <p:spPr>
                <a:xfrm flipH="1">
                  <a:off x="0" y="-19584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  <p:cxnSp>
              <p:nvCxnSpPr>
                <p:cNvPr id="751" name="直線接點 129"/>
                <p:cNvCxnSpPr/>
                <p:nvPr/>
              </p:nvCxnSpPr>
              <p:spPr>
                <a:xfrm flipH="1">
                  <a:off x="0" y="-19584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262726">
                      <a:alpha val="25000"/>
                    </a:srgbClr>
                  </a:solidFill>
                </a:ln>
              </p:spPr>
            </p:cxnSp>
          </p:grpSp>
          <p:cxnSp>
            <p:nvCxnSpPr>
              <p:cNvPr id="752" name="直線接點​​ 120"/>
              <p:cNvCxnSpPr/>
              <p:nvPr/>
            </p:nvCxnSpPr>
            <p:spPr>
              <a:xfrm flipV="1">
                <a:off x="6363000" y="815760"/>
                <a:ext cx="5829840" cy="58471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53" name="直線接點​​ 121"/>
              <p:cNvCxnSpPr/>
              <p:nvPr/>
            </p:nvCxnSpPr>
            <p:spPr>
              <a:xfrm flipV="1">
                <a:off x="7576920" y="2031120"/>
                <a:ext cx="4615920" cy="463176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54" name="直線接點 122"/>
              <p:cNvCxnSpPr/>
              <p:nvPr/>
            </p:nvCxnSpPr>
            <p:spPr>
              <a:xfrm flipV="1">
                <a:off x="8793360" y="3236040"/>
                <a:ext cx="3399480" cy="342684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55" name="直線接點​​ 123"/>
              <p:cNvCxnSpPr/>
              <p:nvPr/>
            </p:nvCxnSpPr>
            <p:spPr>
              <a:xfrm flipV="1">
                <a:off x="9995400" y="4455360"/>
                <a:ext cx="2197440" cy="220752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  <p:cxnSp>
            <p:nvCxnSpPr>
              <p:cNvPr id="756" name="直線接點​​ 124"/>
              <p:cNvCxnSpPr/>
              <p:nvPr/>
            </p:nvCxnSpPr>
            <p:spPr>
              <a:xfrm flipV="1">
                <a:off x="11204640" y="5668200"/>
                <a:ext cx="988200" cy="994680"/>
              </a:xfrm>
              <a:prstGeom prst="straightConnector1">
                <a:avLst/>
              </a:prstGeom>
              <a:ln w="0">
                <a:solidFill>
                  <a:srgbClr val="262726">
                    <a:alpha val="25000"/>
                  </a:srgbClr>
                </a:solidFill>
              </a:ln>
            </p:spPr>
          </p:cxnSp>
        </p:grpSp>
      </p:grpSp>
      <p:cxnSp>
        <p:nvCxnSpPr>
          <p:cNvPr id="757" name="直線接點​​ 147"/>
          <p:cNvCxnSpPr/>
          <p:nvPr/>
        </p:nvCxnSpPr>
        <p:spPr>
          <a:xfrm>
            <a:off x="609480" y="6172200"/>
            <a:ext cx="10973880" cy="1080"/>
          </a:xfrm>
          <a:prstGeom prst="straightConnector1">
            <a:avLst/>
          </a:prstGeom>
          <a:ln w="12700">
            <a:solidFill>
              <a:srgbClr val="a43f27"/>
            </a:solidFill>
            <a:round/>
          </a:ln>
        </p:spPr>
      </p:cxnSp>
      <p:grpSp>
        <p:nvGrpSpPr>
          <p:cNvPr id="758" name="群組 6"/>
          <p:cNvGrpSpPr/>
          <p:nvPr/>
        </p:nvGrpSpPr>
        <p:grpSpPr>
          <a:xfrm>
            <a:off x="0" y="0"/>
            <a:ext cx="12192480" cy="6858720"/>
            <a:chOff x="0" y="0"/>
            <a:chExt cx="12192480" cy="6858720"/>
          </a:xfrm>
        </p:grpSpPr>
        <p:cxnSp>
          <p:nvCxnSpPr>
            <p:cNvPr id="759" name="直線接點 7"/>
            <p:cNvCxnSpPr/>
            <p:nvPr/>
          </p:nvCxnSpPr>
          <p:spPr>
            <a:xfrm>
              <a:off x="6098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60" name="直線接點​​ 8"/>
            <p:cNvCxnSpPr/>
            <p:nvPr/>
          </p:nvCxnSpPr>
          <p:spPr>
            <a:xfrm>
              <a:off x="18291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61" name="直線接點 9"/>
            <p:cNvCxnSpPr/>
            <p:nvPr/>
          </p:nvCxnSpPr>
          <p:spPr>
            <a:xfrm>
              <a:off x="30481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62" name="直線接點 10"/>
            <p:cNvCxnSpPr/>
            <p:nvPr/>
          </p:nvCxnSpPr>
          <p:spPr>
            <a:xfrm>
              <a:off x="426744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63" name="直線接點​​ 11"/>
            <p:cNvCxnSpPr/>
            <p:nvPr/>
          </p:nvCxnSpPr>
          <p:spPr>
            <a:xfrm>
              <a:off x="54864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64" name="直線接點​​ 12"/>
            <p:cNvCxnSpPr/>
            <p:nvPr/>
          </p:nvCxnSpPr>
          <p:spPr>
            <a:xfrm>
              <a:off x="670572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65" name="直線接點​ 13"/>
            <p:cNvCxnSpPr/>
            <p:nvPr/>
          </p:nvCxnSpPr>
          <p:spPr>
            <a:xfrm>
              <a:off x="79246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66" name="直線接點​​ 14"/>
            <p:cNvCxnSpPr/>
            <p:nvPr/>
          </p:nvCxnSpPr>
          <p:spPr>
            <a:xfrm>
              <a:off x="914400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67" name="直線接點 15"/>
            <p:cNvCxnSpPr/>
            <p:nvPr/>
          </p:nvCxnSpPr>
          <p:spPr>
            <a:xfrm>
              <a:off x="1036296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68" name="直線接點 16"/>
            <p:cNvCxnSpPr/>
            <p:nvPr/>
          </p:nvCxnSpPr>
          <p:spPr>
            <a:xfrm>
              <a:off x="11582280" y="0"/>
              <a:ext cx="1080" cy="6859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69" name="直線接點 17"/>
            <p:cNvCxnSpPr/>
            <p:nvPr/>
          </p:nvCxnSpPr>
          <p:spPr>
            <a:xfrm>
              <a:off x="2520" y="3862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70" name="直線接點​​ 18"/>
            <p:cNvCxnSpPr/>
            <p:nvPr/>
          </p:nvCxnSpPr>
          <p:spPr>
            <a:xfrm>
              <a:off x="2520" y="161100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71" name="直線接點​​ 19"/>
            <p:cNvCxnSpPr/>
            <p:nvPr/>
          </p:nvCxnSpPr>
          <p:spPr>
            <a:xfrm>
              <a:off x="2520" y="283572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72" name="直線接點​​ 20"/>
            <p:cNvCxnSpPr/>
            <p:nvPr/>
          </p:nvCxnSpPr>
          <p:spPr>
            <a:xfrm>
              <a:off x="2520" y="406044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73" name="直線接點 21"/>
            <p:cNvCxnSpPr/>
            <p:nvPr/>
          </p:nvCxnSpPr>
          <p:spPr>
            <a:xfrm>
              <a:off x="2520" y="528516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cxnSp>
          <p:nvCxnSpPr>
            <p:cNvPr id="774" name="直線接點​​ 22"/>
            <p:cNvCxnSpPr/>
            <p:nvPr/>
          </p:nvCxnSpPr>
          <p:spPr>
            <a:xfrm>
              <a:off x="2520" y="6509880"/>
              <a:ext cx="12190320" cy="1080"/>
            </a:xfrm>
            <a:prstGeom prst="straightConnector1">
              <a:avLst/>
            </a:prstGeom>
            <a:ln w="0">
              <a:solidFill>
                <a:srgbClr val="a43f27">
                  <a:alpha val="25000"/>
                </a:srgbClr>
              </a:solidFill>
            </a:ln>
          </p:spPr>
        </p:cxnSp>
        <p:grpSp>
          <p:nvGrpSpPr>
            <p:cNvPr id="775" name="群組 23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776" name="直線接點​​ 41"/>
              <p:cNvCxnSpPr/>
              <p:nvPr/>
            </p:nvCxnSpPr>
            <p:spPr>
              <a:xfrm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77" name="直線接點 42"/>
              <p:cNvCxnSpPr/>
              <p:nvPr/>
            </p:nvCxnSpPr>
            <p:spPr>
              <a:xfrm>
                <a:off x="14490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78" name="直線接點 43"/>
              <p:cNvCxnSpPr/>
              <p:nvPr/>
            </p:nvCxnSpPr>
            <p:spPr>
              <a:xfrm>
                <a:off x="266580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79" name="直線接點 44"/>
              <p:cNvCxnSpPr/>
              <p:nvPr/>
            </p:nvCxnSpPr>
            <p:spPr>
              <a:xfrm>
                <a:off x="3884760" y="0"/>
                <a:ext cx="681732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80" name="直線接點 45"/>
              <p:cNvCxnSpPr/>
              <p:nvPr/>
            </p:nvCxnSpPr>
            <p:spPr>
              <a:xfrm>
                <a:off x="510624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781" name="群組 46"/>
              <p:cNvGrpSpPr/>
              <p:nvPr/>
            </p:nvGrpSpPr>
            <p:grpSpPr>
              <a:xfrm>
                <a:off x="6327720" y="0"/>
                <a:ext cx="5864760" cy="5899320"/>
                <a:chOff x="6327720" y="0"/>
                <a:chExt cx="5864760" cy="5899320"/>
              </a:xfrm>
            </p:grpSpPr>
            <p:cxnSp>
              <p:nvCxnSpPr>
                <p:cNvPr id="782" name="直線接點 52"/>
                <p:cNvCxnSpPr/>
                <p:nvPr/>
              </p:nvCxnSpPr>
              <p:spPr>
                <a:xfrm>
                  <a:off x="632772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783" name="直線接點 53"/>
                <p:cNvCxnSpPr/>
                <p:nvPr/>
              </p:nvCxnSpPr>
              <p:spPr>
                <a:xfrm>
                  <a:off x="754920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784" name="直線接點 54"/>
                <p:cNvCxnSpPr/>
                <p:nvPr/>
              </p:nvCxnSpPr>
              <p:spPr>
                <a:xfrm>
                  <a:off x="877284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785" name="直線接點 55"/>
                <p:cNvCxnSpPr/>
                <p:nvPr/>
              </p:nvCxnSpPr>
              <p:spPr>
                <a:xfrm>
                  <a:off x="998208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786" name="直線接點 56"/>
                <p:cNvCxnSpPr/>
                <p:nvPr/>
              </p:nvCxnSpPr>
              <p:spPr>
                <a:xfrm>
                  <a:off x="1119888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787" name="直線接點 47"/>
              <p:cNvCxnSpPr/>
              <p:nvPr/>
            </p:nvCxnSpPr>
            <p:spPr>
              <a:xfrm flipH="1" flipV="1">
                <a:off x="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88" name="直線接點 48"/>
              <p:cNvCxnSpPr/>
              <p:nvPr/>
            </p:nvCxnSpPr>
            <p:spPr>
              <a:xfrm flipH="1" flipV="1">
                <a:off x="0" y="2227320"/>
                <a:ext cx="461556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89" name="直線接點​​ 49"/>
              <p:cNvCxnSpPr/>
              <p:nvPr/>
            </p:nvCxnSpPr>
            <p:spPr>
              <a:xfrm flipH="1" flipV="1">
                <a:off x="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90" name="直線接點​​ 50"/>
              <p:cNvCxnSpPr/>
              <p:nvPr/>
            </p:nvCxnSpPr>
            <p:spPr>
              <a:xfrm flipH="1" flipV="1">
                <a:off x="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91" name="直線接點 51"/>
              <p:cNvCxnSpPr/>
              <p:nvPr/>
            </p:nvCxnSpPr>
            <p:spPr>
              <a:xfrm flipH="1" flipV="1">
                <a:off x="0" y="5864400"/>
                <a:ext cx="98784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  <p:grpSp>
          <p:nvGrpSpPr>
            <p:cNvPr id="792" name="群組 24"/>
            <p:cNvGrpSpPr/>
            <p:nvPr/>
          </p:nvGrpSpPr>
          <p:grpSpPr>
            <a:xfrm>
              <a:off x="0" y="0"/>
              <a:ext cx="12192480" cy="6858720"/>
              <a:chOff x="0" y="0"/>
              <a:chExt cx="12192480" cy="6858720"/>
            </a:xfrm>
          </p:grpSpPr>
          <p:cxnSp>
            <p:nvCxnSpPr>
              <p:cNvPr id="793" name="直線接點 25"/>
              <p:cNvCxnSpPr/>
              <p:nvPr/>
            </p:nvCxnSpPr>
            <p:spPr>
              <a:xfrm flipH="1">
                <a:off x="515052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94" name="直線接點 26"/>
              <p:cNvCxnSpPr/>
              <p:nvPr/>
            </p:nvCxnSpPr>
            <p:spPr>
              <a:xfrm flipH="1">
                <a:off x="39268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95" name="直線接點 27"/>
              <p:cNvCxnSpPr/>
              <p:nvPr/>
            </p:nvCxnSpPr>
            <p:spPr>
              <a:xfrm flipH="1">
                <a:off x="271008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96" name="直線接點 28"/>
              <p:cNvCxnSpPr/>
              <p:nvPr/>
            </p:nvCxnSpPr>
            <p:spPr>
              <a:xfrm flipH="1">
                <a:off x="14907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797" name="直線接點 29"/>
              <p:cNvCxnSpPr/>
              <p:nvPr/>
            </p:nvCxnSpPr>
            <p:spPr>
              <a:xfrm flipH="1">
                <a:off x="225360" y="0"/>
                <a:ext cx="6816960" cy="685908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grpSp>
            <p:nvGrpSpPr>
              <p:cNvPr id="798" name="群組 30"/>
              <p:cNvGrpSpPr/>
              <p:nvPr/>
            </p:nvGrpSpPr>
            <p:grpSpPr>
              <a:xfrm>
                <a:off x="0" y="0"/>
                <a:ext cx="5864760" cy="5899320"/>
                <a:chOff x="0" y="0"/>
                <a:chExt cx="5864760" cy="5899320"/>
              </a:xfrm>
            </p:grpSpPr>
            <p:cxnSp>
              <p:nvCxnSpPr>
                <p:cNvPr id="799" name="直線接點 36"/>
                <p:cNvCxnSpPr/>
                <p:nvPr/>
              </p:nvCxnSpPr>
              <p:spPr>
                <a:xfrm flipH="1">
                  <a:off x="0" y="0"/>
                  <a:ext cx="5865120" cy="589968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800" name="直線接點 37"/>
                <p:cNvCxnSpPr/>
                <p:nvPr/>
              </p:nvCxnSpPr>
              <p:spPr>
                <a:xfrm flipH="1">
                  <a:off x="0" y="0"/>
                  <a:ext cx="4643640" cy="467316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801" name="直線接點 38"/>
                <p:cNvCxnSpPr/>
                <p:nvPr/>
              </p:nvCxnSpPr>
              <p:spPr>
                <a:xfrm flipH="1">
                  <a:off x="0" y="0"/>
                  <a:ext cx="3420000" cy="345780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802" name="直線接點 39"/>
                <p:cNvCxnSpPr/>
                <p:nvPr/>
              </p:nvCxnSpPr>
              <p:spPr>
                <a:xfrm flipH="1">
                  <a:off x="0" y="0"/>
                  <a:ext cx="2210760" cy="2227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  <p:cxnSp>
              <p:nvCxnSpPr>
                <p:cNvPr id="803" name="直線接點 40"/>
                <p:cNvCxnSpPr/>
                <p:nvPr/>
              </p:nvCxnSpPr>
              <p:spPr>
                <a:xfrm flipH="1">
                  <a:off x="0" y="0"/>
                  <a:ext cx="993960" cy="1003320"/>
                </a:xfrm>
                <a:prstGeom prst="straightConnector1">
                  <a:avLst/>
                </a:prstGeom>
                <a:ln w="0">
                  <a:solidFill>
                    <a:srgbClr val="a43f27">
                      <a:alpha val="25000"/>
                    </a:srgbClr>
                  </a:solidFill>
                </a:ln>
              </p:spPr>
            </p:cxnSp>
          </p:grpSp>
          <p:cxnSp>
            <p:nvCxnSpPr>
              <p:cNvPr id="804" name="直線接點 31"/>
              <p:cNvCxnSpPr/>
              <p:nvPr/>
            </p:nvCxnSpPr>
            <p:spPr>
              <a:xfrm flipV="1">
                <a:off x="6363000" y="1011960"/>
                <a:ext cx="5829840" cy="584676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05" name="直線接點 32"/>
              <p:cNvCxnSpPr/>
              <p:nvPr/>
            </p:nvCxnSpPr>
            <p:spPr>
              <a:xfrm flipV="1">
                <a:off x="7576920" y="2227320"/>
                <a:ext cx="4615920" cy="463140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06" name="直線接點​​ 33"/>
              <p:cNvCxnSpPr/>
              <p:nvPr/>
            </p:nvCxnSpPr>
            <p:spPr>
              <a:xfrm flipV="1">
                <a:off x="8793360" y="3431880"/>
                <a:ext cx="3399480" cy="342684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07" name="直線接點 34"/>
              <p:cNvCxnSpPr/>
              <p:nvPr/>
            </p:nvCxnSpPr>
            <p:spPr>
              <a:xfrm flipV="1">
                <a:off x="9995400" y="4651200"/>
                <a:ext cx="2197440" cy="22075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  <p:cxnSp>
            <p:nvCxnSpPr>
              <p:cNvPr id="808" name="直線接點 35"/>
              <p:cNvCxnSpPr/>
              <p:nvPr/>
            </p:nvCxnSpPr>
            <p:spPr>
              <a:xfrm flipV="1">
                <a:off x="11204640" y="5864400"/>
                <a:ext cx="988200" cy="994320"/>
              </a:xfrm>
              <a:prstGeom prst="straightConnector1">
                <a:avLst/>
              </a:prstGeom>
              <a:ln w="0">
                <a:solidFill>
                  <a:srgbClr val="a43f27">
                    <a:alpha val="25000"/>
                  </a:srgbClr>
                </a:solidFill>
              </a:ln>
            </p:spPr>
          </p:cxnSp>
        </p:grpSp>
      </p:grpSp>
      <p:cxnSp>
        <p:nvCxnSpPr>
          <p:cNvPr id="809" name="直線接點​​ 57"/>
          <p:cNvCxnSpPr/>
          <p:nvPr/>
        </p:nvCxnSpPr>
        <p:spPr>
          <a:xfrm>
            <a:off x="1295280" y="5294160"/>
            <a:ext cx="9602280" cy="108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sp>
        <p:nvSpPr>
          <p:cNvPr id="8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請按這裡編輯題名文字格式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請按這裡編輯大綱文字格式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第二個大綱層次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第三個大綱層次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第四個大綱層次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第五個大綱層次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第六個大綱層次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TW" sz="1800" strike="noStrike" u="none">
                <a:solidFill>
                  <a:srgbClr val="ffffff"/>
                </a:solidFill>
                <a:uFillTx/>
                <a:latin typeface="Arial"/>
              </a:rPr>
              <a:t>第七個大綱層次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6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6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26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6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6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6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26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26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26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26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26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6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6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0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26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image" Target="../media/image28.jpeg"/><Relationship Id="rId3" Type="http://schemas.openxmlformats.org/officeDocument/2006/relationships/slideLayout" Target="../slideLayouts/slideLayout26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PlaceHolder 1"/>
          <p:cNvSpPr>
            <a:spLocks noGrp="1"/>
          </p:cNvSpPr>
          <p:nvPr>
            <p:ph type="title"/>
          </p:nvPr>
        </p:nvSpPr>
        <p:spPr>
          <a:xfrm>
            <a:off x="1293840" y="1909440"/>
            <a:ext cx="9603360" cy="338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zh-TW" sz="4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體育用品店</a:t>
            </a:r>
            <a:br>
              <a:rPr sz="4000"/>
            </a:br>
            <a:r>
              <a:rPr b="1" lang="zh-TW" sz="4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訂單和庫存管理系統專案說明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7" name="PlaceHolder 2"/>
          <p:cNvSpPr>
            <a:spLocks noGrp="1"/>
          </p:cNvSpPr>
          <p:nvPr>
            <p:ph type="subTitle"/>
          </p:nvPr>
        </p:nvSpPr>
        <p:spPr>
          <a:xfrm>
            <a:off x="1293840" y="5432400"/>
            <a:ext cx="960336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@</a:t>
            </a:r>
            <a:r>
              <a:rPr b="0" lang="zh-TW" sz="20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作業</a:t>
            </a:r>
            <a:r>
              <a:rPr b="0" lang="en-US" sz="20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5-202502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程式目錄結構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5" name="PlaceHolder 2"/>
          <p:cNvSpPr>
            <a:spLocks noGrp="1"/>
          </p:cNvSpPr>
          <p:nvPr>
            <p:ph/>
          </p:nvPr>
        </p:nvSpPr>
        <p:spPr>
          <a:xfrm>
            <a:off x="1295280" y="1981080"/>
            <a:ext cx="9600120" cy="380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5000" lnSpcReduction="19999"/>
          </a:bodyPr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📁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product</a:t>
            </a:r>
            <a:r>
              <a:rPr b="0" lang="zh-TW" sz="2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（產品管理）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ProductManagerUI.java → </a:t>
            </a:r>
            <a:r>
              <a:rPr b="0" lang="zh-TW" sz="2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產品管理介面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📂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</a:t>
            </a:r>
            <a:r>
              <a:rPr b="0" lang="zh-TW" sz="2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（資料存取層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- </a:t>
            </a:r>
            <a:r>
              <a:rPr b="0" lang="zh-TW" sz="2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直接與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MySQL </a:t>
            </a:r>
            <a:r>
              <a:rPr b="0" lang="zh-TW" sz="2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互動）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  <a:tabLst>
                <a:tab algn="l" pos="0"/>
              </a:tabLst>
            </a:pPr>
            <a:r>
              <a:rPr b="0" lang="zh-TW" sz="2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負責對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MySQL </a:t>
            </a:r>
            <a:r>
              <a:rPr b="0" lang="zh-TW" sz="2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進行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CRUD</a:t>
            </a:r>
            <a:r>
              <a:rPr b="0" lang="zh-TW" sz="2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（新增、查詢、更新、刪除） 操作。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EmployDao.java → </a:t>
            </a:r>
            <a:r>
              <a:rPr b="0" lang="zh-TW" sz="2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員工資料存取介面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MemberDao.java → </a:t>
            </a:r>
            <a:r>
              <a:rPr b="0" lang="zh-TW" sz="2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會員資料存取介面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PorderDao.java → </a:t>
            </a:r>
            <a:r>
              <a:rPr b="0" lang="zh-TW" sz="2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訂單資料存取介面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PorderSummaryDao.java → </a:t>
            </a:r>
            <a:r>
              <a:rPr b="0" lang="zh-TW" sz="2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訂單摘要查詢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ProductDao.java → </a:t>
            </a:r>
            <a:r>
              <a:rPr b="0" lang="zh-TW" sz="2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產品資料存取介面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程式目錄結構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7" name="PlaceHolder 2"/>
          <p:cNvSpPr>
            <a:spLocks noGrp="1"/>
          </p:cNvSpPr>
          <p:nvPr>
            <p:ph/>
          </p:nvPr>
        </p:nvSpPr>
        <p:spPr>
          <a:xfrm>
            <a:off x="1295280" y="1981080"/>
            <a:ext cx="9600120" cy="380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📁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impl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具體實作）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EmployDaoImpl.java →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員工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實作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MemberDaoImpl.java →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會員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實作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PorderDaoImpl.java →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訂單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實作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PorderSummaryDaoImpl.java →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訂單摘要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實作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ProductDaoImpl.java →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產品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實作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程式目錄結構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9" name="PlaceHolder 2"/>
          <p:cNvSpPr>
            <a:spLocks noGrp="1"/>
          </p:cNvSpPr>
          <p:nvPr>
            <p:ph/>
          </p:nvPr>
        </p:nvSpPr>
        <p:spPr>
          <a:xfrm>
            <a:off x="1295280" y="1981080"/>
            <a:ext cx="9600120" cy="380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📂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model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（數據模型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-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定義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POJO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類別）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對應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MySQL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的資料表，每個類別代表一個 表的結構。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Employ.java →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員工類別（對應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employ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資料表）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Member.java →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會員類別（對應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member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資料表）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Porder.java →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訂單類別（對應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porder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資料表）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PorderSummary.java →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訂單摘要類別（用於統計）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Product.java →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產品類別（對應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product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資料表）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程式目錄結構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51" name="PlaceHolder 2"/>
          <p:cNvSpPr>
            <a:spLocks noGrp="1"/>
          </p:cNvSpPr>
          <p:nvPr>
            <p:ph/>
          </p:nvPr>
        </p:nvSpPr>
        <p:spPr>
          <a:xfrm>
            <a:off x="1295280" y="1981080"/>
            <a:ext cx="9600120" cy="380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📂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service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（業務邏輯層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-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處理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操作）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負責調用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，執行 交易管理（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Transaction Management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） 及 商業邏輯。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EmployService.java →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員工業務邏輯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MemberService.java →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會員業務邏輯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PorderService.java →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訂單業務邏輯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ProductService.java →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產品業務邏輯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程式目錄結構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53" name="PlaceHolder 2"/>
          <p:cNvSpPr>
            <a:spLocks noGrp="1"/>
          </p:cNvSpPr>
          <p:nvPr>
            <p:ph/>
          </p:nvPr>
        </p:nvSpPr>
        <p:spPr>
          <a:xfrm>
            <a:off x="1295280" y="1981080"/>
            <a:ext cx="9600120" cy="380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📁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impl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Service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具體實作）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EmployServiceImpl.java →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員工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Service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實作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MemberServiceImpl.java →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會員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Service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實作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PorderServiceImpl.java →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訂單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Service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實作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ProductServiceImpl.java →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產品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Service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實作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程式目錄結構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55" name="PlaceHolder 2"/>
          <p:cNvSpPr>
            <a:spLocks noGrp="1"/>
          </p:cNvSpPr>
          <p:nvPr>
            <p:ph/>
          </p:nvPr>
        </p:nvSpPr>
        <p:spPr>
          <a:xfrm>
            <a:off x="1295280" y="1981080"/>
            <a:ext cx="9600120" cy="380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📂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util</a:t>
            </a:r>
            <a:r>
              <a:rPr b="0" lang="zh-TW" sz="2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（工具類別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- </a:t>
            </a:r>
            <a:r>
              <a:rPr b="0" lang="zh-TW" sz="2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提供共用函式）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DbConnection.java → MySQL </a:t>
            </a:r>
            <a:r>
              <a:rPr b="0" lang="zh-TW" sz="2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連線工具類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Tool.java → </a:t>
            </a:r>
            <a:r>
              <a:rPr b="0" lang="zh-TW" sz="2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其他工具函式，例如 檔案存取、格式轉換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程式目錄結構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57" name="PlaceHolder 2"/>
          <p:cNvSpPr>
            <a:spLocks noGrp="1"/>
          </p:cNvSpPr>
          <p:nvPr>
            <p:ph/>
          </p:nvPr>
        </p:nvSpPr>
        <p:spPr>
          <a:xfrm>
            <a:off x="1295280" y="1981080"/>
            <a:ext cx="9600120" cy="380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📌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總結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這個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MVC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架構 的系統包含：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Controller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UI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介面） →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controller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資料夾（使用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JFrame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來顯示介面）。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Model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（資料模型） →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model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資料夾（定義對應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MySQL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的類別）。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（資料存取層） →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資料夾（負責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CRUD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操作）。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Service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（業務邏輯層） →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service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資料夾（處理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操作及交易管理）。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Util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（工具類） →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util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資料夾（提供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MySQL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連線與工具函式）。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PlaceHolder 1"/>
          <p:cNvSpPr>
            <a:spLocks noGrp="1"/>
          </p:cNvSpPr>
          <p:nvPr>
            <p:ph type="title"/>
          </p:nvPr>
        </p:nvSpPr>
        <p:spPr>
          <a:xfrm>
            <a:off x="1295280" y="2541600"/>
            <a:ext cx="9600120" cy="274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zh-TW" sz="6000" strike="noStrike" u="none">
                <a:solidFill>
                  <a:schemeClr val="lt1"/>
                </a:solidFill>
                <a:uFillTx/>
                <a:latin typeface="Microsoft JhengHei UI"/>
                <a:ea typeface="Microsoft JhengHei UI"/>
              </a:rPr>
              <a:t>使用介面介紹</a:t>
            </a:r>
            <a:endParaRPr b="0" lang="en-US" sz="6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59" name="PlaceHolder 2"/>
          <p:cNvSpPr>
            <a:spLocks noGrp="1"/>
          </p:cNvSpPr>
          <p:nvPr>
            <p:ph/>
          </p:nvPr>
        </p:nvSpPr>
        <p:spPr>
          <a:xfrm>
            <a:off x="1295280" y="5431680"/>
            <a:ext cx="960012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使用介面架構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1" name="文字方塊 2"/>
          <p:cNvSpPr/>
          <p:nvPr/>
        </p:nvSpPr>
        <p:spPr>
          <a:xfrm>
            <a:off x="5216400" y="1440000"/>
            <a:ext cx="3243240" cy="455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zh-TW" sz="2400" strike="noStrike" u="none">
                <a:solidFill>
                  <a:schemeClr val="dk1"/>
                </a:solidFill>
                <a:uFillTx/>
                <a:latin typeface="Arial"/>
              </a:rPr>
              <a:t>體育用品店登入首頁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2" name="文字方塊 3"/>
          <p:cNvSpPr/>
          <p:nvPr/>
        </p:nvSpPr>
        <p:spPr>
          <a:xfrm>
            <a:off x="3675240" y="2534760"/>
            <a:ext cx="1150560" cy="363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Arial"/>
              </a:rPr>
              <a:t>員工登入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3" name="文字方塊 4"/>
          <p:cNvSpPr/>
          <p:nvPr/>
        </p:nvSpPr>
        <p:spPr>
          <a:xfrm>
            <a:off x="9433440" y="2518560"/>
            <a:ext cx="1150560" cy="3639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Arial"/>
              </a:rPr>
              <a:t>客戶登入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4" name="文字方塊 5"/>
          <p:cNvSpPr/>
          <p:nvPr/>
        </p:nvSpPr>
        <p:spPr>
          <a:xfrm>
            <a:off x="1065240" y="3116520"/>
            <a:ext cx="1150560" cy="363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Arial"/>
              </a:rPr>
              <a:t>訂單管理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5" name="文字方塊 6"/>
          <p:cNvSpPr/>
          <p:nvPr/>
        </p:nvSpPr>
        <p:spPr>
          <a:xfrm>
            <a:off x="2370240" y="3116520"/>
            <a:ext cx="1150560" cy="363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Arial"/>
              </a:rPr>
              <a:t>產品管理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6" name="文字方塊 7"/>
          <p:cNvSpPr/>
          <p:nvPr/>
        </p:nvSpPr>
        <p:spPr>
          <a:xfrm>
            <a:off x="3675240" y="3120840"/>
            <a:ext cx="1150560" cy="363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Arial"/>
              </a:rPr>
              <a:t>客戶管理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7" name="文字方塊 8"/>
          <p:cNvSpPr/>
          <p:nvPr/>
        </p:nvSpPr>
        <p:spPr>
          <a:xfrm>
            <a:off x="4980240" y="3116520"/>
            <a:ext cx="1731600" cy="363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Arial"/>
              </a:rPr>
              <a:t>員工管理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8" name="文字方塊 9"/>
          <p:cNvSpPr/>
          <p:nvPr/>
        </p:nvSpPr>
        <p:spPr>
          <a:xfrm>
            <a:off x="9433440" y="3108240"/>
            <a:ext cx="1150560" cy="3639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Arial"/>
              </a:rPr>
              <a:t>訂單管理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9" name="文字方塊 10"/>
          <p:cNvSpPr/>
          <p:nvPr/>
        </p:nvSpPr>
        <p:spPr>
          <a:xfrm>
            <a:off x="1065240" y="3678840"/>
            <a:ext cx="1150560" cy="363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Arial"/>
              </a:rPr>
              <a:t>新增訂單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0" name="文字方塊 11"/>
          <p:cNvSpPr/>
          <p:nvPr/>
        </p:nvSpPr>
        <p:spPr>
          <a:xfrm>
            <a:off x="1065240" y="4240800"/>
            <a:ext cx="1150560" cy="363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Arial"/>
              </a:rPr>
              <a:t>查詢訂單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1" name="文字方塊 12"/>
          <p:cNvSpPr/>
          <p:nvPr/>
        </p:nvSpPr>
        <p:spPr>
          <a:xfrm>
            <a:off x="1065240" y="4802760"/>
            <a:ext cx="1150560" cy="363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Arial"/>
              </a:rPr>
              <a:t>編輯訂單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2" name="文字方塊 13"/>
          <p:cNvSpPr/>
          <p:nvPr/>
        </p:nvSpPr>
        <p:spPr>
          <a:xfrm>
            <a:off x="1065240" y="5364720"/>
            <a:ext cx="1150560" cy="363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Arial"/>
              </a:rPr>
              <a:t>刪除訂單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3" name="文字方塊 14"/>
          <p:cNvSpPr/>
          <p:nvPr/>
        </p:nvSpPr>
        <p:spPr>
          <a:xfrm>
            <a:off x="2370240" y="3678840"/>
            <a:ext cx="1150560" cy="363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Arial"/>
              </a:rPr>
              <a:t>管理產品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4" name="文字方塊 15"/>
          <p:cNvSpPr/>
          <p:nvPr/>
        </p:nvSpPr>
        <p:spPr>
          <a:xfrm>
            <a:off x="2370240" y="4240800"/>
            <a:ext cx="1150560" cy="363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Arial"/>
              </a:rPr>
              <a:t>新增產品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5" name="文字方塊 16"/>
          <p:cNvSpPr/>
          <p:nvPr/>
        </p:nvSpPr>
        <p:spPr>
          <a:xfrm>
            <a:off x="2370240" y="4802760"/>
            <a:ext cx="1150560" cy="363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Arial"/>
              </a:rPr>
              <a:t>編輯產品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6" name="文字方塊 17"/>
          <p:cNvSpPr/>
          <p:nvPr/>
        </p:nvSpPr>
        <p:spPr>
          <a:xfrm>
            <a:off x="2370240" y="5364720"/>
            <a:ext cx="1150560" cy="363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Arial"/>
              </a:rPr>
              <a:t>刪除產品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7" name="文字方塊 18"/>
          <p:cNvSpPr/>
          <p:nvPr/>
        </p:nvSpPr>
        <p:spPr>
          <a:xfrm>
            <a:off x="3675240" y="3678840"/>
            <a:ext cx="1150560" cy="363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Arial"/>
              </a:rPr>
              <a:t>管理客戶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8" name="文字方塊 19"/>
          <p:cNvSpPr/>
          <p:nvPr/>
        </p:nvSpPr>
        <p:spPr>
          <a:xfrm>
            <a:off x="3675240" y="4240800"/>
            <a:ext cx="1150560" cy="363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Arial"/>
              </a:rPr>
              <a:t>新增客戶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9" name="文字方塊 20"/>
          <p:cNvSpPr/>
          <p:nvPr/>
        </p:nvSpPr>
        <p:spPr>
          <a:xfrm>
            <a:off x="3675240" y="4802760"/>
            <a:ext cx="1150560" cy="363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Arial"/>
              </a:rPr>
              <a:t>編輯客戶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0" name="文字方塊 21"/>
          <p:cNvSpPr/>
          <p:nvPr/>
        </p:nvSpPr>
        <p:spPr>
          <a:xfrm>
            <a:off x="3675240" y="5364720"/>
            <a:ext cx="1150560" cy="363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Arial"/>
              </a:rPr>
              <a:t>刪除客戶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1" name="文字方塊 22"/>
          <p:cNvSpPr/>
          <p:nvPr/>
        </p:nvSpPr>
        <p:spPr>
          <a:xfrm>
            <a:off x="4980240" y="3654720"/>
            <a:ext cx="1731600" cy="363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Arial"/>
              </a:rPr>
              <a:t>修改個人資料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2" name="文字方塊 23"/>
          <p:cNvSpPr/>
          <p:nvPr/>
        </p:nvSpPr>
        <p:spPr>
          <a:xfrm>
            <a:off x="4980240" y="4240800"/>
            <a:ext cx="1731600" cy="363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Arial"/>
              </a:rPr>
              <a:t>管理員工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3" name="文字方塊 25"/>
          <p:cNvSpPr/>
          <p:nvPr/>
        </p:nvSpPr>
        <p:spPr>
          <a:xfrm>
            <a:off x="9442800" y="3632040"/>
            <a:ext cx="1150560" cy="363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Arial"/>
              </a:rPr>
              <a:t>新增訂單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4" name="文字方塊 26"/>
          <p:cNvSpPr/>
          <p:nvPr/>
        </p:nvSpPr>
        <p:spPr>
          <a:xfrm>
            <a:off x="9442800" y="4194000"/>
            <a:ext cx="1150560" cy="363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Arial"/>
              </a:rPr>
              <a:t>查詢訂單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5" name="文字方塊 27"/>
          <p:cNvSpPr/>
          <p:nvPr/>
        </p:nvSpPr>
        <p:spPr>
          <a:xfrm>
            <a:off x="9442800" y="4755960"/>
            <a:ext cx="1150560" cy="363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Arial"/>
              </a:rPr>
              <a:t>編輯訂單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6" name="文字方塊 28"/>
          <p:cNvSpPr/>
          <p:nvPr/>
        </p:nvSpPr>
        <p:spPr>
          <a:xfrm>
            <a:off x="9442800" y="5317920"/>
            <a:ext cx="1150560" cy="363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Arial"/>
              </a:rPr>
              <a:t>刪除訂單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7" name="文字方塊 32"/>
          <p:cNvSpPr/>
          <p:nvPr/>
        </p:nvSpPr>
        <p:spPr>
          <a:xfrm>
            <a:off x="6846120" y="3116520"/>
            <a:ext cx="1731600" cy="3639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Arial"/>
              </a:rPr>
              <a:t>報表管理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8" name="文字方塊 34"/>
          <p:cNvSpPr/>
          <p:nvPr/>
        </p:nvSpPr>
        <p:spPr>
          <a:xfrm>
            <a:off x="6846120" y="3654720"/>
            <a:ext cx="1731600" cy="363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Arial"/>
              </a:rPr>
              <a:t>員工銷售圖表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9" name="文字方塊 36"/>
          <p:cNvSpPr/>
          <p:nvPr/>
        </p:nvSpPr>
        <p:spPr>
          <a:xfrm>
            <a:off x="6846120" y="4240800"/>
            <a:ext cx="1731600" cy="363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Arial"/>
              </a:rPr>
              <a:t>產品銷售圖表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90" name="文字方塊 37"/>
          <p:cNvSpPr/>
          <p:nvPr/>
        </p:nvSpPr>
        <p:spPr>
          <a:xfrm>
            <a:off x="6849000" y="4755960"/>
            <a:ext cx="1731600" cy="363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Arial"/>
              </a:rPr>
              <a:t>客戶銷售圖表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291" name="直線單箭頭接點 49"/>
          <p:cNvCxnSpPr>
            <a:stCxn id="2262" idx="2"/>
            <a:endCxn id="2264" idx="0"/>
          </p:cNvCxnSpPr>
          <p:nvPr/>
        </p:nvCxnSpPr>
        <p:spPr>
          <a:xfrm flipH="1">
            <a:off x="1640520" y="2898720"/>
            <a:ext cx="2610360" cy="218160"/>
          </a:xfrm>
          <a:prstGeom prst="straightConnector1">
            <a:avLst/>
          </a:prstGeom>
          <a:ln w="0">
            <a:solidFill>
              <a:srgbClr val="d15a3e"/>
            </a:solidFill>
            <a:tailEnd len="med" type="triangle" w="med"/>
          </a:ln>
        </p:spPr>
      </p:cxnSp>
      <p:cxnSp>
        <p:nvCxnSpPr>
          <p:cNvPr id="2292" name="直線單箭頭接點 51"/>
          <p:cNvCxnSpPr>
            <a:stCxn id="2262" idx="2"/>
            <a:endCxn id="2265" idx="0"/>
          </p:cNvCxnSpPr>
          <p:nvPr/>
        </p:nvCxnSpPr>
        <p:spPr>
          <a:xfrm flipH="1">
            <a:off x="2945520" y="2898720"/>
            <a:ext cx="1305360" cy="218160"/>
          </a:xfrm>
          <a:prstGeom prst="straightConnector1">
            <a:avLst/>
          </a:prstGeom>
          <a:ln w="0">
            <a:solidFill>
              <a:srgbClr val="d15a3e"/>
            </a:solidFill>
            <a:tailEnd len="med" type="triangle" w="med"/>
          </a:ln>
        </p:spPr>
      </p:cxnSp>
      <p:cxnSp>
        <p:nvCxnSpPr>
          <p:cNvPr id="2293" name="直線單箭頭接點 54"/>
          <p:cNvCxnSpPr>
            <a:stCxn id="2262" idx="2"/>
            <a:endCxn id="2266" idx="0"/>
          </p:cNvCxnSpPr>
          <p:nvPr/>
        </p:nvCxnSpPr>
        <p:spPr>
          <a:xfrm>
            <a:off x="4250520" y="2898720"/>
            <a:ext cx="360" cy="222480"/>
          </a:xfrm>
          <a:prstGeom prst="straightConnector1">
            <a:avLst/>
          </a:prstGeom>
          <a:ln w="0">
            <a:solidFill>
              <a:srgbClr val="d15a3e"/>
            </a:solidFill>
            <a:tailEnd len="med" type="triangle" w="med"/>
          </a:ln>
        </p:spPr>
      </p:cxnSp>
      <p:cxnSp>
        <p:nvCxnSpPr>
          <p:cNvPr id="2294" name="直線單箭頭接點 57"/>
          <p:cNvCxnSpPr>
            <a:stCxn id="2262" idx="2"/>
            <a:endCxn id="2267" idx="0"/>
          </p:cNvCxnSpPr>
          <p:nvPr/>
        </p:nvCxnSpPr>
        <p:spPr>
          <a:xfrm>
            <a:off x="4250520" y="2898720"/>
            <a:ext cx="1595880" cy="218160"/>
          </a:xfrm>
          <a:prstGeom prst="straightConnector1">
            <a:avLst/>
          </a:prstGeom>
          <a:ln w="0">
            <a:solidFill>
              <a:srgbClr val="d15a3e"/>
            </a:solidFill>
            <a:tailEnd len="med" type="triangle" w="med"/>
          </a:ln>
        </p:spPr>
      </p:cxnSp>
      <p:cxnSp>
        <p:nvCxnSpPr>
          <p:cNvPr id="2295" name="直線單箭頭接點 60"/>
          <p:cNvCxnSpPr>
            <a:stCxn id="2262" idx="2"/>
            <a:endCxn id="2287" idx="0"/>
          </p:cNvCxnSpPr>
          <p:nvPr/>
        </p:nvCxnSpPr>
        <p:spPr>
          <a:xfrm>
            <a:off x="4250520" y="2898720"/>
            <a:ext cx="3461760" cy="218160"/>
          </a:xfrm>
          <a:prstGeom prst="straightConnector1">
            <a:avLst/>
          </a:prstGeom>
          <a:ln w="0">
            <a:solidFill>
              <a:srgbClr val="d15a3e"/>
            </a:solidFill>
            <a:tailEnd len="med" type="triangle" w="med"/>
          </a:ln>
        </p:spPr>
      </p:cxnSp>
      <p:cxnSp>
        <p:nvCxnSpPr>
          <p:cNvPr id="2296" name="直線單箭頭接點 63"/>
          <p:cNvCxnSpPr/>
          <p:nvPr/>
        </p:nvCxnSpPr>
        <p:spPr>
          <a:xfrm>
            <a:off x="10009080" y="2856600"/>
            <a:ext cx="1080" cy="218160"/>
          </a:xfrm>
          <a:prstGeom prst="straightConnector1">
            <a:avLst/>
          </a:prstGeom>
          <a:ln w="0">
            <a:solidFill>
              <a:srgbClr val="d15a3e"/>
            </a:solidFill>
            <a:tailEnd len="med" type="triangle" w="med"/>
          </a:ln>
        </p:spPr>
      </p:cxnSp>
      <p:sp>
        <p:nvSpPr>
          <p:cNvPr id="2297" name="文字方塊 1"/>
          <p:cNvSpPr/>
          <p:nvPr/>
        </p:nvSpPr>
        <p:spPr>
          <a:xfrm>
            <a:off x="6840000" y="5220000"/>
            <a:ext cx="1731600" cy="363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Arial"/>
              </a:rPr>
              <a:t>客戶銷售圖表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98" name=""/>
          <p:cNvSpPr/>
          <p:nvPr/>
        </p:nvSpPr>
        <p:spPr>
          <a:xfrm>
            <a:off x="6840000" y="1895400"/>
            <a:ext cx="3240000" cy="6231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99" name=""/>
          <p:cNvSpPr/>
          <p:nvPr/>
        </p:nvSpPr>
        <p:spPr>
          <a:xfrm flipH="1">
            <a:off x="4320000" y="1895400"/>
            <a:ext cx="2340000" cy="639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首頁和登入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01" name="圖片 2" descr=""/>
          <p:cNvPicPr/>
          <p:nvPr/>
        </p:nvPicPr>
        <p:blipFill>
          <a:blip r:embed="rId1"/>
          <a:stretch/>
        </p:blipFill>
        <p:spPr>
          <a:xfrm>
            <a:off x="430920" y="1916640"/>
            <a:ext cx="6417000" cy="3917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02" name="圖片 3" descr=""/>
          <p:cNvPicPr/>
          <p:nvPr/>
        </p:nvPicPr>
        <p:blipFill>
          <a:blip r:embed="rId2"/>
          <a:stretch/>
        </p:blipFill>
        <p:spPr>
          <a:xfrm>
            <a:off x="7119360" y="158040"/>
            <a:ext cx="4159440" cy="2795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03" name="圖片 4" descr=""/>
          <p:cNvPicPr/>
          <p:nvPr/>
        </p:nvPicPr>
        <p:blipFill>
          <a:blip r:embed="rId3"/>
          <a:stretch/>
        </p:blipFill>
        <p:spPr>
          <a:xfrm>
            <a:off x="7157520" y="3112920"/>
            <a:ext cx="4159440" cy="2795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Agenda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9" name="PlaceHolder 2"/>
          <p:cNvSpPr>
            <a:spLocks noGrp="1"/>
          </p:cNvSpPr>
          <p:nvPr>
            <p:ph/>
          </p:nvPr>
        </p:nvSpPr>
        <p:spPr>
          <a:xfrm>
            <a:off x="1295280" y="1981080"/>
            <a:ext cx="9600120" cy="380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zh-TW" sz="2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專案目的說明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zh-TW" sz="2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程式流程設計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zh-TW" sz="2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使用介面介紹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GitHub </a:t>
            </a:r>
            <a:r>
              <a:rPr b="0" lang="zh-TW" sz="2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說明網址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57200" indent="-182880" defTabSz="914400">
              <a:lnSpc>
                <a:spcPct val="90000"/>
              </a:lnSpc>
              <a:spcBef>
                <a:spcPts val="1199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https://github.com/guyverfax/SportProject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員工管理主頁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05" name="圖片 3" descr=""/>
          <p:cNvPicPr/>
          <p:nvPr/>
        </p:nvPicPr>
        <p:blipFill>
          <a:blip r:embed="rId1"/>
          <a:stretch/>
        </p:blipFill>
        <p:spPr>
          <a:xfrm>
            <a:off x="4534200" y="1440000"/>
            <a:ext cx="5584320" cy="4258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員工</a:t>
            </a:r>
            <a:r>
              <a:rPr b="1" lang="en-US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-</a:t>
            </a: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新增訂單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07" name="圖片 2" descr=""/>
          <p:cNvPicPr/>
          <p:nvPr/>
        </p:nvPicPr>
        <p:blipFill>
          <a:blip r:embed="rId1"/>
          <a:stretch/>
        </p:blipFill>
        <p:spPr>
          <a:xfrm>
            <a:off x="4671000" y="1226880"/>
            <a:ext cx="5591880" cy="3488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員工</a:t>
            </a:r>
            <a:r>
              <a:rPr b="1" lang="en-US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-</a:t>
            </a: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新增訂單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09" name="圖片 2" descr=""/>
          <p:cNvPicPr/>
          <p:nvPr/>
        </p:nvPicPr>
        <p:blipFill>
          <a:blip r:embed="rId1"/>
          <a:stretch/>
        </p:blipFill>
        <p:spPr>
          <a:xfrm>
            <a:off x="4293000" y="1181520"/>
            <a:ext cx="5591880" cy="4898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員工</a:t>
            </a:r>
            <a:r>
              <a:rPr b="1" lang="en-US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-</a:t>
            </a: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新增訂單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11" name="圖片 2" descr=""/>
          <p:cNvPicPr/>
          <p:nvPr/>
        </p:nvPicPr>
        <p:blipFill>
          <a:blip r:embed="rId1"/>
          <a:stretch/>
        </p:blipFill>
        <p:spPr>
          <a:xfrm>
            <a:off x="4424760" y="1154880"/>
            <a:ext cx="5591880" cy="4898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員工</a:t>
            </a:r>
            <a:r>
              <a:rPr b="1" lang="en-US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-</a:t>
            </a: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新增訂單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13" name="圖片 3" descr=""/>
          <p:cNvPicPr/>
          <p:nvPr/>
        </p:nvPicPr>
        <p:blipFill>
          <a:blip r:embed="rId1"/>
          <a:stretch/>
        </p:blipFill>
        <p:spPr>
          <a:xfrm>
            <a:off x="1694880" y="2150280"/>
            <a:ext cx="2505960" cy="1149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14" name="圖片 4" descr=""/>
          <p:cNvPicPr/>
          <p:nvPr/>
        </p:nvPicPr>
        <p:blipFill>
          <a:blip r:embed="rId2"/>
          <a:stretch/>
        </p:blipFill>
        <p:spPr>
          <a:xfrm>
            <a:off x="4458960" y="1195920"/>
            <a:ext cx="7248600" cy="3921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員工</a:t>
            </a:r>
            <a:r>
              <a:rPr b="1" lang="en-US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-</a:t>
            </a: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查詢訂單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16" name="圖片 3" descr=""/>
          <p:cNvPicPr/>
          <p:nvPr/>
        </p:nvPicPr>
        <p:blipFill>
          <a:blip r:embed="rId1"/>
          <a:stretch/>
        </p:blipFill>
        <p:spPr>
          <a:xfrm>
            <a:off x="4306320" y="1180080"/>
            <a:ext cx="7535160" cy="44488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員工</a:t>
            </a:r>
            <a:r>
              <a:rPr b="1" lang="en-US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-</a:t>
            </a: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查詢訂單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18" name="圖片 2" descr=""/>
          <p:cNvPicPr/>
          <p:nvPr/>
        </p:nvPicPr>
        <p:blipFill>
          <a:blip r:embed="rId1"/>
          <a:stretch/>
        </p:blipFill>
        <p:spPr>
          <a:xfrm>
            <a:off x="1026720" y="2118240"/>
            <a:ext cx="2505960" cy="1149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19" name="圖片 4" descr=""/>
          <p:cNvPicPr/>
          <p:nvPr/>
        </p:nvPicPr>
        <p:blipFill>
          <a:blip r:embed="rId2"/>
          <a:stretch/>
        </p:blipFill>
        <p:spPr>
          <a:xfrm>
            <a:off x="4378680" y="1794960"/>
            <a:ext cx="7522200" cy="4070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員工</a:t>
            </a:r>
            <a:r>
              <a:rPr b="1" lang="en-US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-</a:t>
            </a: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編輯訂單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21" name="圖片 5" descr=""/>
          <p:cNvPicPr/>
          <p:nvPr/>
        </p:nvPicPr>
        <p:blipFill>
          <a:blip r:embed="rId1"/>
          <a:stretch/>
        </p:blipFill>
        <p:spPr>
          <a:xfrm>
            <a:off x="9045360" y="1646280"/>
            <a:ext cx="2505960" cy="2696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22" name="" descr=""/>
          <p:cNvPicPr/>
          <p:nvPr/>
        </p:nvPicPr>
        <p:blipFill>
          <a:blip r:embed="rId2"/>
          <a:stretch/>
        </p:blipFill>
        <p:spPr>
          <a:xfrm>
            <a:off x="1665360" y="1809000"/>
            <a:ext cx="6794640" cy="3771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員工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24" name="圖片 3" descr=""/>
          <p:cNvPicPr/>
          <p:nvPr/>
        </p:nvPicPr>
        <p:blipFill>
          <a:blip r:embed="rId1"/>
          <a:stretch/>
        </p:blipFill>
        <p:spPr>
          <a:xfrm>
            <a:off x="3303360" y="1299240"/>
            <a:ext cx="5584320" cy="4258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員工</a:t>
            </a:r>
            <a:r>
              <a:rPr b="1" lang="en-US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-</a:t>
            </a: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管理產品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26" name="圖片 3" descr=""/>
          <p:cNvPicPr/>
          <p:nvPr/>
        </p:nvPicPr>
        <p:blipFill>
          <a:blip r:embed="rId1"/>
          <a:stretch/>
        </p:blipFill>
        <p:spPr>
          <a:xfrm>
            <a:off x="4314240" y="1229040"/>
            <a:ext cx="5584320" cy="4258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專案目的說明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1" name="PlaceHolder 2"/>
          <p:cNvSpPr>
            <a:spLocks noGrp="1"/>
          </p:cNvSpPr>
          <p:nvPr>
            <p:ph/>
          </p:nvPr>
        </p:nvSpPr>
        <p:spPr>
          <a:xfrm>
            <a:off x="1295280" y="1981080"/>
            <a:ext cx="9600120" cy="380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zh-TW" sz="2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這是一個體育用品店訂單與庫存管理系統，主要功能包括：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57200" indent="-182880" defTabSz="914400">
              <a:lnSpc>
                <a:spcPct val="90000"/>
              </a:lnSpc>
              <a:spcBef>
                <a:spcPts val="1199"/>
              </a:spcBef>
              <a:buClr>
                <a:srgbClr val="a43f27"/>
              </a:buClr>
              <a:buFont typeface="Arial"/>
              <a:buChar char="▪"/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訂單管理：新增、修改、刪除及查詢訂單。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57200" indent="-182880" defTabSz="914400">
              <a:lnSpc>
                <a:spcPct val="90000"/>
              </a:lnSpc>
              <a:spcBef>
                <a:spcPts val="1199"/>
              </a:spcBef>
              <a:buClr>
                <a:srgbClr val="a43f27"/>
              </a:buClr>
              <a:buFont typeface="Arial"/>
              <a:buChar char="▪"/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產品庫存管理：維護產品資訊，更新庫存數量。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57200" indent="-182880" defTabSz="914400">
              <a:lnSpc>
                <a:spcPct val="90000"/>
              </a:lnSpc>
              <a:spcBef>
                <a:spcPts val="1199"/>
              </a:spcBef>
              <a:buClr>
                <a:srgbClr val="a43f27"/>
              </a:buClr>
              <a:buFont typeface="Arial"/>
              <a:buChar char="▪"/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員工資料管理：管理員工帳戶與權限設定。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57200" indent="-182880" defTabSz="914400">
              <a:lnSpc>
                <a:spcPct val="90000"/>
              </a:lnSpc>
              <a:spcBef>
                <a:spcPts val="1199"/>
              </a:spcBef>
              <a:buClr>
                <a:srgbClr val="a43f27"/>
              </a:buClr>
              <a:buFont typeface="Arial"/>
              <a:buChar char="▪"/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會員資料管理：處理客戶註冊與資料維護。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57200" indent="-182880" defTabSz="914400">
              <a:lnSpc>
                <a:spcPct val="90000"/>
              </a:lnSpc>
              <a:spcBef>
                <a:spcPts val="1199"/>
              </a:spcBef>
              <a:buClr>
                <a:srgbClr val="a43f27"/>
              </a:buClr>
              <a:buFont typeface="Arial"/>
              <a:buChar char="▪"/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報表圖表管理：管理相關報表。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  <a:tabLst>
                <a:tab algn="l" pos="0"/>
              </a:tabLst>
            </a:pPr>
            <a:r>
              <a:rPr b="0" lang="zh-TW" sz="18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系統採用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MVC</a:t>
            </a:r>
            <a:r>
              <a:rPr b="0" lang="zh-TW" sz="18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Model-View-Controller</a:t>
            </a:r>
            <a:r>
              <a:rPr b="0" lang="zh-TW" sz="18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） 設計模式，以確保架構清晰、可維護性高。此外，系統實作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</a:t>
            </a:r>
            <a:r>
              <a:rPr b="0" lang="zh-TW" sz="18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Data Access Object</a:t>
            </a:r>
            <a:r>
              <a:rPr b="0" lang="zh-TW" sz="18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）層 負責數據存取，並透過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Service </a:t>
            </a:r>
            <a:r>
              <a:rPr b="0" lang="zh-TW" sz="18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層 處理業務邏輯。後端使用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MySQL </a:t>
            </a:r>
            <a:r>
              <a:rPr b="0" lang="zh-TW" sz="18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作為資料庫，確保數據管理的穩定性與效率。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員工</a:t>
            </a:r>
            <a:r>
              <a:rPr b="1" lang="en-US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-</a:t>
            </a: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管理產品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28" name="圖片 2" descr=""/>
          <p:cNvPicPr/>
          <p:nvPr/>
        </p:nvPicPr>
        <p:blipFill>
          <a:blip r:embed="rId1"/>
          <a:stretch/>
        </p:blipFill>
        <p:spPr>
          <a:xfrm>
            <a:off x="4301640" y="1175040"/>
            <a:ext cx="5591880" cy="4700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員工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30" name="圖片 3" descr=""/>
          <p:cNvPicPr/>
          <p:nvPr/>
        </p:nvPicPr>
        <p:blipFill>
          <a:blip r:embed="rId1"/>
          <a:stretch/>
        </p:blipFill>
        <p:spPr>
          <a:xfrm>
            <a:off x="3303360" y="1299240"/>
            <a:ext cx="5584320" cy="4258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員工</a:t>
            </a:r>
            <a:r>
              <a:rPr b="1" lang="en-US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-</a:t>
            </a: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管理客戶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32" name="圖片 3" descr=""/>
          <p:cNvPicPr/>
          <p:nvPr/>
        </p:nvPicPr>
        <p:blipFill>
          <a:blip r:embed="rId1"/>
          <a:stretch/>
        </p:blipFill>
        <p:spPr>
          <a:xfrm>
            <a:off x="4213800" y="1209960"/>
            <a:ext cx="5591880" cy="4700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員工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34" name="圖片 4" descr=""/>
          <p:cNvPicPr/>
          <p:nvPr/>
        </p:nvPicPr>
        <p:blipFill>
          <a:blip r:embed="rId1"/>
          <a:stretch/>
        </p:blipFill>
        <p:spPr>
          <a:xfrm>
            <a:off x="3303360" y="1299240"/>
            <a:ext cx="5584320" cy="4258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員工</a:t>
            </a:r>
            <a:r>
              <a:rPr b="1" lang="en-US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-</a:t>
            </a: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管理員工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36" name="圖片 2" descr=""/>
          <p:cNvPicPr/>
          <p:nvPr/>
        </p:nvPicPr>
        <p:blipFill>
          <a:blip r:embed="rId1"/>
          <a:stretch/>
        </p:blipFill>
        <p:spPr>
          <a:xfrm>
            <a:off x="4460040" y="1183680"/>
            <a:ext cx="5591880" cy="4700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員工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38" name="" descr=""/>
          <p:cNvPicPr/>
          <p:nvPr/>
        </p:nvPicPr>
        <p:blipFill>
          <a:blip r:embed="rId1"/>
          <a:stretch/>
        </p:blipFill>
        <p:spPr>
          <a:xfrm>
            <a:off x="3060000" y="936720"/>
            <a:ext cx="6315480" cy="4823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員工</a:t>
            </a:r>
            <a:r>
              <a:rPr b="1" lang="en-US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-</a:t>
            </a: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報表管理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40" name="" descr=""/>
          <p:cNvPicPr/>
          <p:nvPr/>
        </p:nvPicPr>
        <p:blipFill>
          <a:blip r:embed="rId1"/>
          <a:stretch/>
        </p:blipFill>
        <p:spPr>
          <a:xfrm>
            <a:off x="3958560" y="1645200"/>
            <a:ext cx="5761440" cy="4343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員工</a:t>
            </a:r>
            <a:r>
              <a:rPr b="1" lang="en-US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-</a:t>
            </a: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報表管理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42" name="" descr=""/>
          <p:cNvPicPr/>
          <p:nvPr/>
        </p:nvPicPr>
        <p:blipFill>
          <a:blip r:embed="rId1"/>
          <a:stretch/>
        </p:blipFill>
        <p:spPr>
          <a:xfrm>
            <a:off x="3960000" y="1646280"/>
            <a:ext cx="5940000" cy="4477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員工</a:t>
            </a:r>
            <a:r>
              <a:rPr b="1" lang="en-US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-</a:t>
            </a: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報表管理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44" name="" descr=""/>
          <p:cNvPicPr/>
          <p:nvPr/>
        </p:nvPicPr>
        <p:blipFill>
          <a:blip r:embed="rId1"/>
          <a:stretch/>
        </p:blipFill>
        <p:spPr>
          <a:xfrm>
            <a:off x="4139640" y="1800000"/>
            <a:ext cx="5400360" cy="4070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員工</a:t>
            </a:r>
            <a:r>
              <a:rPr b="1" lang="en-US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-</a:t>
            </a: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報表管理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46" name="" descr=""/>
          <p:cNvPicPr/>
          <p:nvPr/>
        </p:nvPicPr>
        <p:blipFill>
          <a:blip r:embed="rId1"/>
          <a:stretch/>
        </p:blipFill>
        <p:spPr>
          <a:xfrm>
            <a:off x="3960000" y="1440000"/>
            <a:ext cx="6120000" cy="450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PlaceHolder 1"/>
          <p:cNvSpPr>
            <a:spLocks noGrp="1"/>
          </p:cNvSpPr>
          <p:nvPr>
            <p:ph type="title"/>
          </p:nvPr>
        </p:nvSpPr>
        <p:spPr>
          <a:xfrm>
            <a:off x="1295280" y="2541600"/>
            <a:ext cx="9600120" cy="274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zh-TW" sz="6000" strike="noStrike" u="none">
                <a:solidFill>
                  <a:schemeClr val="lt1"/>
                </a:solidFill>
                <a:uFillTx/>
                <a:latin typeface="Microsoft JhengHei UI"/>
                <a:ea typeface="Microsoft JhengHei UI"/>
              </a:rPr>
              <a:t>程式流程設計</a:t>
            </a:r>
            <a:endParaRPr b="0" lang="en-US" sz="6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33" name="PlaceHolder 2"/>
          <p:cNvSpPr>
            <a:spLocks noGrp="1"/>
          </p:cNvSpPr>
          <p:nvPr>
            <p:ph/>
          </p:nvPr>
        </p:nvSpPr>
        <p:spPr>
          <a:xfrm>
            <a:off x="1295280" y="5431680"/>
            <a:ext cx="960012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客戶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48" name="圖片 3" descr=""/>
          <p:cNvPicPr/>
          <p:nvPr/>
        </p:nvPicPr>
        <p:blipFill>
          <a:blip r:embed="rId1"/>
          <a:stretch/>
        </p:blipFill>
        <p:spPr>
          <a:xfrm>
            <a:off x="3303360" y="1299240"/>
            <a:ext cx="5584320" cy="4258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客戶</a:t>
            </a:r>
            <a:r>
              <a:rPr b="1" lang="en-US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-</a:t>
            </a: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管理訂單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50" name="圖片 2" descr=""/>
          <p:cNvPicPr/>
          <p:nvPr/>
        </p:nvPicPr>
        <p:blipFill>
          <a:blip r:embed="rId1"/>
          <a:stretch/>
        </p:blipFill>
        <p:spPr>
          <a:xfrm>
            <a:off x="182520" y="1751760"/>
            <a:ext cx="6844680" cy="4041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51" name="圖片 4" descr=""/>
          <p:cNvPicPr/>
          <p:nvPr/>
        </p:nvPicPr>
        <p:blipFill>
          <a:blip r:embed="rId2"/>
          <a:stretch/>
        </p:blipFill>
        <p:spPr>
          <a:xfrm>
            <a:off x="7204680" y="2569680"/>
            <a:ext cx="4639680" cy="2795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PlaceHolder 1"/>
          <p:cNvSpPr>
            <a:spLocks noGrp="1"/>
          </p:cNvSpPr>
          <p:nvPr>
            <p:ph type="title"/>
          </p:nvPr>
        </p:nvSpPr>
        <p:spPr>
          <a:xfrm>
            <a:off x="1295280" y="2541600"/>
            <a:ext cx="9600120" cy="274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6000" strike="noStrike" u="none">
                <a:solidFill>
                  <a:schemeClr val="lt1"/>
                </a:solidFill>
                <a:uFillTx/>
                <a:latin typeface="Microsoft JhengHei UI"/>
                <a:ea typeface="Microsoft JhengHei UI"/>
              </a:rPr>
              <a:t>Q&amp;A</a:t>
            </a:r>
            <a:endParaRPr b="0" lang="en-US" sz="6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53" name="PlaceHolder 2"/>
          <p:cNvSpPr>
            <a:spLocks noGrp="1"/>
          </p:cNvSpPr>
          <p:nvPr>
            <p:ph/>
          </p:nvPr>
        </p:nvSpPr>
        <p:spPr>
          <a:xfrm>
            <a:off x="1295280" y="5431680"/>
            <a:ext cx="960012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程式流程設計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5" name="PlaceHolder 2"/>
          <p:cNvSpPr>
            <a:spLocks noGrp="1"/>
          </p:cNvSpPr>
          <p:nvPr>
            <p:ph/>
          </p:nvPr>
        </p:nvSpPr>
        <p:spPr>
          <a:xfrm>
            <a:off x="1295280" y="1981080"/>
            <a:ext cx="9600120" cy="380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MVC </a:t>
            </a:r>
            <a:r>
              <a:rPr b="0" lang="zh-TW" sz="20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架構 的系統包含：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57200" indent="-182880" defTabSz="914400">
              <a:lnSpc>
                <a:spcPct val="90000"/>
              </a:lnSpc>
              <a:spcBef>
                <a:spcPts val="1199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Controller</a:t>
            </a:r>
            <a:r>
              <a:rPr b="0" lang="zh-TW" sz="18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UI </a:t>
            </a:r>
            <a:r>
              <a:rPr b="0" lang="zh-TW" sz="18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介面） →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controller </a:t>
            </a:r>
            <a:r>
              <a:rPr b="0" lang="zh-TW" sz="18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資料夾（使用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JFrame </a:t>
            </a:r>
            <a:r>
              <a:rPr b="0" lang="zh-TW" sz="18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來顯示介面）。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57200" indent="-182880" defTabSz="914400">
              <a:lnSpc>
                <a:spcPct val="90000"/>
              </a:lnSpc>
              <a:spcBef>
                <a:spcPts val="1199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Model</a:t>
            </a:r>
            <a:r>
              <a:rPr b="0" lang="zh-TW" sz="18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（資料模型） →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model </a:t>
            </a:r>
            <a:r>
              <a:rPr b="0" lang="zh-TW" sz="18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資料夾（定義對應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MySQL </a:t>
            </a:r>
            <a:r>
              <a:rPr b="0" lang="zh-TW" sz="18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的類別）。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57200" indent="-182880" defTabSz="914400">
              <a:lnSpc>
                <a:spcPct val="90000"/>
              </a:lnSpc>
              <a:spcBef>
                <a:spcPts val="1199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</a:t>
            </a:r>
            <a:r>
              <a:rPr b="0" lang="zh-TW" sz="18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（資料存取層） →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 </a:t>
            </a:r>
            <a:r>
              <a:rPr b="0" lang="zh-TW" sz="18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資料夾（負責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CRUD </a:t>
            </a:r>
            <a:r>
              <a:rPr b="0" lang="zh-TW" sz="18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操作）。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57200" indent="-182880" defTabSz="914400">
              <a:lnSpc>
                <a:spcPct val="90000"/>
              </a:lnSpc>
              <a:spcBef>
                <a:spcPts val="1199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Service</a:t>
            </a:r>
            <a:r>
              <a:rPr b="0" lang="zh-TW" sz="18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（業務邏輯層） →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service </a:t>
            </a:r>
            <a:r>
              <a:rPr b="0" lang="zh-TW" sz="18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資料夾（處理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DAO </a:t>
            </a:r>
            <a:r>
              <a:rPr b="0" lang="zh-TW" sz="18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操作及交易管理）。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程式目錄結構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7" name="PlaceHolder 2"/>
          <p:cNvSpPr>
            <a:spLocks noGrp="1"/>
          </p:cNvSpPr>
          <p:nvPr>
            <p:ph/>
          </p:nvPr>
        </p:nvSpPr>
        <p:spPr>
          <a:xfrm>
            <a:off x="1295280" y="1981080"/>
            <a:ext cx="9600120" cy="380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📂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controller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（控制層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-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負責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UI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及業務邏輯）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這部分負責與使用者互動，使用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JFrame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、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JDialog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來設計介面，並與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Service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層 互動。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📁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customer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（會員管理）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MemberMainUI.java →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會員主介面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MemberReadDialog.java →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會員資料詳細資訊的彈窗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MemberReadUI.java →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會員資料查詢介面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程式目錄結構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9" name="PlaceHolder 2"/>
          <p:cNvSpPr>
            <a:spLocks noGrp="1"/>
          </p:cNvSpPr>
          <p:nvPr>
            <p:ph/>
          </p:nvPr>
        </p:nvSpPr>
        <p:spPr>
          <a:xfrm>
            <a:off x="1295280" y="1981080"/>
            <a:ext cx="9600120" cy="380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📁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employ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（員工管理）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EmployManagerUI.java →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員工管理主介面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EmployUpdateUI.java →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員工資訊編輯介面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📁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member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（會員管理）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MemberManagerUI.java →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會員管理介面（包含新增、刪除、修改功能）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程式目錄結構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1" name="PlaceHolder 2"/>
          <p:cNvSpPr>
            <a:spLocks noGrp="1"/>
          </p:cNvSpPr>
          <p:nvPr>
            <p:ph/>
          </p:nvPr>
        </p:nvSpPr>
        <p:spPr>
          <a:xfrm>
            <a:off x="1295280" y="1981080"/>
            <a:ext cx="9600120" cy="380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📁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porder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（訂單管理）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PorderCreate1.java →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訂單建立介面（第一步）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PorderCreate2.java →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訂單建立介面（第二步）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PorderCreate3.java →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訂單建立介面（最終步驟）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PorderDeleteUI.java →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訂單刪除介面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PorderReadDialog.java →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訂單詳細資訊的彈窗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PorderReadUI.java →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訂單查詢介面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PorderUpdateUI.java →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訂單修改介面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PlaceHolder 1"/>
          <p:cNvSpPr>
            <a:spLocks noGrp="1"/>
          </p:cNvSpPr>
          <p:nvPr>
            <p:ph type="title"/>
          </p:nvPr>
        </p:nvSpPr>
        <p:spPr>
          <a:xfrm>
            <a:off x="1295280" y="504000"/>
            <a:ext cx="960012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zh-TW" sz="3200" strike="noStrike" u="none">
                <a:solidFill>
                  <a:schemeClr val="accent1">
                    <a:lumMod val="75000"/>
                  </a:schemeClr>
                </a:solidFill>
                <a:uFillTx/>
                <a:latin typeface="Microsoft JhengHei UI"/>
                <a:ea typeface="Microsoft JhengHei UI"/>
              </a:rPr>
              <a:t>程式目錄結構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3" name="PlaceHolder 2"/>
          <p:cNvSpPr>
            <a:spLocks noGrp="1"/>
          </p:cNvSpPr>
          <p:nvPr>
            <p:ph/>
          </p:nvPr>
        </p:nvSpPr>
        <p:spPr>
          <a:xfrm>
            <a:off x="1295280" y="1981080"/>
            <a:ext cx="9600120" cy="380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📁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portal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（登入、註冊、主選單）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LoginUI.java →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登入介面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MainUI.java →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系統主介面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MemberLoginUI.java →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會員登入介面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PortalUI.java →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入口介面（登入首頁）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800"/>
              </a:spcBef>
              <a:buClr>
                <a:srgbClr val="a43f27"/>
              </a:buClr>
              <a:buFont typeface="Arial"/>
              <a:buChar char="▪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RegisterUI.java → </a:t>
            </a:r>
            <a:r>
              <a:rPr b="0" lang="zh-TW" sz="1600" strike="noStrike" u="none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註冊介面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菱格線條 16x9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商務菱格線條簡報 (寬螢幕)</Template>
  <TotalTime>106</TotalTime>
  <Application>LibreOffice/24.8.4.2$Windows_X86_64 LibreOffice_project/bb3cfa12c7b1bf994ecc5649a80400d06cd71002</Application>
  <AppVersion>15.0000</AppVersion>
  <Words>1004</Words>
  <Paragraphs>165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2025-02-19T05:37:36Z</dcterms:created>
  <dc:creator>student</dc:creator>
  <dc:description/>
  <dc:language>zh-TW</dc:language>
  <cp:lastModifiedBy/>
  <dcterms:modified xsi:type="dcterms:W3CDTF">2025-02-23T10:55:42Z</dcterms:modified>
  <cp:revision>116</cp:revision>
  <dc:subject/>
  <dc:title>標題版面配置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mpaign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InternalTags">
    <vt:lpwstr/>
  </property>
  <property fmtid="{D5CDD505-2E9C-101B-9397-08002B2CF9AE}" pid="6" name="LocalizationTags">
    <vt:lpwstr/>
  </property>
  <property fmtid="{D5CDD505-2E9C-101B-9397-08002B2CF9AE}" pid="7" name="Notes">
    <vt:i4>4</vt:i4>
  </property>
  <property fmtid="{D5CDD505-2E9C-101B-9397-08002B2CF9AE}" pid="8" name="PresentationFormat">
    <vt:lpwstr>寬螢幕</vt:lpwstr>
  </property>
  <property fmtid="{D5CDD505-2E9C-101B-9397-08002B2CF9AE}" pid="9" name="ScenarioTags">
    <vt:lpwstr/>
  </property>
  <property fmtid="{D5CDD505-2E9C-101B-9397-08002B2CF9AE}" pid="10" name="Slides">
    <vt:i4>41</vt:i4>
  </property>
</Properties>
</file>