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-3222625" y="304800"/>
            <a:ext cx="11909425" cy="4724400"/>
            <a:chOff x="-3222625" y="304800"/>
            <a:chExt cx="11909425" cy="4724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447800" y="2514600"/>
              <a:ext cx="7239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-2514600" y="1371600"/>
              <a:ext cx="3657600" cy="3657600"/>
            </a:xfrm>
            <a:custGeom>
              <a:rect b="b" l="l" r="r" t="t"/>
              <a:pathLst>
                <a:path extrusionOk="0" h="64000" w="64000">
                  <a:moveTo>
                    <a:pt x="44083" y="2369"/>
                  </a:moveTo>
                  <a:cubicBezTo>
                    <a:pt x="49970" y="4769"/>
                    <a:pt x="55011" y="8871"/>
                    <a:pt x="58558" y="14148"/>
                  </a:cubicBezTo>
                  <a:cubicBezTo>
                    <a:pt x="62104" y="19425"/>
                    <a:pt x="64000" y="25641"/>
                    <a:pt x="64000" y="32000"/>
                  </a:cubicBezTo>
                  <a:cubicBezTo>
                    <a:pt x="64000" y="38358"/>
                    <a:pt x="62104" y="44574"/>
                    <a:pt x="58558" y="49851"/>
                  </a:cubicBezTo>
                  <a:cubicBezTo>
                    <a:pt x="55011" y="55128"/>
                    <a:pt x="49970" y="59230"/>
                    <a:pt x="44083" y="61631"/>
                  </a:cubicBezTo>
                  <a:cubicBezTo>
                    <a:pt x="44083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3" y="2368"/>
                  </a:ln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3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222625" y="304800"/>
              <a:ext cx="4038600" cy="4038600"/>
            </a:xfrm>
            <a:custGeom>
              <a:rect b="b" l="l" r="r" t="t"/>
              <a:pathLst>
                <a:path extrusionOk="0" h="64000" w="64000">
                  <a:moveTo>
                    <a:pt x="50994" y="6247"/>
                  </a:moveTo>
                  <a:cubicBezTo>
                    <a:pt x="55026" y="9221"/>
                    <a:pt x="58305" y="13101"/>
                    <a:pt x="60564" y="17574"/>
                  </a:cubicBezTo>
                  <a:cubicBezTo>
                    <a:pt x="62822" y="22047"/>
                    <a:pt x="64000" y="26989"/>
                    <a:pt x="64000" y="32000"/>
                  </a:cubicBezTo>
                  <a:cubicBezTo>
                    <a:pt x="64000" y="37010"/>
                    <a:pt x="62822" y="41952"/>
                    <a:pt x="60564" y="46425"/>
                  </a:cubicBezTo>
                  <a:cubicBezTo>
                    <a:pt x="58305" y="50898"/>
                    <a:pt x="55026" y="54778"/>
                    <a:pt x="50994" y="57753"/>
                  </a:cubicBezTo>
                  <a:cubicBezTo>
                    <a:pt x="50994" y="57753"/>
                    <a:pt x="50994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4" y="6246"/>
                  </a:lnTo>
                  <a:cubicBezTo>
                    <a:pt x="50993" y="6246"/>
                    <a:pt x="50993" y="6246"/>
                    <a:pt x="50993" y="6246"/>
                  </a:cubicBezTo>
                  <a:cubicBezTo>
                    <a:pt x="50993" y="6246"/>
                    <a:pt x="50993" y="6246"/>
                    <a:pt x="50993" y="6246"/>
                  </a:cubicBezTo>
                  <a:cubicBezTo>
                    <a:pt x="50993" y="6246"/>
                    <a:pt x="50993" y="6246"/>
                    <a:pt x="50993" y="6246"/>
                  </a:cubicBezTo>
                  <a:cubicBezTo>
                    <a:pt x="50994" y="6246"/>
                    <a:pt x="50994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3238500" y="0"/>
            <a:ext cx="11925300" cy="3810000"/>
            <a:chOff x="-3238500" y="0"/>
            <a:chExt cx="11925300" cy="3810000"/>
          </a:xfrm>
        </p:grpSpPr>
        <p:sp>
          <p:nvSpPr>
            <p:cNvPr id="7" name="Google Shape;7;p1"/>
            <p:cNvSpPr/>
            <p:nvPr/>
          </p:nvSpPr>
          <p:spPr>
            <a:xfrm>
              <a:off x="-3238500" y="685800"/>
              <a:ext cx="4114800" cy="3124200"/>
            </a:xfrm>
            <a:custGeom>
              <a:rect b="b" l="l" r="r" t="t"/>
              <a:pathLst>
                <a:path extrusionOk="0" h="64000" w="64000">
                  <a:moveTo>
                    <a:pt x="50296" y="5747"/>
                  </a:moveTo>
                  <a:cubicBezTo>
                    <a:pt x="54526" y="8694"/>
                    <a:pt x="57982" y="12621"/>
                    <a:pt x="60367" y="17192"/>
                  </a:cubicBezTo>
                  <a:cubicBezTo>
                    <a:pt x="62753" y="21763"/>
                    <a:pt x="64000" y="26843"/>
                    <a:pt x="64000" y="32000"/>
                  </a:cubicBezTo>
                  <a:cubicBezTo>
                    <a:pt x="64000" y="37156"/>
                    <a:pt x="62753" y="42236"/>
                    <a:pt x="60367" y="46807"/>
                  </a:cubicBezTo>
                  <a:cubicBezTo>
                    <a:pt x="57982" y="51378"/>
                    <a:pt x="54526" y="55305"/>
                    <a:pt x="50296" y="58253"/>
                  </a:cubicBezTo>
                  <a:cubicBezTo>
                    <a:pt x="50296" y="58253"/>
                    <a:pt x="50296" y="58253"/>
                    <a:pt x="50296" y="58253"/>
                  </a:cubicBezTo>
                  <a:cubicBezTo>
                    <a:pt x="50296" y="58253"/>
                    <a:pt x="50296" y="58253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cubicBezTo>
                    <a:pt x="50295" y="58253"/>
                    <a:pt x="50295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6" y="5746"/>
                  </a:lnTo>
                  <a:cubicBezTo>
                    <a:pt x="50295" y="5746"/>
                    <a:pt x="50295" y="5746"/>
                    <a:pt x="50295" y="5746"/>
                  </a:cubicBezTo>
                  <a:cubicBezTo>
                    <a:pt x="50296" y="5746"/>
                    <a:pt x="50296" y="5746"/>
                    <a:pt x="50296" y="5746"/>
                  </a:cubicBezTo>
                  <a:cubicBezTo>
                    <a:pt x="50296" y="5746"/>
                    <a:pt x="50296" y="5746"/>
                    <a:pt x="50296" y="5746"/>
                  </a:cubicBez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2425700" y="0"/>
              <a:ext cx="3094037" cy="3154362"/>
            </a:xfrm>
            <a:custGeom>
              <a:rect b="b" l="l" r="r" t="t"/>
              <a:pathLst>
                <a:path extrusionOk="0" h="64000" w="64000">
                  <a:moveTo>
                    <a:pt x="50077" y="5596"/>
                  </a:moveTo>
                  <a:cubicBezTo>
                    <a:pt x="54369" y="8533"/>
                    <a:pt x="57880" y="12474"/>
                    <a:pt x="60306" y="17074"/>
                  </a:cubicBezTo>
                  <a:cubicBezTo>
                    <a:pt x="62731" y="21675"/>
                    <a:pt x="64000" y="26798"/>
                    <a:pt x="64000" y="32000"/>
                  </a:cubicBezTo>
                  <a:cubicBezTo>
                    <a:pt x="64000" y="37201"/>
                    <a:pt x="62731" y="42324"/>
                    <a:pt x="60306" y="46925"/>
                  </a:cubicBezTo>
                  <a:cubicBezTo>
                    <a:pt x="57880" y="51525"/>
                    <a:pt x="54369" y="55466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7" y="5595"/>
                  </a:ln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1"/>
            <p:cNvCxnSpPr/>
            <p:nvPr/>
          </p:nvCxnSpPr>
          <p:spPr>
            <a:xfrm>
              <a:off x="1371600" y="1524000"/>
              <a:ext cx="7315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750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Преобразование НКА в ДКА</a:t>
            </a:r>
            <a:endParaRPr/>
          </a:p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99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Построение лексического анализатора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827087" y="5229225"/>
            <a:ext cx="31670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Лексическая спецификация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827087" y="3213100"/>
            <a:ext cx="31670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Регулярные выражения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5365750" y="5018087"/>
            <a:ext cx="3167062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Табличная реализация ДКА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5365750" y="3424237"/>
            <a:ext cx="31670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ДКА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3119437" y="1743075"/>
            <a:ext cx="31670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НКА</a:t>
            </a:r>
            <a:endParaRPr/>
          </a:p>
        </p:txBody>
      </p:sp>
      <p:cxnSp>
        <p:nvCxnSpPr>
          <p:cNvPr id="47" name="Google Shape;47;p5"/>
          <p:cNvCxnSpPr/>
          <p:nvPr/>
        </p:nvCxnSpPr>
        <p:spPr>
          <a:xfrm rot="10800000">
            <a:off x="2314575" y="4237037"/>
            <a:ext cx="0" cy="9826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" name="Google Shape;48;p5"/>
          <p:cNvCxnSpPr/>
          <p:nvPr/>
        </p:nvCxnSpPr>
        <p:spPr>
          <a:xfrm flipH="1" rot="10800000">
            <a:off x="2454275" y="2292350"/>
            <a:ext cx="1603375" cy="9255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" name="Google Shape;49;p5"/>
          <p:cNvCxnSpPr/>
          <p:nvPr/>
        </p:nvCxnSpPr>
        <p:spPr>
          <a:xfrm>
            <a:off x="5267325" y="2347912"/>
            <a:ext cx="1682750" cy="971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" name="Google Shape;50;p5"/>
          <p:cNvCxnSpPr/>
          <p:nvPr/>
        </p:nvCxnSpPr>
        <p:spPr>
          <a:xfrm>
            <a:off x="6967537" y="4027487"/>
            <a:ext cx="0" cy="10191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" name="Google Shape;51;p5"/>
          <p:cNvSpPr/>
          <p:nvPr/>
        </p:nvSpPr>
        <p:spPr>
          <a:xfrm>
            <a:off x="925512" y="3276600"/>
            <a:ext cx="2928937" cy="313531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3959225" y="1597025"/>
            <a:ext cx="1411287" cy="83343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6203950" y="3275012"/>
            <a:ext cx="1411287" cy="83343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ε-замыкание</a:t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576512" y="4394200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3811587" y="43926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6"/>
          <p:cNvCxnSpPr/>
          <p:nvPr/>
        </p:nvCxnSpPr>
        <p:spPr>
          <a:xfrm>
            <a:off x="3170237" y="4659312"/>
            <a:ext cx="636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" name="Google Shape;62;p6"/>
          <p:cNvSpPr txBox="1"/>
          <p:nvPr/>
        </p:nvSpPr>
        <p:spPr>
          <a:xfrm>
            <a:off x="3192462" y="4154487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2576512" y="3327400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3811587" y="33258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6"/>
          <p:cNvCxnSpPr/>
          <p:nvPr/>
        </p:nvCxnSpPr>
        <p:spPr>
          <a:xfrm>
            <a:off x="3170237" y="3592512"/>
            <a:ext cx="636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" name="Google Shape;66;p6"/>
          <p:cNvSpPr txBox="1"/>
          <p:nvPr/>
        </p:nvSpPr>
        <p:spPr>
          <a:xfrm>
            <a:off x="3203575" y="3087687"/>
            <a:ext cx="50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449387" y="38211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973262" y="3336925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69" name="Google Shape;69;p6"/>
          <p:cNvCxnSpPr/>
          <p:nvPr/>
        </p:nvCxnSpPr>
        <p:spPr>
          <a:xfrm flipH="1" rot="10800000">
            <a:off x="1958975" y="3717925"/>
            <a:ext cx="622300" cy="185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" name="Google Shape;70;p6"/>
          <p:cNvCxnSpPr/>
          <p:nvPr/>
        </p:nvCxnSpPr>
        <p:spPr>
          <a:xfrm>
            <a:off x="1944687" y="4321175"/>
            <a:ext cx="647700" cy="25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" name="Google Shape;71;p6"/>
          <p:cNvSpPr txBox="1"/>
          <p:nvPr/>
        </p:nvSpPr>
        <p:spPr>
          <a:xfrm>
            <a:off x="2101850" y="3948112"/>
            <a:ext cx="3000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4827587" y="38211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4337050" y="3349625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74" name="Google Shape;74;p6"/>
          <p:cNvSpPr txBox="1"/>
          <p:nvPr/>
        </p:nvSpPr>
        <p:spPr>
          <a:xfrm>
            <a:off x="4229100" y="3973512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75" name="Google Shape;75;p6"/>
          <p:cNvCxnSpPr/>
          <p:nvPr/>
        </p:nvCxnSpPr>
        <p:spPr>
          <a:xfrm>
            <a:off x="4370387" y="3697287"/>
            <a:ext cx="541337" cy="2746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" name="Google Shape;76;p6"/>
          <p:cNvCxnSpPr/>
          <p:nvPr/>
        </p:nvCxnSpPr>
        <p:spPr>
          <a:xfrm flipH="1" rot="10800000">
            <a:off x="4379912" y="4251325"/>
            <a:ext cx="51752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" name="Google Shape;77;p6"/>
          <p:cNvSpPr/>
          <p:nvPr/>
        </p:nvSpPr>
        <p:spPr>
          <a:xfrm>
            <a:off x="371475" y="38211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5905500" y="38211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6"/>
          <p:cNvCxnSpPr/>
          <p:nvPr/>
        </p:nvCxnSpPr>
        <p:spPr>
          <a:xfrm>
            <a:off x="949325" y="4097337"/>
            <a:ext cx="4968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" name="Google Shape;80;p6"/>
          <p:cNvCxnSpPr/>
          <p:nvPr/>
        </p:nvCxnSpPr>
        <p:spPr>
          <a:xfrm>
            <a:off x="5416550" y="4097337"/>
            <a:ext cx="4968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" name="Google Shape;81;p6"/>
          <p:cNvSpPr txBox="1"/>
          <p:nvPr/>
        </p:nvSpPr>
        <p:spPr>
          <a:xfrm>
            <a:off x="896937" y="3625850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82" name="Google Shape;82;p6"/>
          <p:cNvSpPr txBox="1"/>
          <p:nvPr/>
        </p:nvSpPr>
        <p:spPr>
          <a:xfrm>
            <a:off x="5437187" y="3636962"/>
            <a:ext cx="358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83" name="Google Shape;83;p6"/>
          <p:cNvCxnSpPr/>
          <p:nvPr/>
        </p:nvCxnSpPr>
        <p:spPr>
          <a:xfrm>
            <a:off x="865187" y="4333875"/>
            <a:ext cx="5124600" cy="15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" name="Google Shape;84;p6"/>
          <p:cNvSpPr txBox="1"/>
          <p:nvPr/>
        </p:nvSpPr>
        <p:spPr>
          <a:xfrm>
            <a:off x="3130550" y="5465762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>
            <a:off x="809625" y="2627312"/>
            <a:ext cx="4781550" cy="1319212"/>
            <a:chOff x="809625" y="2338387"/>
            <a:chExt cx="4781550" cy="1319212"/>
          </a:xfrm>
        </p:grpSpPr>
        <p:sp>
          <p:nvSpPr>
            <p:cNvPr id="86" name="Google Shape;86;p6"/>
            <p:cNvSpPr/>
            <p:nvPr/>
          </p:nvSpPr>
          <p:spPr>
            <a:xfrm>
              <a:off x="809625" y="2338387"/>
              <a:ext cx="4781550" cy="1319212"/>
            </a:xfrm>
            <a:custGeom>
              <a:rect b="b" l="l" r="r" t="t"/>
              <a:pathLst>
                <a:path extrusionOk="0" h="831" w="3012">
                  <a:moveTo>
                    <a:pt x="2859" y="831"/>
                  </a:moveTo>
                  <a:cubicBezTo>
                    <a:pt x="2933" y="758"/>
                    <a:pt x="3007" y="686"/>
                    <a:pt x="2990" y="576"/>
                  </a:cubicBezTo>
                  <a:cubicBezTo>
                    <a:pt x="2973" y="466"/>
                    <a:pt x="3012" y="262"/>
                    <a:pt x="2756" y="168"/>
                  </a:cubicBezTo>
                  <a:cubicBezTo>
                    <a:pt x="2500" y="74"/>
                    <a:pt x="1864" y="0"/>
                    <a:pt x="1451" y="14"/>
                  </a:cubicBezTo>
                  <a:cubicBezTo>
                    <a:pt x="1038" y="28"/>
                    <a:pt x="519" y="128"/>
                    <a:pt x="277" y="255"/>
                  </a:cubicBezTo>
                  <a:cubicBezTo>
                    <a:pt x="35" y="382"/>
                    <a:pt x="47" y="687"/>
                    <a:pt x="0" y="77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87;p6"/>
            <p:cNvCxnSpPr/>
            <p:nvPr/>
          </p:nvCxnSpPr>
          <p:spPr>
            <a:xfrm flipH="1">
              <a:off x="809625" y="3379787"/>
              <a:ext cx="47625" cy="1968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8" name="Google Shape;88;p6"/>
          <p:cNvSpPr txBox="1"/>
          <p:nvPr/>
        </p:nvSpPr>
        <p:spPr>
          <a:xfrm>
            <a:off x="3143250" y="2538412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6999287" y="3824287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8234362" y="3822700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/>
          <p:nvPr/>
        </p:nvCxnSpPr>
        <p:spPr>
          <a:xfrm>
            <a:off x="7593012" y="4089400"/>
            <a:ext cx="636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" name="Google Shape;92;p6"/>
          <p:cNvSpPr txBox="1"/>
          <p:nvPr/>
        </p:nvSpPr>
        <p:spPr>
          <a:xfrm>
            <a:off x="7626350" y="3584575"/>
            <a:ext cx="50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cxnSp>
        <p:nvCxnSpPr>
          <p:cNvPr id="93" name="Google Shape;93;p6"/>
          <p:cNvCxnSpPr/>
          <p:nvPr/>
        </p:nvCxnSpPr>
        <p:spPr>
          <a:xfrm>
            <a:off x="6492875" y="4097337"/>
            <a:ext cx="4968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" name="Google Shape;94;p6"/>
          <p:cNvSpPr txBox="1"/>
          <p:nvPr/>
        </p:nvSpPr>
        <p:spPr>
          <a:xfrm>
            <a:off x="6513512" y="3636962"/>
            <a:ext cx="358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8289925" y="3878262"/>
            <a:ext cx="461962" cy="461962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6"/>
          <p:cNvCxnSpPr/>
          <p:nvPr/>
        </p:nvCxnSpPr>
        <p:spPr>
          <a:xfrm flipH="1" rot="10800000">
            <a:off x="266700" y="4329112"/>
            <a:ext cx="207962" cy="5778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" name="Google Shape;97;p6"/>
          <p:cNvSpPr txBox="1"/>
          <p:nvPr/>
        </p:nvSpPr>
        <p:spPr>
          <a:xfrm>
            <a:off x="428625" y="3832225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1517650" y="3832225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2628900" y="4413250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2628900" y="33480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3889375" y="4413250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3889375" y="33480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/>
          </a:p>
        </p:txBody>
      </p:sp>
      <p:sp>
        <p:nvSpPr>
          <p:cNvPr id="103" name="Google Shape;103;p6"/>
          <p:cNvSpPr txBox="1"/>
          <p:nvPr/>
        </p:nvSpPr>
        <p:spPr>
          <a:xfrm>
            <a:off x="4875212" y="3832225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5953125" y="3832225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7085012" y="3832225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8321675" y="38433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1377950" y="1550987"/>
            <a:ext cx="48148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ε-closure(B) = {B, C, D}</a:t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4224337" y="1562100"/>
            <a:ext cx="2003425" cy="544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3159125" y="1562100"/>
            <a:ext cx="3081337" cy="544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427162" y="3798887"/>
            <a:ext cx="623887" cy="623887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2549525" y="3300412"/>
            <a:ext cx="623887" cy="623887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2549525" y="4367212"/>
            <a:ext cx="623887" cy="623887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377950" y="1984375"/>
            <a:ext cx="692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rgbClr val="FF00FF"/>
                </a:solidFill>
                <a:latin typeface="Verdana"/>
                <a:ea typeface="Verdana"/>
                <a:cs typeface="Verdana"/>
                <a:sym typeface="Verdana"/>
              </a:rPr>
              <a:t>ε-closure(G) = {A, B, C, D, G, H, I}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Преобразование НКА в ДКА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НКА может одновременно находиться в нескольких состояниях.</a:t>
            </a:r>
            <a:endParaRPr/>
          </a:p>
          <a:p>
            <a:pPr indent="-213995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скольких состояниях одновременно может находиться НКА?</a:t>
            </a:r>
            <a:endParaRPr/>
          </a:p>
        </p:txBody>
      </p:sp>
      <p:pic>
        <p:nvPicPr>
          <p:cNvPr id="120" name="Google Shape;1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137" y="5006975"/>
            <a:ext cx="2840037" cy="1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475" y="4818062"/>
            <a:ext cx="3513137" cy="13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7094537" y="5068887"/>
            <a:ext cx="20494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Конечное число</a:t>
            </a:r>
            <a:endParaRPr/>
          </a:p>
        </p:txBody>
      </p:sp>
      <p:cxnSp>
        <p:nvCxnSpPr>
          <p:cNvPr id="123" name="Google Shape;123;p7"/>
          <p:cNvCxnSpPr/>
          <p:nvPr/>
        </p:nvCxnSpPr>
        <p:spPr>
          <a:xfrm rot="10800000">
            <a:off x="6262687" y="5556250"/>
            <a:ext cx="68262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Преобразование НКА в ДКА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1562100" y="1898650"/>
            <a:ext cx="13668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НКА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482725" y="2555875"/>
            <a:ext cx="2778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Множество состояний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1482725" y="3055937"/>
            <a:ext cx="27384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Начальное состояние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1482725" y="3544887"/>
            <a:ext cx="3478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Заключительные состояния</a:t>
            </a:r>
            <a:endParaRPr/>
          </a:p>
        </p:txBody>
      </p:sp>
      <p:pic>
        <p:nvPicPr>
          <p:cNvPr id="133" name="Google Shape;1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075" y="2408237"/>
            <a:ext cx="427037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625" y="2903537"/>
            <a:ext cx="1087437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5700" y="3403600"/>
            <a:ext cx="1320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5112" y="4092575"/>
            <a:ext cx="5205412" cy="13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4162" y="5418137"/>
            <a:ext cx="15525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Преобразование НКА в ДКА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1562100" y="1898650"/>
            <a:ext cx="13668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ДКА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1482725" y="2555875"/>
            <a:ext cx="2778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Множество состояний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1482725" y="3133725"/>
            <a:ext cx="27384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Начальное состояние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1482725" y="3711575"/>
            <a:ext cx="3478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Заключительные состояния</a:t>
            </a:r>
            <a:endParaRPr/>
          </a:p>
        </p:txBody>
      </p:sp>
      <p:pic>
        <p:nvPicPr>
          <p:cNvPr id="147" name="Google Shape;14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200" y="2408237"/>
            <a:ext cx="427037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0812" y="2935287"/>
            <a:ext cx="2058987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3975" y="3565525"/>
            <a:ext cx="3186112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3850" y="4324350"/>
            <a:ext cx="1398587" cy="85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54237" y="5359400"/>
            <a:ext cx="353218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5173662" y="2555875"/>
            <a:ext cx="3078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непустые подмножества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2576512" y="20939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3811587" y="2092325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0"/>
          <p:cNvCxnSpPr/>
          <p:nvPr/>
        </p:nvCxnSpPr>
        <p:spPr>
          <a:xfrm>
            <a:off x="3170237" y="2359025"/>
            <a:ext cx="636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" name="Google Shape;160;p10"/>
          <p:cNvSpPr txBox="1"/>
          <p:nvPr/>
        </p:nvSpPr>
        <p:spPr>
          <a:xfrm>
            <a:off x="3284537" y="1854200"/>
            <a:ext cx="3476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2576512" y="10271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811587" y="1025525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>
            <a:off x="3170237" y="1292225"/>
            <a:ext cx="636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" name="Google Shape;164;p10"/>
          <p:cNvSpPr txBox="1"/>
          <p:nvPr/>
        </p:nvSpPr>
        <p:spPr>
          <a:xfrm>
            <a:off x="3251200" y="787400"/>
            <a:ext cx="333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449387" y="1520825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973262" y="1036637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167" name="Google Shape;167;p10"/>
          <p:cNvCxnSpPr/>
          <p:nvPr/>
        </p:nvCxnSpPr>
        <p:spPr>
          <a:xfrm flipH="1" rot="10800000">
            <a:off x="1958975" y="1417637"/>
            <a:ext cx="622300" cy="185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" name="Google Shape;168;p10"/>
          <p:cNvCxnSpPr/>
          <p:nvPr/>
        </p:nvCxnSpPr>
        <p:spPr>
          <a:xfrm>
            <a:off x="1944687" y="2020887"/>
            <a:ext cx="647700" cy="25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9" name="Google Shape;169;p10"/>
          <p:cNvSpPr txBox="1"/>
          <p:nvPr/>
        </p:nvSpPr>
        <p:spPr>
          <a:xfrm>
            <a:off x="2101850" y="1647825"/>
            <a:ext cx="3000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4827587" y="1520825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4337050" y="1049337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4229100" y="1673225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>
            <a:off x="4370387" y="1397000"/>
            <a:ext cx="541337" cy="2746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4" name="Google Shape;174;p10"/>
          <p:cNvCxnSpPr/>
          <p:nvPr/>
        </p:nvCxnSpPr>
        <p:spPr>
          <a:xfrm flipH="1" rot="10800000">
            <a:off x="4379912" y="1951037"/>
            <a:ext cx="51752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" name="Google Shape;175;p10"/>
          <p:cNvSpPr/>
          <p:nvPr/>
        </p:nvSpPr>
        <p:spPr>
          <a:xfrm>
            <a:off x="371475" y="1520825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5905500" y="1520825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896937" y="1325562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178" name="Google Shape;178;p10"/>
          <p:cNvCxnSpPr/>
          <p:nvPr/>
        </p:nvCxnSpPr>
        <p:spPr>
          <a:xfrm>
            <a:off x="949325" y="1797050"/>
            <a:ext cx="4968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10"/>
          <p:cNvCxnSpPr/>
          <p:nvPr/>
        </p:nvCxnSpPr>
        <p:spPr>
          <a:xfrm>
            <a:off x="5416550" y="1797050"/>
            <a:ext cx="4968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0" name="Google Shape;180;p10"/>
          <p:cNvSpPr txBox="1"/>
          <p:nvPr/>
        </p:nvSpPr>
        <p:spPr>
          <a:xfrm>
            <a:off x="5437187" y="1336675"/>
            <a:ext cx="358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865187" y="2033588"/>
            <a:ext cx="5124600" cy="15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" name="Google Shape;182;p10"/>
          <p:cNvSpPr txBox="1"/>
          <p:nvPr/>
        </p:nvSpPr>
        <p:spPr>
          <a:xfrm>
            <a:off x="3130550" y="3165475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809625" y="327025"/>
            <a:ext cx="4781550" cy="1319212"/>
          </a:xfrm>
          <a:custGeom>
            <a:rect b="b" l="l" r="r" t="t"/>
            <a:pathLst>
              <a:path extrusionOk="0" h="831" w="3012">
                <a:moveTo>
                  <a:pt x="2859" y="831"/>
                </a:moveTo>
                <a:cubicBezTo>
                  <a:pt x="2933" y="758"/>
                  <a:pt x="3007" y="686"/>
                  <a:pt x="2990" y="576"/>
                </a:cubicBezTo>
                <a:cubicBezTo>
                  <a:pt x="2973" y="466"/>
                  <a:pt x="3012" y="262"/>
                  <a:pt x="2756" y="168"/>
                </a:cubicBezTo>
                <a:cubicBezTo>
                  <a:pt x="2500" y="74"/>
                  <a:pt x="1864" y="0"/>
                  <a:pt x="1451" y="14"/>
                </a:cubicBezTo>
                <a:cubicBezTo>
                  <a:pt x="1038" y="28"/>
                  <a:pt x="519" y="128"/>
                  <a:pt x="277" y="255"/>
                </a:cubicBezTo>
                <a:cubicBezTo>
                  <a:pt x="35" y="382"/>
                  <a:pt x="47" y="687"/>
                  <a:pt x="0" y="77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0"/>
          <p:cNvCxnSpPr/>
          <p:nvPr/>
        </p:nvCxnSpPr>
        <p:spPr>
          <a:xfrm flipH="1">
            <a:off x="809625" y="1368425"/>
            <a:ext cx="47625" cy="1968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5" name="Google Shape;185;p10"/>
          <p:cNvSpPr txBox="1"/>
          <p:nvPr/>
        </p:nvSpPr>
        <p:spPr>
          <a:xfrm>
            <a:off x="3143250" y="238125"/>
            <a:ext cx="590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6999287" y="1524000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8234362" y="1522412"/>
            <a:ext cx="577850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0"/>
          <p:cNvCxnSpPr/>
          <p:nvPr/>
        </p:nvCxnSpPr>
        <p:spPr>
          <a:xfrm>
            <a:off x="7593012" y="1789112"/>
            <a:ext cx="636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" name="Google Shape;189;p10"/>
          <p:cNvSpPr txBox="1"/>
          <p:nvPr/>
        </p:nvSpPr>
        <p:spPr>
          <a:xfrm>
            <a:off x="7729537" y="1284287"/>
            <a:ext cx="25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cxnSp>
        <p:nvCxnSpPr>
          <p:cNvPr id="190" name="Google Shape;190;p10"/>
          <p:cNvCxnSpPr/>
          <p:nvPr/>
        </p:nvCxnSpPr>
        <p:spPr>
          <a:xfrm>
            <a:off x="6492875" y="1797050"/>
            <a:ext cx="4968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" name="Google Shape;191;p10"/>
          <p:cNvSpPr txBox="1"/>
          <p:nvPr/>
        </p:nvSpPr>
        <p:spPr>
          <a:xfrm>
            <a:off x="6513512" y="1336675"/>
            <a:ext cx="358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8289925" y="1577975"/>
            <a:ext cx="461962" cy="461962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 flipH="1" rot="10800000">
            <a:off x="266700" y="2028825"/>
            <a:ext cx="207962" cy="5778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" name="Google Shape;194;p10"/>
          <p:cNvSpPr txBox="1"/>
          <p:nvPr/>
        </p:nvSpPr>
        <p:spPr>
          <a:xfrm>
            <a:off x="428625" y="15319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1517650" y="15319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2628900" y="2112962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2628900" y="1047750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3889375" y="2112962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3889375" y="1047750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4875212" y="15319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5953125" y="15319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7085012" y="15319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8380412" y="1543050"/>
            <a:ext cx="292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207962" y="755650"/>
            <a:ext cx="7570787" cy="2974975"/>
          </a:xfrm>
          <a:custGeom>
            <a:rect b="b" l="l" r="r" t="t"/>
            <a:pathLst>
              <a:path extrusionOk="0" h="1874" w="4769">
                <a:moveTo>
                  <a:pt x="0" y="875"/>
                </a:moveTo>
                <a:lnTo>
                  <a:pt x="0" y="372"/>
                </a:lnTo>
                <a:lnTo>
                  <a:pt x="722" y="233"/>
                </a:lnTo>
                <a:lnTo>
                  <a:pt x="1561" y="0"/>
                </a:lnTo>
                <a:lnTo>
                  <a:pt x="1896" y="22"/>
                </a:lnTo>
                <a:lnTo>
                  <a:pt x="1896" y="1254"/>
                </a:lnTo>
                <a:lnTo>
                  <a:pt x="2610" y="1334"/>
                </a:lnTo>
                <a:lnTo>
                  <a:pt x="3332" y="962"/>
                </a:lnTo>
                <a:lnTo>
                  <a:pt x="3646" y="364"/>
                </a:lnTo>
                <a:lnTo>
                  <a:pt x="4652" y="364"/>
                </a:lnTo>
                <a:lnTo>
                  <a:pt x="4769" y="882"/>
                </a:lnTo>
                <a:lnTo>
                  <a:pt x="4404" y="1021"/>
                </a:lnTo>
                <a:lnTo>
                  <a:pt x="3077" y="1728"/>
                </a:lnTo>
                <a:lnTo>
                  <a:pt x="2027" y="1874"/>
                </a:lnTo>
                <a:lnTo>
                  <a:pt x="839" y="1611"/>
                </a:lnTo>
                <a:lnTo>
                  <a:pt x="0" y="875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982662" y="5054600"/>
            <a:ext cx="2233612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7085012" y="1531937"/>
            <a:ext cx="43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1101725" y="5073650"/>
            <a:ext cx="19716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rgbClr val="FF00FF"/>
                </a:solidFill>
                <a:latin typeface="Verdana"/>
                <a:ea typeface="Verdana"/>
                <a:cs typeface="Verdana"/>
                <a:sym typeface="Verdana"/>
              </a:rPr>
              <a:t>ABCDHI</a:t>
            </a:r>
            <a:endParaRPr/>
          </a:p>
        </p:txBody>
      </p:sp>
      <p:cxnSp>
        <p:nvCxnSpPr>
          <p:cNvPr id="208" name="Google Shape;208;p10"/>
          <p:cNvCxnSpPr/>
          <p:nvPr/>
        </p:nvCxnSpPr>
        <p:spPr>
          <a:xfrm flipH="1" rot="10800000">
            <a:off x="406400" y="5384800"/>
            <a:ext cx="579437" cy="2301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" name="Google Shape;209;p10"/>
          <p:cNvCxnSpPr/>
          <p:nvPr/>
        </p:nvCxnSpPr>
        <p:spPr>
          <a:xfrm flipH="1" rot="10800000">
            <a:off x="3101975" y="4675187"/>
            <a:ext cx="822325" cy="5445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" name="Google Shape;210;p10"/>
          <p:cNvSpPr txBox="1"/>
          <p:nvPr/>
        </p:nvSpPr>
        <p:spPr>
          <a:xfrm>
            <a:off x="3195637" y="4527550"/>
            <a:ext cx="3349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312737" y="890587"/>
            <a:ext cx="7350125" cy="2570162"/>
          </a:xfrm>
          <a:custGeom>
            <a:rect b="b" l="l" r="r" t="t"/>
            <a:pathLst>
              <a:path extrusionOk="0" h="1619" w="4630">
                <a:moveTo>
                  <a:pt x="0" y="773"/>
                </a:moveTo>
                <a:lnTo>
                  <a:pt x="0" y="336"/>
                </a:lnTo>
                <a:lnTo>
                  <a:pt x="1050" y="248"/>
                </a:lnTo>
                <a:lnTo>
                  <a:pt x="1655" y="0"/>
                </a:lnTo>
                <a:lnTo>
                  <a:pt x="2187" y="489"/>
                </a:lnTo>
                <a:lnTo>
                  <a:pt x="2588" y="467"/>
                </a:lnTo>
                <a:lnTo>
                  <a:pt x="3055" y="270"/>
                </a:lnTo>
                <a:lnTo>
                  <a:pt x="4550" y="350"/>
                </a:lnTo>
                <a:lnTo>
                  <a:pt x="4630" y="657"/>
                </a:lnTo>
                <a:lnTo>
                  <a:pt x="4535" y="788"/>
                </a:lnTo>
                <a:lnTo>
                  <a:pt x="2340" y="1619"/>
                </a:lnTo>
                <a:lnTo>
                  <a:pt x="0" y="773"/>
                </a:lnTo>
                <a:close/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3910012" y="4367212"/>
            <a:ext cx="3055937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4198937" y="4386262"/>
            <a:ext cx="26066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FGHIABCD</a:t>
            </a:r>
            <a:endParaRPr/>
          </a:p>
        </p:txBody>
      </p:sp>
      <p:cxnSp>
        <p:nvCxnSpPr>
          <p:cNvPr id="214" name="Google Shape;214;p10"/>
          <p:cNvCxnSpPr/>
          <p:nvPr/>
        </p:nvCxnSpPr>
        <p:spPr>
          <a:xfrm>
            <a:off x="3135312" y="5449887"/>
            <a:ext cx="715962" cy="466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" name="Google Shape;215;p10"/>
          <p:cNvSpPr txBox="1"/>
          <p:nvPr/>
        </p:nvSpPr>
        <p:spPr>
          <a:xfrm>
            <a:off x="3309937" y="5149850"/>
            <a:ext cx="404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369887" y="809625"/>
            <a:ext cx="8601075" cy="2014537"/>
          </a:xfrm>
          <a:custGeom>
            <a:rect b="b" l="l" r="r" t="t"/>
            <a:pathLst>
              <a:path extrusionOk="0" h="1269" w="5418">
                <a:moveTo>
                  <a:pt x="0" y="781"/>
                </a:moveTo>
                <a:lnTo>
                  <a:pt x="0" y="431"/>
                </a:lnTo>
                <a:lnTo>
                  <a:pt x="1116" y="321"/>
                </a:lnTo>
                <a:lnTo>
                  <a:pt x="1582" y="8"/>
                </a:lnTo>
                <a:lnTo>
                  <a:pt x="2545" y="0"/>
                </a:lnTo>
                <a:lnTo>
                  <a:pt x="3362" y="277"/>
                </a:lnTo>
                <a:lnTo>
                  <a:pt x="5418" y="299"/>
                </a:lnTo>
                <a:lnTo>
                  <a:pt x="5337" y="948"/>
                </a:lnTo>
                <a:lnTo>
                  <a:pt x="2822" y="919"/>
                </a:lnTo>
                <a:lnTo>
                  <a:pt x="2253" y="657"/>
                </a:lnTo>
                <a:lnTo>
                  <a:pt x="1896" y="1152"/>
                </a:lnTo>
                <a:lnTo>
                  <a:pt x="1553" y="1269"/>
                </a:lnTo>
                <a:lnTo>
                  <a:pt x="0" y="78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3910012" y="5705475"/>
            <a:ext cx="3055937" cy="57785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198937" y="5724525"/>
            <a:ext cx="26066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Verdana"/>
              <a:buNone/>
            </a:pPr>
            <a:r>
              <a:rPr b="1" i="0" lang="en-US" sz="29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EJGHIABCD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3810000" y="5638800"/>
            <a:ext cx="3276600" cy="715962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3916362" y="4892675"/>
            <a:ext cx="307975" cy="857250"/>
          </a:xfrm>
          <a:custGeom>
            <a:rect b="b" l="l" r="r" t="t"/>
            <a:pathLst>
              <a:path extrusionOk="0" h="540" w="194">
                <a:moveTo>
                  <a:pt x="194" y="540"/>
                </a:moveTo>
                <a:cubicBezTo>
                  <a:pt x="102" y="461"/>
                  <a:pt x="10" y="382"/>
                  <a:pt x="5" y="292"/>
                </a:cubicBezTo>
                <a:cubicBezTo>
                  <a:pt x="0" y="202"/>
                  <a:pt x="137" y="51"/>
                  <a:pt x="165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0"/>
          <p:cNvCxnSpPr/>
          <p:nvPr/>
        </p:nvCxnSpPr>
        <p:spPr>
          <a:xfrm flipH="1" rot="10800000">
            <a:off x="4116387" y="4814887"/>
            <a:ext cx="128587" cy="1730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2" name="Google Shape;222;p10"/>
          <p:cNvSpPr txBox="1"/>
          <p:nvPr/>
        </p:nvSpPr>
        <p:spPr>
          <a:xfrm>
            <a:off x="3944937" y="5067300"/>
            <a:ext cx="404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cxnSp>
        <p:nvCxnSpPr>
          <p:cNvPr id="223" name="Google Shape;223;p10"/>
          <p:cNvCxnSpPr/>
          <p:nvPr/>
        </p:nvCxnSpPr>
        <p:spPr>
          <a:xfrm flipH="1">
            <a:off x="6607050" y="5997575"/>
            <a:ext cx="498600" cy="271500"/>
          </a:xfrm>
          <a:prstGeom prst="curvedConnector4">
            <a:avLst>
              <a:gd fmla="val -9078" name="adj1"/>
              <a:gd fmla="val 46477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4" name="Google Shape;224;p10"/>
          <p:cNvSpPr txBox="1"/>
          <p:nvPr/>
        </p:nvSpPr>
        <p:spPr>
          <a:xfrm>
            <a:off x="7265987" y="6097587"/>
            <a:ext cx="404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 flipH="1">
            <a:off x="6611937" y="4824412"/>
            <a:ext cx="247650" cy="857250"/>
          </a:xfrm>
          <a:custGeom>
            <a:rect b="b" l="l" r="r" t="t"/>
            <a:pathLst>
              <a:path extrusionOk="0" h="540" w="194">
                <a:moveTo>
                  <a:pt x="194" y="540"/>
                </a:moveTo>
                <a:cubicBezTo>
                  <a:pt x="102" y="461"/>
                  <a:pt x="10" y="382"/>
                  <a:pt x="5" y="292"/>
                </a:cubicBezTo>
                <a:cubicBezTo>
                  <a:pt x="0" y="202"/>
                  <a:pt x="137" y="51"/>
                  <a:pt x="165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0"/>
          <p:cNvCxnSpPr/>
          <p:nvPr/>
        </p:nvCxnSpPr>
        <p:spPr>
          <a:xfrm flipH="1">
            <a:off x="6559550" y="5556250"/>
            <a:ext cx="171450" cy="1841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7" name="Google Shape;227;p10"/>
          <p:cNvSpPr txBox="1"/>
          <p:nvPr/>
        </p:nvSpPr>
        <p:spPr>
          <a:xfrm>
            <a:off x="6396037" y="5021262"/>
            <a:ext cx="404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6702425" y="4065587"/>
            <a:ext cx="663575" cy="598487"/>
          </a:xfrm>
          <a:custGeom>
            <a:rect b="b" l="l" r="r" t="t"/>
            <a:pathLst>
              <a:path extrusionOk="0" h="377" w="418">
                <a:moveTo>
                  <a:pt x="160" y="377"/>
                </a:moveTo>
                <a:cubicBezTo>
                  <a:pt x="264" y="347"/>
                  <a:pt x="368" y="318"/>
                  <a:pt x="393" y="261"/>
                </a:cubicBezTo>
                <a:cubicBezTo>
                  <a:pt x="418" y="204"/>
                  <a:pt x="365" y="70"/>
                  <a:pt x="313" y="35"/>
                </a:cubicBezTo>
                <a:cubicBezTo>
                  <a:pt x="261" y="0"/>
                  <a:pt x="132" y="11"/>
                  <a:pt x="80" y="49"/>
                </a:cubicBezTo>
                <a:cubicBezTo>
                  <a:pt x="28" y="87"/>
                  <a:pt x="14" y="174"/>
                  <a:pt x="0" y="26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0"/>
          <p:cNvCxnSpPr/>
          <p:nvPr/>
        </p:nvCxnSpPr>
        <p:spPr>
          <a:xfrm flipH="1">
            <a:off x="6702425" y="4329112"/>
            <a:ext cx="22225" cy="1508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0" name="Google Shape;230;p10"/>
          <p:cNvSpPr txBox="1"/>
          <p:nvPr/>
        </p:nvSpPr>
        <p:spPr>
          <a:xfrm>
            <a:off x="7359650" y="4002087"/>
            <a:ext cx="404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349250" y="3981450"/>
            <a:ext cx="7416800" cy="2657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7385050" y="3217862"/>
            <a:ext cx="17589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(1+0)*1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/>
          </a:p>
        </p:txBody>
      </p:sp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99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Затмение">
  <a:themeElements>
    <a:clrScheme name="default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33CCCC"/>
      </a:accent4>
      <a:accent5>
        <a:srgbClr val="99CCCC"/>
      </a:accent5>
      <a:accent6>
        <a:srgbClr val="FFFFFF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