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7" r:id="rId3"/>
    <p:sldId id="262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9F3"/>
    <a:srgbClr val="DEC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DE285-C7E4-453B-8D0D-F42E6F58A0C3}" type="datetimeFigureOut">
              <a:rPr lang="ru-RU" smtClean="0"/>
              <a:t>28.09.2022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466EF-BB0C-4BAD-8902-3225AF19F6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15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93EB-BCFD-4327-974E-82EA5033AFC8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0B69-F573-4D00-B355-740DDDCD80D2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2B00-F135-4662-A898-9EB09A792305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041F-59AA-4684-BFAC-4FAD7EC15BA0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9730-5935-4585-AD61-D8D4F87FE396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1EC4-ADC1-4884-A01D-DCC7699D4C60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98E2-F062-4FCE-BC20-6DBF9D238EDB}" type="datetime1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F83A-1F55-4B4D-BD0A-00E49B48BB6F}" type="datetime1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182B-6738-4C3F-BCEE-C91BBBA42817}" type="datetime1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C029-5734-4664-BB4F-8A0F91BB56BA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0C8B-8FE1-4CA0-868A-69FF16A89046}" type="datetime1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9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14AB0-8AEF-42C1-A5C8-4A42ED5C762D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chemeClr val="bg1">
                    <a:lumMod val="50000"/>
                  </a:schemeClr>
                </a:solidFill>
              </a:rPr>
              <a:t>Исследование данных по пользовательским событиям для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Yandex.dzen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03367"/>
            <a:ext cx="10515600" cy="45720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Мы располагали данными из агрегированной таблицы, содержащей информацию о карточках новостей.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Задача: используя данные Яндекс.Дзена построить дашборд с метриками взаимодействия пользователей с карточками статей для использования менеджерами.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Эта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презентация подготовлена по 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этим метрикам отвечает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на вопросы: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	o   Сколько взаимодействий пользователей с карточками происходит в системе с разбивкой по темам карточек?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	o    Как много взаимодействий пользователей с карточками генерируют источники с разными темами?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	o    Как соотносятся темы карточек и темы источников?</a:t>
            </a:r>
          </a:p>
          <a:p>
            <a:pPr marL="0" indent="0" algn="ctr">
              <a:buNone/>
            </a:pPr>
            <a:endParaRPr lang="ru-RU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ru-RU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п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ериод исследования 24 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сентября 2019 </a:t>
            </a:r>
            <a:r>
              <a:rPr lang="ru-RU" sz="1600" dirty="0" smtClean="0">
                <a:solidFill>
                  <a:schemeClr val="bg1">
                    <a:lumMod val="50000"/>
                  </a:schemeClr>
                </a:solidFill>
              </a:rPr>
              <a:t>года с 18:31 до 19:01</a:t>
            </a:r>
            <a:endParaRPr lang="ru-RU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График истории взаимодействия &amp;quot;События по темам карточек&amp;quot; (абсолютные значения)">
            <a:extLst>
              <a:ext uri="{FF2B5EF4-FFF2-40B4-BE49-F238E27FC236}">
                <a16:creationId xmlns:a16="http://schemas.microsoft.com/office/drawing/2014/main" id="{877C68EE-AE6F-4DBE-A241-5403B9C3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5" y="698268"/>
            <a:ext cx="12053454" cy="5664787"/>
          </a:xfrm>
          <a:prstGeom prst="rect">
            <a:avLst/>
          </a:prstGeom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422441" y="148995"/>
            <a:ext cx="10515600" cy="549273"/>
          </a:xfrm>
        </p:spPr>
        <p:txBody>
          <a:bodyPr>
            <a:normAutofit/>
          </a:bodyPr>
          <a:lstStyle/>
          <a:p>
            <a:pPr algn="ctr"/>
            <a:r>
              <a:rPr lang="ru-RU" sz="1200" b="1" dirty="0">
                <a:solidFill>
                  <a:schemeClr val="bg2">
                    <a:lumMod val="50000"/>
                  </a:schemeClr>
                </a:solidFill>
              </a:rPr>
              <a:t>Всего происходит 310207 взаимодействий пользователей с карточками по источникам за анализируемый нам период данных.</a:t>
            </a:r>
            <a:br>
              <a:rPr lang="ru-RU" sz="12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ru-RU" sz="1200" b="1" dirty="0">
                <a:solidFill>
                  <a:schemeClr val="bg2">
                    <a:lumMod val="50000"/>
                  </a:schemeClr>
                </a:solidFill>
              </a:rPr>
              <a:t>Самое "жаркое время" наших данных для просмотра тем карточек - это период с 18:56 по 18:59 и Топ-10 тем источников карточек в это время:</a:t>
            </a:r>
            <a:endParaRPr lang="ru-RU" sz="12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143" y="698268"/>
            <a:ext cx="1876425" cy="3076575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Самое "жаркое время" наших данных для просмотра тем карточек - это период с 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18:56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по 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18:59</a:t>
            </a: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и Топ-10 тем карточек в это время:</a:t>
            </a:r>
            <a:r>
              <a:rPr kumimoji="0" lang="ru-RU" alt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33" y="460895"/>
            <a:ext cx="11711197" cy="604624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7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График разбивки событий по темам источников &amp;quot;События по темам источников&amp;quot; (относительные значения)">
            <a:extLst>
              <a:ext uri="{FF2B5EF4-FFF2-40B4-BE49-F238E27FC236}">
                <a16:creationId xmlns:a16="http://schemas.microsoft.com/office/drawing/2014/main" id="{5849DEB1-C391-41F3-ACC6-22E8E2875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" y="522111"/>
            <a:ext cx="11971714" cy="5945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367" y="1"/>
            <a:ext cx="10515600" cy="665018"/>
          </a:xfrm>
        </p:spPr>
        <p:txBody>
          <a:bodyPr>
            <a:normAutofit/>
          </a:bodyPr>
          <a:lstStyle/>
          <a:p>
            <a:pPr algn="ctr"/>
            <a:r>
              <a:rPr lang="ru-RU" sz="1200" b="1" dirty="0">
                <a:solidFill>
                  <a:schemeClr val="bg2">
                    <a:lumMod val="50000"/>
                  </a:schemeClr>
                </a:solidFill>
              </a:rPr>
              <a:t>Всего происходит 310207 взаимодействий пользователей с карточками по источникам за анализируемый нам период данных.</a:t>
            </a:r>
            <a:br>
              <a:rPr lang="ru-RU" sz="12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ru-RU" sz="1200" b="1" dirty="0">
                <a:solidFill>
                  <a:schemeClr val="bg2">
                    <a:lumMod val="50000"/>
                  </a:schemeClr>
                </a:solidFill>
              </a:rPr>
              <a:t>Самое "жаркое время" наших данных для просмотра тем карточек - это период с 18:56 по 18:59 и Топ-10 тем источников карточек в это время:</a:t>
            </a:r>
            <a:br>
              <a:rPr lang="ru-RU" sz="1200" b="1" dirty="0">
                <a:solidFill>
                  <a:schemeClr val="bg2">
                    <a:lumMod val="50000"/>
                  </a:schemeClr>
                </a:solidFill>
              </a:rPr>
            </a:br>
            <a:endParaRPr lang="ru-RU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242" y="522906"/>
            <a:ext cx="1990725" cy="29718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Таблица соответствия тем карточек темам источников &amp;quot;Темы источников-темы карточек&amp;quot;">
            <a:extLst>
              <a:ext uri="{FF2B5EF4-FFF2-40B4-BE49-F238E27FC236}">
                <a16:creationId xmlns:a16="http://schemas.microsoft.com/office/drawing/2014/main" id="{9BB66D0F-203D-4EF6-BD54-2C706CB73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" y="1014154"/>
            <a:ext cx="12045143" cy="511232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4375" y="423314"/>
            <a:ext cx="10515600" cy="524337"/>
          </a:xfrm>
        </p:spPr>
        <p:txBody>
          <a:bodyPr>
            <a:normAutofit/>
          </a:bodyPr>
          <a:lstStyle/>
          <a:p>
            <a:pPr algn="ctr"/>
            <a:r>
              <a:rPr lang="ru-RU" sz="1200" b="1" dirty="0">
                <a:solidFill>
                  <a:schemeClr val="bg2">
                    <a:lumMod val="50000"/>
                  </a:schemeClr>
                </a:solidFill>
              </a:rPr>
              <a:t>Соотношение тем карточек и тем источников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1850" y="548639"/>
            <a:ext cx="10515600" cy="605617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 smtClean="0">
                <a:solidFill>
                  <a:schemeClr val="bg2">
                    <a:lumMod val="50000"/>
                  </a:schemeClr>
                </a:solidFill>
              </a:rPr>
              <a:t>Выводы по результатам исследования</a:t>
            </a:r>
            <a:endParaRPr lang="ru-RU" sz="25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1850" y="1753985"/>
            <a:ext cx="10515600" cy="433566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Всего происходит 310207 взаимодействий пользователей с карточками по темам и источникам за анализируемый нам период данных: 24.09.2019г. с 18:31 до 19:01.</a:t>
            </a:r>
          </a:p>
          <a:p>
            <a:pPr algn="ctr"/>
            <a:r>
              <a:rPr lang="ru-RU" dirty="0"/>
              <a:t/>
            </a:r>
            <a:br>
              <a:rPr lang="ru-RU" dirty="0"/>
            </a:br>
            <a:r>
              <a:rPr lang="ru-RU" dirty="0"/>
              <a:t>Самое "жаркое время" наших данных для просмотра тем карточек - это период с 18:56 по 18:59 и чаще всего пользователи интересуются: наукой, отношениями, интересными фактами, обществом, подборками, Россией, историей, </a:t>
            </a:r>
            <a:r>
              <a:rPr lang="ru-RU" dirty="0" smtClean="0"/>
              <a:t>полезными </a:t>
            </a:r>
            <a:r>
              <a:rPr lang="ru-RU" dirty="0"/>
              <a:t>советами, семьей, </a:t>
            </a:r>
            <a:r>
              <a:rPr lang="ru-RU" dirty="0" smtClean="0"/>
              <a:t>женщинами.</a:t>
            </a:r>
            <a:endParaRPr lang="ru-RU" dirty="0"/>
          </a:p>
          <a:p>
            <a:pPr algn="ctr"/>
            <a:r>
              <a:rPr lang="ru-RU" dirty="0"/>
              <a:t>Наиболее популярные темы источников: семейные отношения, </a:t>
            </a:r>
            <a:r>
              <a:rPr lang="ru-RU" dirty="0" err="1"/>
              <a:t>Роосия</a:t>
            </a:r>
            <a:r>
              <a:rPr lang="ru-RU" dirty="0"/>
              <a:t>, полезные советы, путешествия, знаменитости, кино, дети, история, семья, </a:t>
            </a:r>
            <a:r>
              <a:rPr lang="ru-RU" dirty="0" smtClean="0"/>
              <a:t>здоровье.</a:t>
            </a:r>
            <a:endParaRPr lang="ru-RU" sz="12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6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338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Helvetica Neue</vt:lpstr>
      <vt:lpstr>Office Theme</vt:lpstr>
      <vt:lpstr>Исследование данных по пользовательским событиям для Yandex.dzen</vt:lpstr>
      <vt:lpstr>Всего происходит 310207 взаимодействий пользователей с карточками по источникам за анализируемый нам период данных. Самое "жаркое время" наших данных для просмотра тем карточек - это период с 18:56 по 18:59 и Топ-10 тем источников карточек в это время:</vt:lpstr>
      <vt:lpstr>Презентация PowerPoint</vt:lpstr>
      <vt:lpstr>Всего происходит 310207 взаимодействий пользователей с карточками по источникам за анализируемый нам период данных. Самое "жаркое время" наших данных для просмотра тем карточек - это период с 18:56 по 18:59 и Топ-10 тем источников карточек в это время: </vt:lpstr>
      <vt:lpstr>Соотношение тем карточек и тем источников</vt:lpstr>
      <vt:lpstr>Выводы по результатам исследования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данных по пользовательским событиям для Yandex.dzen</dc:title>
  <dc:creator>Мифтахова Гузель Рустамовна</dc:creator>
  <cp:lastModifiedBy>Мифтахова Гузель Рустамовна</cp:lastModifiedBy>
  <cp:revision>9</cp:revision>
  <dcterms:created xsi:type="dcterms:W3CDTF">2022-09-28T12:00:25Z</dcterms:created>
  <dcterms:modified xsi:type="dcterms:W3CDTF">2022-09-28T13:04:05Z</dcterms:modified>
</cp:coreProperties>
</file>