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182F9-1937-49B2-B0BE-0012AAA9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0A5E1F-14EB-4215-8D3F-7472DF5CF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4F347-FD00-4DE7-B77E-C87C21C0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534AC-6AF0-48EC-8A53-C17B083A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2C718-89EA-4A2D-8AB1-95757B6F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658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988F-3F2A-4910-8F81-BBE3139C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EFFE4E-12CC-4E8F-9E40-51749FC2E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52241-AD73-492D-9D6D-08B8F782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9C1C50-5E5F-454B-B9BC-684398C0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F438E-EB52-4E40-99AB-1D690414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057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16BAD-0136-49F1-B7F8-D256F715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D603AE-3C70-43FD-89B7-F0E0A203D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DF0B6-FF02-4A1D-BD2A-06F1FB44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0AC7F-F764-41BA-875E-BEF969B7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F14D17-6081-43CE-A268-351181D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58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4012-921B-4B59-B4F7-0E1ED55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C728E-F768-4DD8-88FE-3F68E43C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1E0C2-AAEC-4FF2-881E-C69733BD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9D93B-3CCA-49D3-B7A4-2D7C51C5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01CC9-44BF-4510-BFD3-C60A595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7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A0967-FFFB-41FF-8B32-A6CC6757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638A7-538A-42C8-BEB6-2B0E5BEE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B1F904-E1F9-4E25-8FF1-8CE9E26B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44F7-FFB4-49D9-88B9-2B000635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08592-6C2C-4297-8763-F86278BF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1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A17D-0813-4F51-BB8D-D8BF6376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E65C4-8A8F-42BE-B66F-BEA2FC393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A6F017-882C-49A2-90A9-9F09B5E8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C679C-5348-43DE-885E-E48532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56D29-CCCC-439F-B741-2C7F4182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7ABB69-0C03-4447-B167-0026C823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9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3C3CC-460A-4BE6-856E-A3D078AC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838AC-5E40-402B-BA32-B9F6ECFE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4E731-26AD-473C-B19E-CC6F7CD81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4F160-C634-4EF0-B2F6-A4D77034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C85478-0633-4E87-BF3F-D87149D6B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B19201-54AC-42F8-9AFD-80012E4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9C87F5-3FFC-464D-B8DB-5670D7A9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D029DD-AE73-4FEC-A36F-284EE0D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589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32162-9A86-4465-A49B-589FE401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5D721A-5B1E-42F9-913D-FFC4EB1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E63544-1A93-4766-99E5-7DEB0B66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05BDCD-C6F5-418A-96F2-6CF82FEC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0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661BB1-D6BD-4BDE-B303-4E2FCE4D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7AA18E-810C-4C00-8A3D-008E0A7A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C4A921-B74B-4853-B296-61A195D7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8F32-C8CD-4EFE-9C76-1AEAA2F1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B1AE3-C927-4C5A-A04D-56219082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6F893E-6840-4F5E-84D4-AC8B7DC9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15678-DC23-4776-B451-A4A7155C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BFA17A-A5EF-4A65-BFF8-862164FC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F8A4F-D7FF-46EF-9223-DA60F3E8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2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87A54-B70F-463B-B07C-F62F7E74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59E5C-E5EA-4FE2-8AC3-3230857C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66610B-9434-4BF5-9EAA-B5C4C6A8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4F775-9880-401F-9260-52334514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9E438-60A2-4336-A6B4-39181AD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B00BE2-9328-459B-8F06-148AF143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7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30A84C-E4A2-4551-B815-890EFA94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79EDE-90EF-4CCA-B2AA-7C42F9E1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DA56C-1541-4178-AE80-A75AC5469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765C-F509-498F-9D15-5CBB97B2538C}" type="datetimeFigureOut">
              <a:rPr lang="es-AR" smtClean="0"/>
              <a:t>28/11/2023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18329-A661-4817-A607-D11C6B0E9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6B1C9-8B18-47FB-851B-D711D7181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8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412F5-DE33-4954-812B-179F70EBC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de Desarrollo Web con la empresa “mobitec”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AA732-2FEA-433A-BB6D-32BA17D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Héctor Guzman</a:t>
            </a:r>
          </a:p>
          <a:p>
            <a:r>
              <a:rPr lang="es-ES" dirty="0"/>
              <a:t>Nicolás Brítez</a:t>
            </a:r>
          </a:p>
          <a:p>
            <a:endParaRPr lang="es-ES" dirty="0"/>
          </a:p>
          <a:p>
            <a:r>
              <a:rPr lang="es-ES" dirty="0"/>
              <a:t>Instituto Superior Ntra. Sra. De Luján del Buen Viaje - 2023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28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A50D-5BD0-415E-A025-6A4674B0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cliente 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4DE487-DEC4-427A-A4DD-0F465235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1312438"/>
            <a:ext cx="3230880" cy="75649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250602-058E-4060-832D-EF2B580BE3C7}"/>
              </a:ext>
            </a:extLst>
          </p:cNvPr>
          <p:cNvSpPr txBox="1"/>
          <p:nvPr/>
        </p:nvSpPr>
        <p:spPr>
          <a:xfrm>
            <a:off x="838200" y="2613392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mobitec </a:t>
            </a:r>
            <a:r>
              <a:rPr lang="es-ES" sz="2000" b="0" i="0" dirty="0">
                <a:effectLst/>
              </a:rPr>
              <a:t>se erige como líder en desarrollo móvil, consultoría de ciberseguridad y soluciones ERP. Con un equipo altamente capacitado, </a:t>
            </a:r>
            <a:r>
              <a:rPr lang="es-ES" sz="2000" b="1" i="0" dirty="0">
                <a:effectLst/>
              </a:rPr>
              <a:t>mobitec</a:t>
            </a:r>
            <a:r>
              <a:rPr lang="es-ES" sz="2000" b="0" i="0" dirty="0">
                <a:effectLst/>
              </a:rPr>
              <a:t> forja experiencias móviles cautivadoras, asegura la integridad digital y optimiza operaciones con sistemas ERP a medida. Cada proyecto es una oportunidad para superar expectativas, y en </a:t>
            </a:r>
            <a:r>
              <a:rPr lang="es-ES" sz="2000" b="1" i="0" dirty="0">
                <a:effectLst/>
              </a:rPr>
              <a:t>mobitec</a:t>
            </a:r>
            <a:r>
              <a:rPr lang="es-ES" sz="2000" b="0" i="0" dirty="0">
                <a:effectLst/>
              </a:rPr>
              <a:t>, están comprometidos a impulsar a las empresas hacia un futuro digital de excelencia. </a:t>
            </a:r>
            <a:r>
              <a:rPr lang="es-ES" sz="2000" dirty="0"/>
              <a:t>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57196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9D735-9764-4D2E-A37F-F62AEB6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nos contactan?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30CD9-9139-4106-8257-E2CCEE6B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mobitec </a:t>
            </a:r>
            <a:r>
              <a:rPr lang="es-ES" dirty="0"/>
              <a:t>tiene interés en crear un sitio web meramente informativo sobre si mismos y los servicios que ofrecen. Al tener una clientela demandante no disponen de tiempo y recursos propios para desarrollar este sitio, por lo que, entre otros postulantes, hemos sido seleccionados para realizar esta tarea. Actualmente se encuentran planificando su expansión a mas servicios de los que ya ofrecen junto a una expansión de su personal más esencial, que consiste en ingenieros de software, desarrolladores mobile y expertos en ciberseguridad.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926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BB93A-9913-41A2-95A3-0AC8EB4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sobre la maquetación del sitio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0DE03-4B29-4481-A01D-9454571E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Debe estar desarrollado en HTML, CSS y se debe aplicar el </a:t>
            </a:r>
            <a:r>
              <a:rPr lang="es-ES" dirty="0" err="1"/>
              <a:t>framework</a:t>
            </a:r>
            <a:r>
              <a:rPr lang="es-ES" dirty="0"/>
              <a:t> Bootstrap para que el sitio sea responsive</a:t>
            </a:r>
          </a:p>
          <a:p>
            <a:r>
              <a:rPr lang="es-ES" dirty="0"/>
              <a:t>Debe poseer 3 páginas: el índex funcionando como una introducción a la empresa, una página llamada “Servicios” en la cual se detalle brevemente los servicios ofrecidos con un añadido en cada uno titulado “Beneficios” y una página de contacto con un formulario que solicite datos básicos de potenciales clientes o clientes que requieran soporte técnico</a:t>
            </a:r>
          </a:p>
          <a:p>
            <a:r>
              <a:rPr lang="es-ES" dirty="0"/>
              <a:t>Apenas se entra al sitio se debe mostrar un aviso de ofertas laborales disponibles en la empresa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06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42CFD7-0ABA-4A83-B493-2564F4EC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74320"/>
            <a:ext cx="5054975" cy="28529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193496-E531-4078-8855-1B31CE52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35" y="429768"/>
            <a:ext cx="6086985" cy="25328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81896C3-2319-430D-91A5-C1754CF63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79" y="3429000"/>
            <a:ext cx="5054975" cy="27561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3853E2-CDE8-487F-BA9F-DC4995172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927" y="3429000"/>
            <a:ext cx="5308544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24617-9277-480A-A5E5-03C2D5D4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325563"/>
          </a:xfrm>
        </p:spPr>
        <p:txBody>
          <a:bodyPr/>
          <a:lstStyle/>
          <a:p>
            <a:r>
              <a:rPr lang="es-ES" dirty="0"/>
              <a:t>Diseño responsive en los tamaños habituales de pequeños dispositivos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AE587F-72E6-43AE-9075-2C1C1152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07762" cy="4571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ECDBBE-E6D8-4766-9FA6-04D56B61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55" y="1690687"/>
            <a:ext cx="2215573" cy="45713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63D5175-F238-4752-B84E-4DA006818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02" y="1690687"/>
            <a:ext cx="3278107" cy="45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31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306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de Desarrollo Web con la empresa “mobitec”</vt:lpstr>
      <vt:lpstr>Nuestro cliente </vt:lpstr>
      <vt:lpstr>¿Por qué nos contactan?</vt:lpstr>
      <vt:lpstr>Condiciones sobre la maquetación del sitio</vt:lpstr>
      <vt:lpstr>Presentación de PowerPoint</vt:lpstr>
      <vt:lpstr>Diseño responsive en los tamaños habituales de pequeños dispositivos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Desarrollo Web con la empresa “mobitec”</dc:title>
  <dc:creator>Usuario</dc:creator>
  <cp:lastModifiedBy>Usuario</cp:lastModifiedBy>
  <cp:revision>7</cp:revision>
  <dcterms:created xsi:type="dcterms:W3CDTF">2023-11-27T22:44:16Z</dcterms:created>
  <dcterms:modified xsi:type="dcterms:W3CDTF">2023-11-28T21:03:03Z</dcterms:modified>
</cp:coreProperties>
</file>