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6"/>
    <a:srgbClr val="D9EDEE"/>
    <a:srgbClr val="D9EAD9"/>
    <a:srgbClr val="F4E9DC"/>
    <a:srgbClr val="BBE0E3"/>
    <a:srgbClr val="CCCCCC"/>
    <a:srgbClr val="CECEEF"/>
    <a:srgbClr val="F4E9DB"/>
    <a:srgbClr val="B6E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2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229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4.xml"/><Relationship Id="rId98" Type="http://schemas.openxmlformats.org/officeDocument/2006/relationships/tags" Target="../tags/tag93.xml"/><Relationship Id="rId97" Type="http://schemas.openxmlformats.org/officeDocument/2006/relationships/tags" Target="../tags/tag92.xml"/><Relationship Id="rId96" Type="http://schemas.openxmlformats.org/officeDocument/2006/relationships/tags" Target="../tags/tag91.xml"/><Relationship Id="rId95" Type="http://schemas.openxmlformats.org/officeDocument/2006/relationships/tags" Target="../tags/tag90.xml"/><Relationship Id="rId94" Type="http://schemas.openxmlformats.org/officeDocument/2006/relationships/tags" Target="../tags/tag89.xml"/><Relationship Id="rId93" Type="http://schemas.openxmlformats.org/officeDocument/2006/relationships/tags" Target="../tags/tag88.xml"/><Relationship Id="rId92" Type="http://schemas.openxmlformats.org/officeDocument/2006/relationships/tags" Target="../tags/tag87.xml"/><Relationship Id="rId91" Type="http://schemas.openxmlformats.org/officeDocument/2006/relationships/tags" Target="../tags/tag86.xml"/><Relationship Id="rId90" Type="http://schemas.openxmlformats.org/officeDocument/2006/relationships/tags" Target="../tags/tag85.xml"/><Relationship Id="rId9" Type="http://schemas.openxmlformats.org/officeDocument/2006/relationships/image" Target="../media/image4.png"/><Relationship Id="rId89" Type="http://schemas.openxmlformats.org/officeDocument/2006/relationships/tags" Target="../tags/tag84.xml"/><Relationship Id="rId88" Type="http://schemas.openxmlformats.org/officeDocument/2006/relationships/tags" Target="../tags/tag83.xml"/><Relationship Id="rId87" Type="http://schemas.openxmlformats.org/officeDocument/2006/relationships/tags" Target="../tags/tag82.xml"/><Relationship Id="rId86" Type="http://schemas.openxmlformats.org/officeDocument/2006/relationships/tags" Target="../tags/tag81.xml"/><Relationship Id="rId85" Type="http://schemas.openxmlformats.org/officeDocument/2006/relationships/tags" Target="../tags/tag80.xml"/><Relationship Id="rId84" Type="http://schemas.openxmlformats.org/officeDocument/2006/relationships/tags" Target="../tags/tag79.xml"/><Relationship Id="rId83" Type="http://schemas.openxmlformats.org/officeDocument/2006/relationships/tags" Target="../tags/tag78.xml"/><Relationship Id="rId82" Type="http://schemas.openxmlformats.org/officeDocument/2006/relationships/tags" Target="../tags/tag77.xml"/><Relationship Id="rId81" Type="http://schemas.openxmlformats.org/officeDocument/2006/relationships/tags" Target="../tags/tag76.xml"/><Relationship Id="rId80" Type="http://schemas.openxmlformats.org/officeDocument/2006/relationships/tags" Target="../tags/tag75.xml"/><Relationship Id="rId8" Type="http://schemas.openxmlformats.org/officeDocument/2006/relationships/tags" Target="../tags/tag5.xml"/><Relationship Id="rId79" Type="http://schemas.openxmlformats.org/officeDocument/2006/relationships/tags" Target="../tags/tag74.xml"/><Relationship Id="rId78" Type="http://schemas.openxmlformats.org/officeDocument/2006/relationships/tags" Target="../tags/tag73.xml"/><Relationship Id="rId77" Type="http://schemas.openxmlformats.org/officeDocument/2006/relationships/tags" Target="../tags/tag72.xml"/><Relationship Id="rId76" Type="http://schemas.openxmlformats.org/officeDocument/2006/relationships/tags" Target="../tags/tag71.xml"/><Relationship Id="rId75" Type="http://schemas.openxmlformats.org/officeDocument/2006/relationships/tags" Target="../tags/tag70.xml"/><Relationship Id="rId74" Type="http://schemas.openxmlformats.org/officeDocument/2006/relationships/tags" Target="../tags/tag69.xml"/><Relationship Id="rId73" Type="http://schemas.openxmlformats.org/officeDocument/2006/relationships/tags" Target="../tags/tag68.xml"/><Relationship Id="rId72" Type="http://schemas.openxmlformats.org/officeDocument/2006/relationships/tags" Target="../tags/tag67.xml"/><Relationship Id="rId71" Type="http://schemas.openxmlformats.org/officeDocument/2006/relationships/tags" Target="../tags/tag66.xml"/><Relationship Id="rId70" Type="http://schemas.openxmlformats.org/officeDocument/2006/relationships/tags" Target="../tags/tag65.xml"/><Relationship Id="rId7" Type="http://schemas.openxmlformats.org/officeDocument/2006/relationships/image" Target="../media/image3.png"/><Relationship Id="rId69" Type="http://schemas.openxmlformats.org/officeDocument/2006/relationships/tags" Target="../tags/tag64.xml"/><Relationship Id="rId68" Type="http://schemas.openxmlformats.org/officeDocument/2006/relationships/tags" Target="../tags/tag63.xml"/><Relationship Id="rId67" Type="http://schemas.openxmlformats.org/officeDocument/2006/relationships/tags" Target="../tags/tag62.xml"/><Relationship Id="rId66" Type="http://schemas.openxmlformats.org/officeDocument/2006/relationships/tags" Target="../tags/tag61.xml"/><Relationship Id="rId65" Type="http://schemas.openxmlformats.org/officeDocument/2006/relationships/tags" Target="../tags/tag60.xml"/><Relationship Id="rId64" Type="http://schemas.openxmlformats.org/officeDocument/2006/relationships/tags" Target="../tags/tag59.xml"/><Relationship Id="rId63" Type="http://schemas.openxmlformats.org/officeDocument/2006/relationships/tags" Target="../tags/tag58.xml"/><Relationship Id="rId62" Type="http://schemas.openxmlformats.org/officeDocument/2006/relationships/tags" Target="../tags/tag57.xml"/><Relationship Id="rId61" Type="http://schemas.openxmlformats.org/officeDocument/2006/relationships/tags" Target="../tags/tag56.xml"/><Relationship Id="rId60" Type="http://schemas.openxmlformats.org/officeDocument/2006/relationships/tags" Target="../tags/tag55.xml"/><Relationship Id="rId6" Type="http://schemas.openxmlformats.org/officeDocument/2006/relationships/image" Target="../media/image2.png"/><Relationship Id="rId59" Type="http://schemas.openxmlformats.org/officeDocument/2006/relationships/tags" Target="../tags/tag54.xml"/><Relationship Id="rId58" Type="http://schemas.openxmlformats.org/officeDocument/2006/relationships/tags" Target="../tags/tag53.xml"/><Relationship Id="rId57" Type="http://schemas.openxmlformats.org/officeDocument/2006/relationships/tags" Target="../tags/tag52.xml"/><Relationship Id="rId56" Type="http://schemas.openxmlformats.org/officeDocument/2006/relationships/tags" Target="../tags/tag51.xml"/><Relationship Id="rId55" Type="http://schemas.openxmlformats.org/officeDocument/2006/relationships/tags" Target="../tags/tag50.xml"/><Relationship Id="rId54" Type="http://schemas.openxmlformats.org/officeDocument/2006/relationships/tags" Target="../tags/tag49.xml"/><Relationship Id="rId53" Type="http://schemas.openxmlformats.org/officeDocument/2006/relationships/tags" Target="../tags/tag48.xml"/><Relationship Id="rId52" Type="http://schemas.openxmlformats.org/officeDocument/2006/relationships/tags" Target="../tags/tag47.xml"/><Relationship Id="rId51" Type="http://schemas.openxmlformats.org/officeDocument/2006/relationships/tags" Target="../tags/tag46.xml"/><Relationship Id="rId50" Type="http://schemas.openxmlformats.org/officeDocument/2006/relationships/tags" Target="../tags/tag45.xml"/><Relationship Id="rId5" Type="http://schemas.openxmlformats.org/officeDocument/2006/relationships/tags" Target="../tags/tag4.xml"/><Relationship Id="rId49" Type="http://schemas.openxmlformats.org/officeDocument/2006/relationships/tags" Target="../tags/tag44.xml"/><Relationship Id="rId48" Type="http://schemas.openxmlformats.org/officeDocument/2006/relationships/tags" Target="../tags/tag43.xml"/><Relationship Id="rId47" Type="http://schemas.openxmlformats.org/officeDocument/2006/relationships/tags" Target="../tags/tag42.xml"/><Relationship Id="rId46" Type="http://schemas.openxmlformats.org/officeDocument/2006/relationships/tags" Target="../tags/tag41.xml"/><Relationship Id="rId45" Type="http://schemas.openxmlformats.org/officeDocument/2006/relationships/tags" Target="../tags/tag40.xml"/><Relationship Id="rId44" Type="http://schemas.openxmlformats.org/officeDocument/2006/relationships/tags" Target="../tags/tag39.xml"/><Relationship Id="rId43" Type="http://schemas.openxmlformats.org/officeDocument/2006/relationships/tags" Target="../tags/tag38.xml"/><Relationship Id="rId42" Type="http://schemas.openxmlformats.org/officeDocument/2006/relationships/tags" Target="../tags/tag37.xml"/><Relationship Id="rId41" Type="http://schemas.openxmlformats.org/officeDocument/2006/relationships/tags" Target="../tags/tag36.xml"/><Relationship Id="rId40" Type="http://schemas.openxmlformats.org/officeDocument/2006/relationships/tags" Target="../tags/tag35.xml"/><Relationship Id="rId4" Type="http://schemas.openxmlformats.org/officeDocument/2006/relationships/image" Target="../media/image1.png"/><Relationship Id="rId39" Type="http://schemas.openxmlformats.org/officeDocument/2006/relationships/tags" Target="../tags/tag34.xml"/><Relationship Id="rId38" Type="http://schemas.openxmlformats.org/officeDocument/2006/relationships/tags" Target="../tags/tag33.xml"/><Relationship Id="rId37" Type="http://schemas.openxmlformats.org/officeDocument/2006/relationships/tags" Target="../tags/tag32.xml"/><Relationship Id="rId36" Type="http://schemas.openxmlformats.org/officeDocument/2006/relationships/tags" Target="../tags/tag31.xml"/><Relationship Id="rId35" Type="http://schemas.openxmlformats.org/officeDocument/2006/relationships/tags" Target="../tags/tag30.xml"/><Relationship Id="rId34" Type="http://schemas.openxmlformats.org/officeDocument/2006/relationships/tags" Target="../tags/tag29.xml"/><Relationship Id="rId33" Type="http://schemas.openxmlformats.org/officeDocument/2006/relationships/tags" Target="../tags/tag28.xml"/><Relationship Id="rId32" Type="http://schemas.openxmlformats.org/officeDocument/2006/relationships/tags" Target="../tags/tag27.xml"/><Relationship Id="rId31" Type="http://schemas.openxmlformats.org/officeDocument/2006/relationships/tags" Target="../tags/tag26.xml"/><Relationship Id="rId30" Type="http://schemas.openxmlformats.org/officeDocument/2006/relationships/tags" Target="../tags/tag25.xml"/><Relationship Id="rId3" Type="http://schemas.openxmlformats.org/officeDocument/2006/relationships/tags" Target="../tags/tag3.xml"/><Relationship Id="rId29" Type="http://schemas.openxmlformats.org/officeDocument/2006/relationships/tags" Target="../tags/tag24.xml"/><Relationship Id="rId28" Type="http://schemas.openxmlformats.org/officeDocument/2006/relationships/tags" Target="../tags/tag23.xml"/><Relationship Id="rId27" Type="http://schemas.openxmlformats.org/officeDocument/2006/relationships/tags" Target="../tags/tag22.xml"/><Relationship Id="rId26" Type="http://schemas.openxmlformats.org/officeDocument/2006/relationships/tags" Target="../tags/tag21.xml"/><Relationship Id="rId25" Type="http://schemas.openxmlformats.org/officeDocument/2006/relationships/tags" Target="../tags/tag20.xml"/><Relationship Id="rId24" Type="http://schemas.openxmlformats.org/officeDocument/2006/relationships/tags" Target="../tags/tag19.xml"/><Relationship Id="rId23" Type="http://schemas.openxmlformats.org/officeDocument/2006/relationships/tags" Target="../tags/tag18.xml"/><Relationship Id="rId22" Type="http://schemas.openxmlformats.org/officeDocument/2006/relationships/tags" Target="../tags/tag17.xml"/><Relationship Id="rId21" Type="http://schemas.openxmlformats.org/officeDocument/2006/relationships/tags" Target="../tags/tag16.xml"/><Relationship Id="rId20" Type="http://schemas.openxmlformats.org/officeDocument/2006/relationships/tags" Target="../tags/tag15.xml"/><Relationship Id="rId2" Type="http://schemas.openxmlformats.org/officeDocument/2006/relationships/tags" Target="../tags/tag2.xml"/><Relationship Id="rId19" Type="http://schemas.openxmlformats.org/officeDocument/2006/relationships/tags" Target="../tags/tag14.xml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0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129" Type="http://schemas.openxmlformats.org/officeDocument/2006/relationships/tags" Target="../tags/tag124.xml"/><Relationship Id="rId128" Type="http://schemas.openxmlformats.org/officeDocument/2006/relationships/tags" Target="../tags/tag123.xml"/><Relationship Id="rId127" Type="http://schemas.openxmlformats.org/officeDocument/2006/relationships/tags" Target="../tags/tag122.xml"/><Relationship Id="rId126" Type="http://schemas.openxmlformats.org/officeDocument/2006/relationships/tags" Target="../tags/tag121.xml"/><Relationship Id="rId125" Type="http://schemas.openxmlformats.org/officeDocument/2006/relationships/tags" Target="../tags/tag120.xml"/><Relationship Id="rId124" Type="http://schemas.openxmlformats.org/officeDocument/2006/relationships/tags" Target="../tags/tag119.xml"/><Relationship Id="rId123" Type="http://schemas.openxmlformats.org/officeDocument/2006/relationships/tags" Target="../tags/tag118.xml"/><Relationship Id="rId122" Type="http://schemas.openxmlformats.org/officeDocument/2006/relationships/tags" Target="../tags/tag117.xml"/><Relationship Id="rId121" Type="http://schemas.openxmlformats.org/officeDocument/2006/relationships/tags" Target="../tags/tag116.xml"/><Relationship Id="rId120" Type="http://schemas.openxmlformats.org/officeDocument/2006/relationships/tags" Target="../tags/tag115.xml"/><Relationship Id="rId12" Type="http://schemas.openxmlformats.org/officeDocument/2006/relationships/tags" Target="../tags/tag8.xml"/><Relationship Id="rId119" Type="http://schemas.openxmlformats.org/officeDocument/2006/relationships/tags" Target="../tags/tag114.xml"/><Relationship Id="rId118" Type="http://schemas.openxmlformats.org/officeDocument/2006/relationships/tags" Target="../tags/tag113.xml"/><Relationship Id="rId117" Type="http://schemas.openxmlformats.org/officeDocument/2006/relationships/tags" Target="../tags/tag112.xml"/><Relationship Id="rId116" Type="http://schemas.openxmlformats.org/officeDocument/2006/relationships/tags" Target="../tags/tag111.xml"/><Relationship Id="rId115" Type="http://schemas.openxmlformats.org/officeDocument/2006/relationships/tags" Target="../tags/tag110.xml"/><Relationship Id="rId114" Type="http://schemas.openxmlformats.org/officeDocument/2006/relationships/tags" Target="../tags/tag109.xml"/><Relationship Id="rId113" Type="http://schemas.openxmlformats.org/officeDocument/2006/relationships/tags" Target="../tags/tag108.xml"/><Relationship Id="rId112" Type="http://schemas.openxmlformats.org/officeDocument/2006/relationships/tags" Target="../tags/tag107.xml"/><Relationship Id="rId111" Type="http://schemas.openxmlformats.org/officeDocument/2006/relationships/tags" Target="../tags/tag106.xml"/><Relationship Id="rId110" Type="http://schemas.openxmlformats.org/officeDocument/2006/relationships/tags" Target="../tags/tag105.xml"/><Relationship Id="rId11" Type="http://schemas.openxmlformats.org/officeDocument/2006/relationships/tags" Target="../tags/tag7.xml"/><Relationship Id="rId109" Type="http://schemas.openxmlformats.org/officeDocument/2006/relationships/tags" Target="../tags/tag104.xml"/><Relationship Id="rId108" Type="http://schemas.openxmlformats.org/officeDocument/2006/relationships/tags" Target="../tags/tag103.xml"/><Relationship Id="rId107" Type="http://schemas.openxmlformats.org/officeDocument/2006/relationships/tags" Target="../tags/tag102.xml"/><Relationship Id="rId106" Type="http://schemas.openxmlformats.org/officeDocument/2006/relationships/tags" Target="../tags/tag101.xml"/><Relationship Id="rId105" Type="http://schemas.openxmlformats.org/officeDocument/2006/relationships/tags" Target="../tags/tag100.xml"/><Relationship Id="rId104" Type="http://schemas.openxmlformats.org/officeDocument/2006/relationships/tags" Target="../tags/tag99.xml"/><Relationship Id="rId103" Type="http://schemas.openxmlformats.org/officeDocument/2006/relationships/tags" Target="../tags/tag98.xml"/><Relationship Id="rId102" Type="http://schemas.openxmlformats.org/officeDocument/2006/relationships/tags" Target="../tags/tag97.xml"/><Relationship Id="rId101" Type="http://schemas.openxmlformats.org/officeDocument/2006/relationships/tags" Target="../tags/tag96.xml"/><Relationship Id="rId100" Type="http://schemas.openxmlformats.org/officeDocument/2006/relationships/tags" Target="../tags/tag95.xml"/><Relationship Id="rId10" Type="http://schemas.openxmlformats.org/officeDocument/2006/relationships/tags" Target="../tags/tag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tags" Target="../tags/tag219.xml"/><Relationship Id="rId98" Type="http://schemas.openxmlformats.org/officeDocument/2006/relationships/image" Target="../media/image9.png"/><Relationship Id="rId97" Type="http://schemas.openxmlformats.org/officeDocument/2006/relationships/tags" Target="../tags/tag218.xml"/><Relationship Id="rId96" Type="http://schemas.openxmlformats.org/officeDocument/2006/relationships/tags" Target="../tags/tag217.xml"/><Relationship Id="rId95" Type="http://schemas.openxmlformats.org/officeDocument/2006/relationships/tags" Target="../tags/tag216.xml"/><Relationship Id="rId94" Type="http://schemas.openxmlformats.org/officeDocument/2006/relationships/tags" Target="../tags/tag215.xml"/><Relationship Id="rId93" Type="http://schemas.openxmlformats.org/officeDocument/2006/relationships/tags" Target="../tags/tag214.xml"/><Relationship Id="rId92" Type="http://schemas.openxmlformats.org/officeDocument/2006/relationships/tags" Target="../tags/tag213.xml"/><Relationship Id="rId91" Type="http://schemas.openxmlformats.org/officeDocument/2006/relationships/tags" Target="../tags/tag212.xml"/><Relationship Id="rId90" Type="http://schemas.openxmlformats.org/officeDocument/2006/relationships/tags" Target="../tags/tag211.xml"/><Relationship Id="rId9" Type="http://schemas.openxmlformats.org/officeDocument/2006/relationships/tags" Target="../tags/tag133.xml"/><Relationship Id="rId89" Type="http://schemas.openxmlformats.org/officeDocument/2006/relationships/tags" Target="../tags/tag210.xml"/><Relationship Id="rId88" Type="http://schemas.openxmlformats.org/officeDocument/2006/relationships/tags" Target="../tags/tag209.xml"/><Relationship Id="rId87" Type="http://schemas.openxmlformats.org/officeDocument/2006/relationships/tags" Target="../tags/tag208.xml"/><Relationship Id="rId86" Type="http://schemas.openxmlformats.org/officeDocument/2006/relationships/tags" Target="../tags/tag207.xml"/><Relationship Id="rId85" Type="http://schemas.openxmlformats.org/officeDocument/2006/relationships/tags" Target="../tags/tag206.xml"/><Relationship Id="rId84" Type="http://schemas.openxmlformats.org/officeDocument/2006/relationships/tags" Target="../tags/tag205.xml"/><Relationship Id="rId83" Type="http://schemas.openxmlformats.org/officeDocument/2006/relationships/tags" Target="../tags/tag204.xml"/><Relationship Id="rId82" Type="http://schemas.openxmlformats.org/officeDocument/2006/relationships/tags" Target="../tags/tag203.xml"/><Relationship Id="rId81" Type="http://schemas.openxmlformats.org/officeDocument/2006/relationships/tags" Target="../tags/tag202.xml"/><Relationship Id="rId80" Type="http://schemas.openxmlformats.org/officeDocument/2006/relationships/tags" Target="../tags/tag201.xml"/><Relationship Id="rId8" Type="http://schemas.openxmlformats.org/officeDocument/2006/relationships/tags" Target="../tags/tag132.xml"/><Relationship Id="rId79" Type="http://schemas.openxmlformats.org/officeDocument/2006/relationships/tags" Target="../tags/tag200.xml"/><Relationship Id="rId78" Type="http://schemas.openxmlformats.org/officeDocument/2006/relationships/tags" Target="../tags/tag199.xml"/><Relationship Id="rId77" Type="http://schemas.openxmlformats.org/officeDocument/2006/relationships/tags" Target="../tags/tag198.xml"/><Relationship Id="rId76" Type="http://schemas.openxmlformats.org/officeDocument/2006/relationships/tags" Target="../tags/tag197.xml"/><Relationship Id="rId75" Type="http://schemas.openxmlformats.org/officeDocument/2006/relationships/tags" Target="../tags/tag196.xml"/><Relationship Id="rId74" Type="http://schemas.openxmlformats.org/officeDocument/2006/relationships/tags" Target="../tags/tag195.xml"/><Relationship Id="rId73" Type="http://schemas.openxmlformats.org/officeDocument/2006/relationships/tags" Target="../tags/tag194.xml"/><Relationship Id="rId72" Type="http://schemas.openxmlformats.org/officeDocument/2006/relationships/tags" Target="../tags/tag193.xml"/><Relationship Id="rId71" Type="http://schemas.openxmlformats.org/officeDocument/2006/relationships/tags" Target="../tags/tag192.xml"/><Relationship Id="rId70" Type="http://schemas.openxmlformats.org/officeDocument/2006/relationships/tags" Target="../tags/tag191.xml"/><Relationship Id="rId7" Type="http://schemas.openxmlformats.org/officeDocument/2006/relationships/tags" Target="../tags/tag131.xml"/><Relationship Id="rId69" Type="http://schemas.openxmlformats.org/officeDocument/2006/relationships/tags" Target="../tags/tag190.xml"/><Relationship Id="rId68" Type="http://schemas.openxmlformats.org/officeDocument/2006/relationships/tags" Target="../tags/tag189.xml"/><Relationship Id="rId67" Type="http://schemas.openxmlformats.org/officeDocument/2006/relationships/tags" Target="../tags/tag188.xml"/><Relationship Id="rId66" Type="http://schemas.openxmlformats.org/officeDocument/2006/relationships/tags" Target="../tags/tag187.xml"/><Relationship Id="rId65" Type="http://schemas.openxmlformats.org/officeDocument/2006/relationships/tags" Target="../tags/tag186.xml"/><Relationship Id="rId64" Type="http://schemas.openxmlformats.org/officeDocument/2006/relationships/tags" Target="../tags/tag185.xml"/><Relationship Id="rId63" Type="http://schemas.openxmlformats.org/officeDocument/2006/relationships/tags" Target="../tags/tag184.xml"/><Relationship Id="rId62" Type="http://schemas.openxmlformats.org/officeDocument/2006/relationships/tags" Target="../tags/tag183.xml"/><Relationship Id="rId61" Type="http://schemas.openxmlformats.org/officeDocument/2006/relationships/tags" Target="../tags/tag182.xml"/><Relationship Id="rId60" Type="http://schemas.openxmlformats.org/officeDocument/2006/relationships/tags" Target="../tags/tag181.xml"/><Relationship Id="rId6" Type="http://schemas.openxmlformats.org/officeDocument/2006/relationships/tags" Target="../tags/tag130.xml"/><Relationship Id="rId59" Type="http://schemas.openxmlformats.org/officeDocument/2006/relationships/tags" Target="../tags/tag180.xml"/><Relationship Id="rId58" Type="http://schemas.openxmlformats.org/officeDocument/2006/relationships/tags" Target="../tags/tag179.xml"/><Relationship Id="rId57" Type="http://schemas.openxmlformats.org/officeDocument/2006/relationships/tags" Target="../tags/tag178.xml"/><Relationship Id="rId56" Type="http://schemas.openxmlformats.org/officeDocument/2006/relationships/tags" Target="../tags/tag177.xml"/><Relationship Id="rId55" Type="http://schemas.openxmlformats.org/officeDocument/2006/relationships/tags" Target="../tags/tag176.xml"/><Relationship Id="rId54" Type="http://schemas.openxmlformats.org/officeDocument/2006/relationships/tags" Target="../tags/tag175.xml"/><Relationship Id="rId53" Type="http://schemas.openxmlformats.org/officeDocument/2006/relationships/image" Target="../media/image8.png"/><Relationship Id="rId52" Type="http://schemas.openxmlformats.org/officeDocument/2006/relationships/tags" Target="../tags/tag174.xml"/><Relationship Id="rId51" Type="http://schemas.openxmlformats.org/officeDocument/2006/relationships/tags" Target="../tags/tag173.xml"/><Relationship Id="rId50" Type="http://schemas.openxmlformats.org/officeDocument/2006/relationships/tags" Target="../tags/tag172.xml"/><Relationship Id="rId5" Type="http://schemas.openxmlformats.org/officeDocument/2006/relationships/tags" Target="../tags/tag129.xml"/><Relationship Id="rId49" Type="http://schemas.openxmlformats.org/officeDocument/2006/relationships/tags" Target="../tags/tag171.xml"/><Relationship Id="rId48" Type="http://schemas.openxmlformats.org/officeDocument/2006/relationships/tags" Target="../tags/tag170.xml"/><Relationship Id="rId47" Type="http://schemas.openxmlformats.org/officeDocument/2006/relationships/tags" Target="../tags/tag169.xml"/><Relationship Id="rId46" Type="http://schemas.openxmlformats.org/officeDocument/2006/relationships/tags" Target="../tags/tag168.xml"/><Relationship Id="rId45" Type="http://schemas.openxmlformats.org/officeDocument/2006/relationships/tags" Target="../tags/tag167.xml"/><Relationship Id="rId44" Type="http://schemas.openxmlformats.org/officeDocument/2006/relationships/tags" Target="../tags/tag166.xml"/><Relationship Id="rId43" Type="http://schemas.openxmlformats.org/officeDocument/2006/relationships/tags" Target="../tags/tag165.xml"/><Relationship Id="rId42" Type="http://schemas.openxmlformats.org/officeDocument/2006/relationships/tags" Target="../tags/tag164.xml"/><Relationship Id="rId41" Type="http://schemas.openxmlformats.org/officeDocument/2006/relationships/tags" Target="../tags/tag163.xml"/><Relationship Id="rId40" Type="http://schemas.openxmlformats.org/officeDocument/2006/relationships/tags" Target="../tags/tag162.xml"/><Relationship Id="rId4" Type="http://schemas.openxmlformats.org/officeDocument/2006/relationships/tags" Target="../tags/tag128.xml"/><Relationship Id="rId39" Type="http://schemas.openxmlformats.org/officeDocument/2006/relationships/tags" Target="../tags/tag161.xml"/><Relationship Id="rId38" Type="http://schemas.openxmlformats.org/officeDocument/2006/relationships/tags" Target="../tags/tag160.xml"/><Relationship Id="rId37" Type="http://schemas.openxmlformats.org/officeDocument/2006/relationships/tags" Target="../tags/tag159.xml"/><Relationship Id="rId36" Type="http://schemas.openxmlformats.org/officeDocument/2006/relationships/tags" Target="../tags/tag158.xml"/><Relationship Id="rId35" Type="http://schemas.openxmlformats.org/officeDocument/2006/relationships/tags" Target="../tags/tag157.xml"/><Relationship Id="rId34" Type="http://schemas.openxmlformats.org/officeDocument/2006/relationships/tags" Target="../tags/tag156.xml"/><Relationship Id="rId33" Type="http://schemas.openxmlformats.org/officeDocument/2006/relationships/tags" Target="../tags/tag155.xml"/><Relationship Id="rId32" Type="http://schemas.openxmlformats.org/officeDocument/2006/relationships/tags" Target="../tags/tag154.xml"/><Relationship Id="rId31" Type="http://schemas.openxmlformats.org/officeDocument/2006/relationships/tags" Target="../tags/tag153.xml"/><Relationship Id="rId30" Type="http://schemas.openxmlformats.org/officeDocument/2006/relationships/tags" Target="../tags/tag152.xml"/><Relationship Id="rId3" Type="http://schemas.openxmlformats.org/officeDocument/2006/relationships/tags" Target="../tags/tag127.xml"/><Relationship Id="rId29" Type="http://schemas.openxmlformats.org/officeDocument/2006/relationships/tags" Target="../tags/tag151.xml"/><Relationship Id="rId28" Type="http://schemas.openxmlformats.org/officeDocument/2006/relationships/tags" Target="../tags/tag150.xml"/><Relationship Id="rId27" Type="http://schemas.openxmlformats.org/officeDocument/2006/relationships/tags" Target="../tags/tag149.xml"/><Relationship Id="rId26" Type="http://schemas.openxmlformats.org/officeDocument/2006/relationships/tags" Target="../tags/tag148.xml"/><Relationship Id="rId25" Type="http://schemas.openxmlformats.org/officeDocument/2006/relationships/tags" Target="../tags/tag147.xml"/><Relationship Id="rId24" Type="http://schemas.openxmlformats.org/officeDocument/2006/relationships/tags" Target="../tags/tag146.xml"/><Relationship Id="rId23" Type="http://schemas.openxmlformats.org/officeDocument/2006/relationships/tags" Target="../tags/tag145.xml"/><Relationship Id="rId22" Type="http://schemas.openxmlformats.org/officeDocument/2006/relationships/tags" Target="../tags/tag144.xml"/><Relationship Id="rId21" Type="http://schemas.openxmlformats.org/officeDocument/2006/relationships/image" Target="../media/image7.png"/><Relationship Id="rId20" Type="http://schemas.openxmlformats.org/officeDocument/2006/relationships/tags" Target="../tags/tag143.xml"/><Relationship Id="rId2" Type="http://schemas.openxmlformats.org/officeDocument/2006/relationships/tags" Target="../tags/tag126.xml"/><Relationship Id="rId19" Type="http://schemas.openxmlformats.org/officeDocument/2006/relationships/tags" Target="../tags/tag142.xml"/><Relationship Id="rId18" Type="http://schemas.openxmlformats.org/officeDocument/2006/relationships/tags" Target="../tags/tag141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9" Type="http://schemas.openxmlformats.org/officeDocument/2006/relationships/slideLayout" Target="../slideLayouts/slideLayout1.xml"/><Relationship Id="rId108" Type="http://schemas.openxmlformats.org/officeDocument/2006/relationships/tags" Target="../tags/tag228.xml"/><Relationship Id="rId107" Type="http://schemas.openxmlformats.org/officeDocument/2006/relationships/tags" Target="../tags/tag227.xml"/><Relationship Id="rId106" Type="http://schemas.openxmlformats.org/officeDocument/2006/relationships/tags" Target="../tags/tag226.xml"/><Relationship Id="rId105" Type="http://schemas.openxmlformats.org/officeDocument/2006/relationships/tags" Target="../tags/tag225.xml"/><Relationship Id="rId104" Type="http://schemas.openxmlformats.org/officeDocument/2006/relationships/tags" Target="../tags/tag224.xml"/><Relationship Id="rId103" Type="http://schemas.openxmlformats.org/officeDocument/2006/relationships/tags" Target="../tags/tag223.xml"/><Relationship Id="rId102" Type="http://schemas.openxmlformats.org/officeDocument/2006/relationships/tags" Target="../tags/tag222.xml"/><Relationship Id="rId101" Type="http://schemas.openxmlformats.org/officeDocument/2006/relationships/tags" Target="../tags/tag221.xml"/><Relationship Id="rId100" Type="http://schemas.openxmlformats.org/officeDocument/2006/relationships/tags" Target="../tags/tag220.xml"/><Relationship Id="rId10" Type="http://schemas.openxmlformats.org/officeDocument/2006/relationships/image" Target="../media/image6.png"/><Relationship Id="rId1" Type="http://schemas.openxmlformats.org/officeDocument/2006/relationships/tags" Target="../tags/tag1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5080" y="-42545"/>
            <a:ext cx="10440670" cy="6851015"/>
            <a:chOff x="-2392" y="-67"/>
            <a:chExt cx="16442" cy="10789"/>
          </a:xfrm>
        </p:grpSpPr>
        <p:sp>
          <p:nvSpPr>
            <p:cNvPr id="2" name="文本框 1"/>
            <p:cNvSpPr txBox="1"/>
            <p:nvPr/>
          </p:nvSpPr>
          <p:spPr>
            <a:xfrm>
              <a:off x="-2392" y="-67"/>
              <a:ext cx="42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800" b="1">
                  <a:solidFill>
                    <a:srgbClr val="0070C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分层解耦仿真虚拟化架构</a:t>
              </a:r>
              <a:endParaRPr lang="zh-CN" altLang="en-US" sz="18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00" y="523"/>
              <a:ext cx="1248" cy="124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>
              <p:custDataLst>
                <p:tags r:id="rId1"/>
              </p:custDataLst>
            </p:nvPr>
          </p:nvSpPr>
          <p:spPr>
            <a:xfrm>
              <a:off x="400" y="6068"/>
              <a:ext cx="1248" cy="288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>
              <p:custDataLst>
                <p:tags r:id="rId2"/>
              </p:custDataLst>
            </p:nvPr>
          </p:nvSpPr>
          <p:spPr>
            <a:xfrm>
              <a:off x="1761" y="513"/>
              <a:ext cx="12250" cy="1240"/>
            </a:xfrm>
            <a:prstGeom prst="roundRect">
              <a:avLst/>
            </a:prstGeom>
            <a:gradFill>
              <a:gsLst>
                <a:gs pos="50000">
                  <a:srgbClr val="F6EDE1"/>
                </a:gs>
                <a:gs pos="0">
                  <a:srgbClr val="F9F3EB"/>
                </a:gs>
                <a:gs pos="100000">
                  <a:srgbClr val="F3E6D7"/>
                </a:gs>
              </a:gsLst>
              <a:lin scaled="1"/>
            </a:gradFill>
            <a:ln w="28575" cmpd="sng">
              <a:solidFill>
                <a:srgbClr val="F4E9D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>
              <p:custDataLst>
                <p:tags r:id="rId3"/>
              </p:custDataLst>
            </p:nvPr>
          </p:nvSpPr>
          <p:spPr>
            <a:xfrm>
              <a:off x="1724" y="1886"/>
              <a:ext cx="12289" cy="2644"/>
            </a:xfrm>
            <a:prstGeom prst="roundRect">
              <a:avLst/>
            </a:prstGeom>
            <a:ln w="28575" cmpd="sng">
              <a:solidFill>
                <a:srgbClr val="BBE0E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00" y="1315"/>
              <a:ext cx="136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>
                  <a:solidFill>
                    <a:schemeClr val="bg1"/>
                  </a:solidFill>
                </a:rPr>
                <a:t>用户</a:t>
              </a:r>
              <a:r>
                <a:rPr lang="zh-CN" altLang="en-US" sz="1200" b="1">
                  <a:solidFill>
                    <a:schemeClr val="bg1"/>
                  </a:solidFill>
                </a:rPr>
                <a:t>界面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3" name="图片 12" descr="用户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" y="634"/>
              <a:ext cx="707" cy="707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>
              <p:custDataLst>
                <p:tags r:id="rId5"/>
              </p:custDataLst>
            </p:nvPr>
          </p:nvSpPr>
          <p:spPr>
            <a:xfrm>
              <a:off x="400" y="1850"/>
              <a:ext cx="1248" cy="265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4" name="图片 13" descr="ziyouhuizhi_normal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" y="2303"/>
              <a:ext cx="712" cy="712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738" y="3040"/>
              <a:ext cx="640" cy="126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>
                <a:buClrTx/>
                <a:buSzTx/>
                <a:buFontTx/>
              </a:pPr>
              <a:r>
                <a:rPr lang="zh-CN" altLang="en-US" sz="1200" b="1">
                  <a:solidFill>
                    <a:schemeClr val="bg1"/>
                  </a:solidFill>
                </a:rPr>
                <a:t>业</a:t>
              </a:r>
              <a:endParaRPr lang="zh-CN" altLang="en-US" sz="1200" b="1">
                <a:solidFill>
                  <a:schemeClr val="bg1"/>
                </a:solidFill>
              </a:endParaRPr>
            </a:p>
            <a:p>
              <a:pPr algn="l">
                <a:buClrTx/>
                <a:buSzTx/>
                <a:buFontTx/>
              </a:pPr>
              <a:r>
                <a:rPr lang="zh-CN" altLang="en-US" sz="1200" b="1">
                  <a:solidFill>
                    <a:schemeClr val="bg1"/>
                  </a:solidFill>
                </a:rPr>
                <a:t>务</a:t>
              </a:r>
              <a:endParaRPr lang="zh-CN" altLang="en-US" sz="1200" b="1">
                <a:solidFill>
                  <a:schemeClr val="bg1"/>
                </a:solidFill>
              </a:endParaRPr>
            </a:p>
            <a:p>
              <a:pPr algn="l">
                <a:buClrTx/>
                <a:buSzTx/>
                <a:buFontTx/>
              </a:pPr>
              <a:r>
                <a:rPr lang="zh-CN" altLang="en-US" sz="1200" b="1">
                  <a:solidFill>
                    <a:schemeClr val="bg1"/>
                  </a:solidFill>
                </a:rPr>
                <a:t>逻</a:t>
              </a:r>
              <a:endParaRPr lang="zh-CN" altLang="en-US" sz="1200" b="1">
                <a:solidFill>
                  <a:schemeClr val="bg1"/>
                </a:solidFill>
              </a:endParaRPr>
            </a:p>
            <a:p>
              <a:pPr algn="l">
                <a:buClrTx/>
                <a:buSzTx/>
                <a:buFontTx/>
              </a:pPr>
              <a:r>
                <a:rPr lang="zh-CN" altLang="en-US" sz="1200" b="1">
                  <a:solidFill>
                    <a:schemeClr val="bg1"/>
                  </a:solidFill>
                </a:rPr>
                <a:t>辑</a:t>
              </a:r>
              <a:endParaRPr lang="zh-CN" altLang="en-US" sz="1200" b="1">
                <a:solidFill>
                  <a:schemeClr val="bg1"/>
                </a:solidFill>
              </a:endParaRPr>
            </a:p>
            <a:p>
              <a:pPr algn="l">
                <a:buClrTx/>
                <a:buSzTx/>
                <a:buFontTx/>
              </a:pPr>
              <a:endParaRPr lang="zh-CN" alt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9" name="图片 18" descr="结构件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" y="6294"/>
              <a:ext cx="793" cy="785"/>
            </a:xfrm>
            <a:prstGeom prst="rect">
              <a:avLst/>
            </a:prstGeom>
          </p:spPr>
        </p:pic>
        <p:sp>
          <p:nvSpPr>
            <p:cNvPr id="21" name="圆角矩形 20"/>
            <p:cNvSpPr/>
            <p:nvPr>
              <p:custDataLst>
                <p:tags r:id="rId8"/>
              </p:custDataLst>
            </p:nvPr>
          </p:nvSpPr>
          <p:spPr>
            <a:xfrm>
              <a:off x="385" y="4589"/>
              <a:ext cx="1248" cy="139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8" name="图片 17" descr="框架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2" y="4603"/>
              <a:ext cx="806" cy="742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>
              <p:custDataLst>
                <p:tags r:id="rId10"/>
              </p:custDataLst>
            </p:nvPr>
          </p:nvSpPr>
          <p:spPr>
            <a:xfrm>
              <a:off x="565" y="5269"/>
              <a:ext cx="869" cy="5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</a:rPr>
                <a:t>集成</a:t>
              </a:r>
              <a:endParaRPr lang="zh-CN" altLang="en-US" sz="1200" b="1">
                <a:solidFill>
                  <a:schemeClr val="bg1"/>
                </a:solidFill>
              </a:endParaRPr>
            </a:p>
            <a:p>
              <a:r>
                <a:rPr lang="zh-CN" altLang="en-US" sz="1200" b="1">
                  <a:solidFill>
                    <a:schemeClr val="bg1"/>
                  </a:solidFill>
                </a:rPr>
                <a:t>框架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11"/>
              </p:custDataLst>
            </p:nvPr>
          </p:nvSpPr>
          <p:spPr>
            <a:xfrm>
              <a:off x="738" y="7325"/>
              <a:ext cx="660" cy="126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</a:rPr>
                <a:t>核</a:t>
              </a:r>
              <a:endParaRPr lang="zh-CN" altLang="en-US" sz="1200" b="1">
                <a:solidFill>
                  <a:schemeClr val="bg1"/>
                </a:solidFill>
              </a:endParaRPr>
            </a:p>
            <a:p>
              <a:r>
                <a:rPr lang="zh-CN" altLang="en-US" sz="1200" b="1">
                  <a:solidFill>
                    <a:schemeClr val="bg1"/>
                  </a:solidFill>
                </a:rPr>
                <a:t>心</a:t>
              </a:r>
              <a:endParaRPr lang="zh-CN" altLang="en-US" sz="1200" b="1">
                <a:solidFill>
                  <a:schemeClr val="bg1"/>
                </a:solidFill>
              </a:endParaRPr>
            </a:p>
            <a:p>
              <a:r>
                <a:rPr lang="zh-CN" altLang="en-US" sz="1200" b="1">
                  <a:solidFill>
                    <a:schemeClr val="bg1"/>
                  </a:solidFill>
                </a:rPr>
                <a:t>构</a:t>
              </a:r>
              <a:endParaRPr lang="zh-CN" altLang="en-US" sz="1200" b="1">
                <a:solidFill>
                  <a:schemeClr val="bg1"/>
                </a:solidFill>
              </a:endParaRPr>
            </a:p>
            <a:p>
              <a:r>
                <a:rPr lang="zh-CN" altLang="en-US" sz="1200" b="1">
                  <a:solidFill>
                    <a:schemeClr val="bg1"/>
                  </a:solidFill>
                </a:rPr>
                <a:t>件</a:t>
              </a:r>
              <a:endParaRPr lang="zh-CN" altLang="en-US" sz="1200" b="1">
                <a:solidFill>
                  <a:schemeClr val="bg1"/>
                </a:solidFill>
              </a:endParaRPr>
            </a:p>
            <a:p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4" name="圆角矩形 23"/>
            <p:cNvSpPr/>
            <p:nvPr>
              <p:custDataLst>
                <p:tags r:id="rId12"/>
              </p:custDataLst>
            </p:nvPr>
          </p:nvSpPr>
          <p:spPr>
            <a:xfrm>
              <a:off x="400" y="9029"/>
              <a:ext cx="1248" cy="165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6" name="图片 25" descr="基础支撑 (1)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76" y="9229"/>
              <a:ext cx="732" cy="732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>
              <p:custDataLst>
                <p:tags r:id="rId14"/>
              </p:custDataLst>
            </p:nvPr>
          </p:nvSpPr>
          <p:spPr>
            <a:xfrm>
              <a:off x="618" y="9945"/>
              <a:ext cx="876" cy="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>
                <a:buClrTx/>
                <a:buSzTx/>
                <a:buFontTx/>
              </a:pPr>
              <a:r>
                <a:rPr lang="zh-CN" altLang="en-US" sz="1200" b="1">
                  <a:solidFill>
                    <a:schemeClr val="bg1"/>
                  </a:solidFill>
                </a:rPr>
                <a:t>基础</a:t>
              </a:r>
              <a:endParaRPr lang="zh-CN" altLang="en-US" sz="1200" b="1">
                <a:solidFill>
                  <a:schemeClr val="bg1"/>
                </a:solidFill>
              </a:endParaRPr>
            </a:p>
            <a:p>
              <a:pPr algn="l">
                <a:buClrTx/>
                <a:buSzTx/>
                <a:buFontTx/>
              </a:pPr>
              <a:r>
                <a:rPr lang="zh-CN" altLang="en-US" sz="1200" b="1">
                  <a:solidFill>
                    <a:schemeClr val="bg1"/>
                  </a:solidFill>
                </a:rPr>
                <a:t>支撑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9" name="圆角矩形 28"/>
            <p:cNvSpPr/>
            <p:nvPr>
              <p:custDataLst>
                <p:tags r:id="rId15"/>
              </p:custDataLst>
            </p:nvPr>
          </p:nvSpPr>
          <p:spPr>
            <a:xfrm>
              <a:off x="1724" y="4603"/>
              <a:ext cx="9953" cy="1392"/>
            </a:xfrm>
            <a:prstGeom prst="roundRect">
              <a:avLst/>
            </a:prstGeom>
            <a:solidFill>
              <a:schemeClr val="accent5"/>
            </a:solidFill>
            <a:ln w="28575" cmpd="sng">
              <a:solidFill>
                <a:srgbClr val="D9EDE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>
              <p:custDataLst>
                <p:tags r:id="rId16"/>
              </p:custDataLst>
            </p:nvPr>
          </p:nvSpPr>
          <p:spPr>
            <a:xfrm>
              <a:off x="1724" y="6068"/>
              <a:ext cx="9953" cy="288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mpd="sng">
              <a:solidFill>
                <a:srgbClr val="CECEE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>
              <p:custDataLst>
                <p:tags r:id="rId17"/>
              </p:custDataLst>
            </p:nvPr>
          </p:nvSpPr>
          <p:spPr>
            <a:xfrm>
              <a:off x="1761" y="9029"/>
              <a:ext cx="12289" cy="168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8575" cmpd="sng">
              <a:solidFill>
                <a:srgbClr val="CCCC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210" y="964"/>
              <a:ext cx="1950" cy="402"/>
              <a:chOff x="2323" y="917"/>
              <a:chExt cx="1950" cy="40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323" y="918"/>
                <a:ext cx="1950" cy="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550" y="917"/>
                <a:ext cx="1536" cy="3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鼠标交互</a:t>
                </a:r>
                <a:endParaRPr lang="zh-CN" altLang="en-US" sz="12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4478" y="952"/>
              <a:ext cx="1950" cy="414"/>
              <a:chOff x="2323" y="905"/>
              <a:chExt cx="1950" cy="414"/>
            </a:xfrm>
          </p:grpSpPr>
          <p:sp>
            <p:nvSpPr>
              <p:cNvPr id="38" name="矩形 37"/>
              <p:cNvSpPr/>
              <p:nvPr>
                <p:custDataLst>
                  <p:tags r:id="rId18"/>
                </p:custDataLst>
              </p:nvPr>
            </p:nvSpPr>
            <p:spPr>
              <a:xfrm>
                <a:off x="2323" y="918"/>
                <a:ext cx="1950" cy="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39" name="文本框 38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2550" y="905"/>
                <a:ext cx="1536" cy="3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UI编辑</a:t>
                </a:r>
                <a:endParaRPr lang="zh-CN" altLang="en-US" sz="12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746" y="964"/>
              <a:ext cx="1950" cy="402"/>
              <a:chOff x="2323" y="917"/>
              <a:chExt cx="1950" cy="402"/>
            </a:xfrm>
          </p:grpSpPr>
          <p:sp>
            <p:nvSpPr>
              <p:cNvPr id="41" name="矩形 40"/>
              <p:cNvSpPr/>
              <p:nvPr>
                <p:custDataLst>
                  <p:tags r:id="rId20"/>
                </p:custDataLst>
              </p:nvPr>
            </p:nvSpPr>
            <p:spPr>
              <a:xfrm>
                <a:off x="2323" y="918"/>
                <a:ext cx="1950" cy="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42" name="文本框 41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2550" y="917"/>
                <a:ext cx="1536" cy="3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信息展示</a:t>
                </a:r>
                <a:endParaRPr lang="zh-CN" altLang="en-US" sz="12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9014" y="964"/>
              <a:ext cx="1950" cy="401"/>
              <a:chOff x="2323" y="918"/>
              <a:chExt cx="1950" cy="401"/>
            </a:xfrm>
          </p:grpSpPr>
          <p:sp>
            <p:nvSpPr>
              <p:cNvPr id="44" name="矩形 43"/>
              <p:cNvSpPr/>
              <p:nvPr>
                <p:custDataLst>
                  <p:tags r:id="rId22"/>
                </p:custDataLst>
              </p:nvPr>
            </p:nvSpPr>
            <p:spPr>
              <a:xfrm>
                <a:off x="2323" y="918"/>
                <a:ext cx="1950" cy="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45" name="文本框 44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2343" y="918"/>
                <a:ext cx="1869" cy="3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三维可视化</a:t>
                </a:r>
                <a:endParaRPr lang="zh-CN" altLang="en-US" sz="12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11282" y="952"/>
              <a:ext cx="2081" cy="401"/>
              <a:chOff x="2230" y="918"/>
              <a:chExt cx="2081" cy="401"/>
            </a:xfrm>
          </p:grpSpPr>
          <p:sp>
            <p:nvSpPr>
              <p:cNvPr id="50" name="矩形 49"/>
              <p:cNvSpPr/>
              <p:nvPr>
                <p:custDataLst>
                  <p:tags r:id="rId24"/>
                </p:custDataLst>
              </p:nvPr>
            </p:nvSpPr>
            <p:spPr>
              <a:xfrm>
                <a:off x="2323" y="918"/>
                <a:ext cx="1950" cy="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51" name="文本框 50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2230" y="918"/>
                <a:ext cx="2081" cy="3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文件加载与保存</a:t>
                </a:r>
                <a:endParaRPr lang="zh-CN" altLang="en-US" sz="12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grpSp>
          <p:nvGrpSpPr>
            <p:cNvPr id="225" name="组合 224"/>
            <p:cNvGrpSpPr/>
            <p:nvPr/>
          </p:nvGrpSpPr>
          <p:grpSpPr>
            <a:xfrm>
              <a:off x="2210" y="2088"/>
              <a:ext cx="11152" cy="414"/>
              <a:chOff x="2210" y="2088"/>
              <a:chExt cx="11152" cy="414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210" y="2100"/>
                <a:ext cx="1950" cy="402"/>
                <a:chOff x="2323" y="917"/>
                <a:chExt cx="1950" cy="402"/>
              </a:xfrm>
            </p:grpSpPr>
            <p:sp>
              <p:nvSpPr>
                <p:cNvPr id="53" name="矩形 52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54" name="文本框 53"/>
                <p:cNvSpPr txBox="1"/>
                <p:nvPr>
                  <p:custDataLst>
                    <p:tags r:id="rId27"/>
                  </p:custDataLst>
                </p:nvPr>
              </p:nvSpPr>
              <p:spPr>
                <a:xfrm>
                  <a:off x="2550" y="917"/>
                  <a:ext cx="1536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信息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标识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>
                <a:off x="4478" y="2088"/>
                <a:ext cx="1950" cy="414"/>
                <a:chOff x="2323" y="905"/>
                <a:chExt cx="1950" cy="414"/>
              </a:xfrm>
            </p:grpSpPr>
            <p:sp>
              <p:nvSpPr>
                <p:cNvPr id="56" name="矩形 55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57" name="文本框 56"/>
                <p:cNvSpPr txBox="1"/>
                <p:nvPr>
                  <p:custDataLst>
                    <p:tags r:id="rId29"/>
                  </p:custDataLst>
                </p:nvPr>
              </p:nvSpPr>
              <p:spPr>
                <a:xfrm>
                  <a:off x="2550" y="905"/>
                  <a:ext cx="1536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复制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粘贴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6746" y="2100"/>
                <a:ext cx="1950" cy="402"/>
                <a:chOff x="2323" y="917"/>
                <a:chExt cx="1950" cy="402"/>
              </a:xfrm>
            </p:grpSpPr>
            <p:sp>
              <p:nvSpPr>
                <p:cNvPr id="59" name="矩形 58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60" name="文本框 59"/>
                <p:cNvSpPr txBox="1"/>
                <p:nvPr>
                  <p:custDataLst>
                    <p:tags r:id="rId31"/>
                  </p:custDataLst>
                </p:nvPr>
              </p:nvSpPr>
              <p:spPr>
                <a:xfrm>
                  <a:off x="2550" y="917"/>
                  <a:ext cx="1536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元素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吸附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9014" y="2100"/>
                <a:ext cx="1950" cy="401"/>
                <a:chOff x="2323" y="918"/>
                <a:chExt cx="1950" cy="401"/>
              </a:xfrm>
            </p:grpSpPr>
            <p:sp>
              <p:nvSpPr>
                <p:cNvPr id="62" name="矩形 61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63" name="文本框 62"/>
                <p:cNvSpPr txBox="1"/>
                <p:nvPr>
                  <p:custDataLst>
                    <p:tags r:id="rId33"/>
                  </p:custDataLst>
                </p:nvPr>
              </p:nvSpPr>
              <p:spPr>
                <a:xfrm>
                  <a:off x="2343" y="918"/>
                  <a:ext cx="1869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多线程</a:t>
                  </a:r>
                  <a:r>
                    <a:rPr lang="en-US" altLang="zh-CN" sz="1200">
                      <a:latin typeface="黑体" panose="02010609060101010101" charset="-122"/>
                      <a:ea typeface="黑体" panose="02010609060101010101" charset="-122"/>
                    </a:rPr>
                    <a:t>IO</a:t>
                  </a:r>
                  <a:endParaRPr lang="en-US" altLang="zh-CN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1282" y="2088"/>
                <a:ext cx="2081" cy="401"/>
                <a:chOff x="2230" y="918"/>
                <a:chExt cx="2081" cy="401"/>
              </a:xfrm>
            </p:grpSpPr>
            <p:sp>
              <p:nvSpPr>
                <p:cNvPr id="65" name="矩形 64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66" name="文本框 65"/>
                <p:cNvSpPr txBox="1"/>
                <p:nvPr>
                  <p:custDataLst>
                    <p:tags r:id="rId35"/>
                  </p:custDataLst>
                </p:nvPr>
              </p:nvSpPr>
              <p:spPr>
                <a:xfrm>
                  <a:off x="2230" y="918"/>
                  <a:ext cx="2081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能力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模型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</p:grpSp>
        <p:grpSp>
          <p:nvGrpSpPr>
            <p:cNvPr id="226" name="组合 225"/>
            <p:cNvGrpSpPr/>
            <p:nvPr/>
          </p:nvGrpSpPr>
          <p:grpSpPr>
            <a:xfrm>
              <a:off x="2210" y="2722"/>
              <a:ext cx="11152" cy="414"/>
              <a:chOff x="2210" y="2722"/>
              <a:chExt cx="11152" cy="414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210" y="2734"/>
                <a:ext cx="1950" cy="402"/>
                <a:chOff x="2323" y="917"/>
                <a:chExt cx="1950" cy="402"/>
              </a:xfrm>
            </p:grpSpPr>
            <p:sp>
              <p:nvSpPr>
                <p:cNvPr id="68" name="矩形 67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69" name="文本框 68"/>
                <p:cNvSpPr txBox="1"/>
                <p:nvPr>
                  <p:custDataLst>
                    <p:tags r:id="rId37"/>
                  </p:custDataLst>
                </p:nvPr>
              </p:nvSpPr>
              <p:spPr>
                <a:xfrm>
                  <a:off x="2550" y="917"/>
                  <a:ext cx="1536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元素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标绘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4478" y="2722"/>
                <a:ext cx="1950" cy="414"/>
                <a:chOff x="2323" y="905"/>
                <a:chExt cx="1950" cy="414"/>
              </a:xfrm>
            </p:grpSpPr>
            <p:sp>
              <p:nvSpPr>
                <p:cNvPr id="71" name="矩形 70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72" name="文本框 71"/>
                <p:cNvSpPr txBox="1"/>
                <p:nvPr>
                  <p:custDataLst>
                    <p:tags r:id="rId39"/>
                  </p:custDataLst>
                </p:nvPr>
              </p:nvSpPr>
              <p:spPr>
                <a:xfrm>
                  <a:off x="2550" y="905"/>
                  <a:ext cx="1536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属性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更新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6746" y="2734"/>
                <a:ext cx="1950" cy="402"/>
                <a:chOff x="2323" y="917"/>
                <a:chExt cx="1950" cy="402"/>
              </a:xfrm>
            </p:grpSpPr>
            <p:sp>
              <p:nvSpPr>
                <p:cNvPr id="74" name="矩形 73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75" name="文本框 74"/>
                <p:cNvSpPr txBox="1"/>
                <p:nvPr>
                  <p:custDataLst>
                    <p:tags r:id="rId41"/>
                  </p:custDataLst>
                </p:nvPr>
              </p:nvSpPr>
              <p:spPr>
                <a:xfrm>
                  <a:off x="2550" y="917"/>
                  <a:ext cx="1536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图形组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表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>
                <a:off x="9014" y="2734"/>
                <a:ext cx="1950" cy="401"/>
                <a:chOff x="2323" y="918"/>
                <a:chExt cx="1950" cy="401"/>
              </a:xfrm>
            </p:grpSpPr>
            <p:sp>
              <p:nvSpPr>
                <p:cNvPr id="77" name="矩形 76"/>
                <p:cNvSpPr/>
                <p:nvPr>
                  <p:custDataLst>
                    <p:tags r:id="rId42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78" name="文本框 77"/>
                <p:cNvSpPr txBox="1"/>
                <p:nvPr>
                  <p:custDataLst>
                    <p:tags r:id="rId43"/>
                  </p:custDataLst>
                </p:nvPr>
              </p:nvSpPr>
              <p:spPr>
                <a:xfrm>
                  <a:off x="2343" y="918"/>
                  <a:ext cx="1869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定位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11282" y="2722"/>
                <a:ext cx="2081" cy="401"/>
                <a:chOff x="2230" y="918"/>
                <a:chExt cx="2081" cy="401"/>
              </a:xfrm>
            </p:grpSpPr>
            <p:sp>
              <p:nvSpPr>
                <p:cNvPr id="80" name="矩形 79"/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81" name="文本框 80"/>
                <p:cNvSpPr txBox="1"/>
                <p:nvPr>
                  <p:custDataLst>
                    <p:tags r:id="rId45"/>
                  </p:custDataLst>
                </p:nvPr>
              </p:nvSpPr>
              <p:spPr>
                <a:xfrm>
                  <a:off x="2230" y="918"/>
                  <a:ext cx="2081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状态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判定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</p:grpSp>
        <p:grpSp>
          <p:nvGrpSpPr>
            <p:cNvPr id="227" name="组合 226"/>
            <p:cNvGrpSpPr/>
            <p:nvPr/>
          </p:nvGrpSpPr>
          <p:grpSpPr>
            <a:xfrm>
              <a:off x="2210" y="3359"/>
              <a:ext cx="11152" cy="414"/>
              <a:chOff x="2210" y="3359"/>
              <a:chExt cx="11152" cy="414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2210" y="3371"/>
                <a:ext cx="1950" cy="402"/>
                <a:chOff x="2323" y="917"/>
                <a:chExt cx="1950" cy="402"/>
              </a:xfrm>
            </p:grpSpPr>
            <p:sp>
              <p:nvSpPr>
                <p:cNvPr id="83" name="矩形 82"/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84" name="文本框 83"/>
                <p:cNvSpPr txBox="1"/>
                <p:nvPr>
                  <p:custDataLst>
                    <p:tags r:id="rId47"/>
                  </p:custDataLst>
                </p:nvPr>
              </p:nvSpPr>
              <p:spPr>
                <a:xfrm>
                  <a:off x="2324" y="917"/>
                  <a:ext cx="1839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位置信息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服务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4478" y="3359"/>
                <a:ext cx="1950" cy="414"/>
                <a:chOff x="2323" y="905"/>
                <a:chExt cx="1950" cy="414"/>
              </a:xfrm>
            </p:grpSpPr>
            <p:sp>
              <p:nvSpPr>
                <p:cNvPr id="86" name="矩形 85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87" name="文本框 86"/>
                <p:cNvSpPr txBox="1"/>
                <p:nvPr>
                  <p:custDataLst>
                    <p:tags r:id="rId49"/>
                  </p:custDataLst>
                </p:nvPr>
              </p:nvSpPr>
              <p:spPr>
                <a:xfrm>
                  <a:off x="2324" y="905"/>
                  <a:ext cx="1935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关键点点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编辑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6746" y="3371"/>
                <a:ext cx="1950" cy="402"/>
                <a:chOff x="2323" y="917"/>
                <a:chExt cx="1950" cy="402"/>
              </a:xfrm>
            </p:grpSpPr>
            <p:sp>
              <p:nvSpPr>
                <p:cNvPr id="89" name="矩形 88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90" name="文本框 89"/>
                <p:cNvSpPr txBox="1"/>
                <p:nvPr>
                  <p:custDataLst>
                    <p:tags r:id="rId51"/>
                  </p:custDataLst>
                </p:nvPr>
              </p:nvSpPr>
              <p:spPr>
                <a:xfrm>
                  <a:off x="2550" y="917"/>
                  <a:ext cx="1536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检索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表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91" name="组合 90"/>
              <p:cNvGrpSpPr/>
              <p:nvPr/>
            </p:nvGrpSpPr>
            <p:grpSpPr>
              <a:xfrm>
                <a:off x="9014" y="3371"/>
                <a:ext cx="1950" cy="401"/>
                <a:chOff x="2323" y="918"/>
                <a:chExt cx="1950" cy="401"/>
              </a:xfrm>
            </p:grpSpPr>
            <p:sp>
              <p:nvSpPr>
                <p:cNvPr id="92" name="矩形 91"/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93" name="文本框 92"/>
                <p:cNvSpPr txBox="1"/>
                <p:nvPr>
                  <p:custDataLst>
                    <p:tags r:id="rId53"/>
                  </p:custDataLst>
                </p:nvPr>
              </p:nvSpPr>
              <p:spPr>
                <a:xfrm>
                  <a:off x="2343" y="918"/>
                  <a:ext cx="1869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数据分发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控制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11282" y="3359"/>
                <a:ext cx="2081" cy="401"/>
                <a:chOff x="2230" y="918"/>
                <a:chExt cx="2081" cy="401"/>
              </a:xfrm>
            </p:grpSpPr>
            <p:sp>
              <p:nvSpPr>
                <p:cNvPr id="95" name="矩形 94"/>
                <p:cNvSpPr/>
                <p:nvPr>
                  <p:custDataLst>
                    <p:tags r:id="rId54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96" name="文本框 95"/>
                <p:cNvSpPr txBox="1"/>
                <p:nvPr>
                  <p:custDataLst>
                    <p:tags r:id="rId55"/>
                  </p:custDataLst>
                </p:nvPr>
              </p:nvSpPr>
              <p:spPr>
                <a:xfrm>
                  <a:off x="2230" y="918"/>
                  <a:ext cx="2081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元素索引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分配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</p:grpSp>
        <p:grpSp>
          <p:nvGrpSpPr>
            <p:cNvPr id="228" name="组合 227"/>
            <p:cNvGrpSpPr/>
            <p:nvPr/>
          </p:nvGrpSpPr>
          <p:grpSpPr>
            <a:xfrm>
              <a:off x="2210" y="4002"/>
              <a:ext cx="11152" cy="414"/>
              <a:chOff x="2210" y="4002"/>
              <a:chExt cx="11152" cy="414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210" y="4014"/>
                <a:ext cx="1950" cy="402"/>
                <a:chOff x="2323" y="917"/>
                <a:chExt cx="1950" cy="402"/>
              </a:xfrm>
            </p:grpSpPr>
            <p:sp>
              <p:nvSpPr>
                <p:cNvPr id="98" name="矩形 97"/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99" name="文本框 98"/>
                <p:cNvSpPr txBox="1"/>
                <p:nvPr>
                  <p:custDataLst>
                    <p:tags r:id="rId57"/>
                  </p:custDataLst>
                </p:nvPr>
              </p:nvSpPr>
              <p:spPr>
                <a:xfrm>
                  <a:off x="2324" y="917"/>
                  <a:ext cx="1843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元素可视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编辑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4478" y="4002"/>
                <a:ext cx="1950" cy="414"/>
                <a:chOff x="2323" y="905"/>
                <a:chExt cx="1950" cy="414"/>
              </a:xfrm>
            </p:grpSpPr>
            <p:sp>
              <p:nvSpPr>
                <p:cNvPr id="101" name="矩形 100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102" name="文本框 101"/>
                <p:cNvSpPr txBox="1"/>
                <p:nvPr>
                  <p:custDataLst>
                    <p:tags r:id="rId59"/>
                  </p:custDataLst>
                </p:nvPr>
              </p:nvSpPr>
              <p:spPr>
                <a:xfrm>
                  <a:off x="2550" y="905"/>
                  <a:ext cx="1536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U</a:t>
                  </a:r>
                  <a:r>
                    <a:rPr lang="en-US" altLang="zh-CN" sz="1200">
                      <a:latin typeface="黑体" panose="02010609060101010101" charset="-122"/>
                      <a:ea typeface="黑体" panose="02010609060101010101" charset="-122"/>
                    </a:rPr>
                    <a:t>UID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管理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6746" y="4014"/>
                <a:ext cx="1950" cy="402"/>
                <a:chOff x="2323" y="917"/>
                <a:chExt cx="1950" cy="402"/>
              </a:xfrm>
            </p:grpSpPr>
            <p:sp>
              <p:nvSpPr>
                <p:cNvPr id="104" name="矩形 103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105" name="文本框 104"/>
                <p:cNvSpPr txBox="1"/>
                <p:nvPr>
                  <p:custDataLst>
                    <p:tags r:id="rId61"/>
                  </p:custDataLst>
                </p:nvPr>
              </p:nvSpPr>
              <p:spPr>
                <a:xfrm>
                  <a:off x="2550" y="917"/>
                  <a:ext cx="1536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大场景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画布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8921" y="4014"/>
                <a:ext cx="2043" cy="401"/>
                <a:chOff x="2230" y="918"/>
                <a:chExt cx="2043" cy="401"/>
              </a:xfrm>
            </p:grpSpPr>
            <p:sp>
              <p:nvSpPr>
                <p:cNvPr id="107" name="矩形 106"/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108" name="文本框 107"/>
                <p:cNvSpPr txBox="1"/>
                <p:nvPr>
                  <p:custDataLst>
                    <p:tags r:id="rId63"/>
                  </p:custDataLst>
                </p:nvPr>
              </p:nvSpPr>
              <p:spPr>
                <a:xfrm>
                  <a:off x="2230" y="918"/>
                  <a:ext cx="2020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报文组织与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解析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11282" y="4002"/>
                <a:ext cx="2081" cy="401"/>
                <a:chOff x="2230" y="918"/>
                <a:chExt cx="2081" cy="401"/>
              </a:xfrm>
            </p:grpSpPr>
            <p:sp>
              <p:nvSpPr>
                <p:cNvPr id="110" name="矩形 109"/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111" name="文本框 110"/>
                <p:cNvSpPr txBox="1"/>
                <p:nvPr>
                  <p:custDataLst>
                    <p:tags r:id="rId65"/>
                  </p:custDataLst>
                </p:nvPr>
              </p:nvSpPr>
              <p:spPr>
                <a:xfrm>
                  <a:off x="2230" y="918"/>
                  <a:ext cx="2081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组对象与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节点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</p:grpSp>
        <p:grpSp>
          <p:nvGrpSpPr>
            <p:cNvPr id="229" name="组合 228"/>
            <p:cNvGrpSpPr/>
            <p:nvPr/>
          </p:nvGrpSpPr>
          <p:grpSpPr>
            <a:xfrm>
              <a:off x="2210" y="5111"/>
              <a:ext cx="8753" cy="414"/>
              <a:chOff x="2210" y="5111"/>
              <a:chExt cx="8753" cy="414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2210" y="5123"/>
                <a:ext cx="1950" cy="402"/>
                <a:chOff x="2323" y="917"/>
                <a:chExt cx="1950" cy="402"/>
              </a:xfrm>
            </p:grpSpPr>
            <p:sp>
              <p:nvSpPr>
                <p:cNvPr id="113" name="矩形 112"/>
                <p:cNvSpPr/>
                <p:nvPr>
                  <p:custDataLst>
                    <p:tags r:id="rId66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114" name="文本框 113"/>
                <p:cNvSpPr txBox="1"/>
                <p:nvPr>
                  <p:custDataLst>
                    <p:tags r:id="rId67"/>
                  </p:custDataLst>
                </p:nvPr>
              </p:nvSpPr>
              <p:spPr>
                <a:xfrm>
                  <a:off x="2324" y="917"/>
                  <a:ext cx="1843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插件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组织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4478" y="5111"/>
                <a:ext cx="1950" cy="414"/>
                <a:chOff x="2323" y="905"/>
                <a:chExt cx="1950" cy="414"/>
              </a:xfrm>
            </p:grpSpPr>
            <p:sp>
              <p:nvSpPr>
                <p:cNvPr id="116" name="矩形 115"/>
                <p:cNvSpPr/>
                <p:nvPr>
                  <p:custDataLst>
                    <p:tags r:id="rId68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117" name="文本框 116"/>
                <p:cNvSpPr txBox="1"/>
                <p:nvPr>
                  <p:custDataLst>
                    <p:tags r:id="rId69"/>
                  </p:custDataLst>
                </p:nvPr>
              </p:nvSpPr>
              <p:spPr>
                <a:xfrm>
                  <a:off x="2550" y="905"/>
                  <a:ext cx="1536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插件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热插拔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6746" y="5123"/>
                <a:ext cx="1950" cy="402"/>
                <a:chOff x="2323" y="917"/>
                <a:chExt cx="1950" cy="402"/>
              </a:xfrm>
            </p:grpSpPr>
            <p:sp>
              <p:nvSpPr>
                <p:cNvPr id="119" name="矩形 118"/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120" name="文本框 119"/>
                <p:cNvSpPr txBox="1"/>
                <p:nvPr>
                  <p:custDataLst>
                    <p:tags r:id="rId71"/>
                  </p:custDataLst>
                </p:nvPr>
              </p:nvSpPr>
              <p:spPr>
                <a:xfrm>
                  <a:off x="2550" y="917"/>
                  <a:ext cx="1536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服务化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功能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8921" y="5123"/>
                <a:ext cx="2043" cy="401"/>
                <a:chOff x="2230" y="918"/>
                <a:chExt cx="2043" cy="401"/>
              </a:xfrm>
            </p:grpSpPr>
            <p:sp>
              <p:nvSpPr>
                <p:cNvPr id="122" name="矩形 121"/>
                <p:cNvSpPr/>
                <p:nvPr>
                  <p:custDataLst>
                    <p:tags r:id="rId72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123" name="文本框 122"/>
                <p:cNvSpPr txBox="1"/>
                <p:nvPr>
                  <p:custDataLst>
                    <p:tags r:id="rId73"/>
                  </p:custDataLst>
                </p:nvPr>
              </p:nvSpPr>
              <p:spPr>
                <a:xfrm>
                  <a:off x="2230" y="918"/>
                  <a:ext cx="2020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界面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集成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</p:grpSp>
        <p:sp>
          <p:nvSpPr>
            <p:cNvPr id="124" name="圆角矩形 123"/>
            <p:cNvSpPr/>
            <p:nvPr/>
          </p:nvSpPr>
          <p:spPr>
            <a:xfrm>
              <a:off x="11806" y="4604"/>
              <a:ext cx="2205" cy="4351"/>
            </a:xfrm>
            <a:prstGeom prst="roundRect">
              <a:avLst/>
            </a:prstGeom>
            <a:solidFill>
              <a:srgbClr val="D9EAD9"/>
            </a:solidFill>
            <a:ln w="28575" cmpd="sng">
              <a:solidFill>
                <a:srgbClr val="D9EAD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12070" y="4947"/>
              <a:ext cx="18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数据通讯</a:t>
              </a:r>
              <a:endParaRPr lang="zh-CN" altLang="en-US" b="1"/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11849" y="5741"/>
              <a:ext cx="2081" cy="401"/>
              <a:chOff x="2230" y="918"/>
              <a:chExt cx="2081" cy="401"/>
            </a:xfrm>
          </p:grpSpPr>
          <p:sp>
            <p:nvSpPr>
              <p:cNvPr id="127" name="矩形 126"/>
              <p:cNvSpPr/>
              <p:nvPr>
                <p:custDataLst>
                  <p:tags r:id="rId74"/>
                </p:custDataLst>
              </p:nvPr>
            </p:nvSpPr>
            <p:spPr>
              <a:xfrm>
                <a:off x="2323" y="918"/>
                <a:ext cx="1950" cy="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128" name="文本框 127"/>
              <p:cNvSpPr txBox="1"/>
              <p:nvPr>
                <p:custDataLst>
                  <p:tags r:id="rId75"/>
                </p:custDataLst>
              </p:nvPr>
            </p:nvSpPr>
            <p:spPr>
              <a:xfrm>
                <a:off x="2230" y="918"/>
                <a:ext cx="2081" cy="3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数据</a:t>
                </a: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接收</a:t>
                </a:r>
                <a:endParaRPr lang="zh-CN" altLang="en-US" sz="12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11849" y="6529"/>
              <a:ext cx="2081" cy="401"/>
              <a:chOff x="2230" y="918"/>
              <a:chExt cx="2081" cy="401"/>
            </a:xfrm>
          </p:grpSpPr>
          <p:sp>
            <p:nvSpPr>
              <p:cNvPr id="130" name="矩形 129"/>
              <p:cNvSpPr/>
              <p:nvPr>
                <p:custDataLst>
                  <p:tags r:id="rId76"/>
                </p:custDataLst>
              </p:nvPr>
            </p:nvSpPr>
            <p:spPr>
              <a:xfrm>
                <a:off x="2323" y="918"/>
                <a:ext cx="1950" cy="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131" name="文本框 130"/>
              <p:cNvSpPr txBox="1"/>
              <p:nvPr>
                <p:custDataLst>
                  <p:tags r:id="rId77"/>
                </p:custDataLst>
              </p:nvPr>
            </p:nvSpPr>
            <p:spPr>
              <a:xfrm>
                <a:off x="2230" y="918"/>
                <a:ext cx="2081" cy="3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数据</a:t>
                </a: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发送</a:t>
                </a:r>
                <a:endParaRPr lang="zh-CN" altLang="en-US" sz="12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11849" y="7317"/>
              <a:ext cx="2081" cy="401"/>
              <a:chOff x="2230" y="918"/>
              <a:chExt cx="2081" cy="401"/>
            </a:xfrm>
          </p:grpSpPr>
          <p:sp>
            <p:nvSpPr>
              <p:cNvPr id="133" name="矩形 132"/>
              <p:cNvSpPr/>
              <p:nvPr>
                <p:custDataLst>
                  <p:tags r:id="rId78"/>
                </p:custDataLst>
              </p:nvPr>
            </p:nvSpPr>
            <p:spPr>
              <a:xfrm>
                <a:off x="2323" y="918"/>
                <a:ext cx="1950" cy="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134" name="文本框 133"/>
              <p:cNvSpPr txBox="1"/>
              <p:nvPr>
                <p:custDataLst>
                  <p:tags r:id="rId79"/>
                </p:custDataLst>
              </p:nvPr>
            </p:nvSpPr>
            <p:spPr>
              <a:xfrm>
                <a:off x="2230" y="918"/>
                <a:ext cx="2081" cy="3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网络传输</a:t>
                </a: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服务</a:t>
                </a:r>
                <a:endParaRPr lang="zh-CN" altLang="en-US" sz="12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11849" y="8105"/>
              <a:ext cx="2081" cy="401"/>
              <a:chOff x="2230" y="918"/>
              <a:chExt cx="2081" cy="401"/>
            </a:xfrm>
          </p:grpSpPr>
          <p:sp>
            <p:nvSpPr>
              <p:cNvPr id="136" name="矩形 135"/>
              <p:cNvSpPr/>
              <p:nvPr>
                <p:custDataLst>
                  <p:tags r:id="rId80"/>
                </p:custDataLst>
              </p:nvPr>
            </p:nvSpPr>
            <p:spPr>
              <a:xfrm>
                <a:off x="2323" y="918"/>
                <a:ext cx="1950" cy="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137" name="文本框 136"/>
              <p:cNvSpPr txBox="1"/>
              <p:nvPr>
                <p:custDataLst>
                  <p:tags r:id="rId81"/>
                </p:custDataLst>
              </p:nvPr>
            </p:nvSpPr>
            <p:spPr>
              <a:xfrm>
                <a:off x="2230" y="918"/>
                <a:ext cx="2081" cy="3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中转</a:t>
                </a: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服务器</a:t>
                </a:r>
                <a:endParaRPr lang="zh-CN" altLang="en-US" sz="12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sp>
          <p:nvSpPr>
            <p:cNvPr id="138" name="圆角矩形 137"/>
            <p:cNvSpPr/>
            <p:nvPr/>
          </p:nvSpPr>
          <p:spPr>
            <a:xfrm>
              <a:off x="1887" y="6421"/>
              <a:ext cx="4590" cy="238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mpd="dbl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1" name="圆角矩形 150"/>
            <p:cNvSpPr/>
            <p:nvPr>
              <p:custDataLst>
                <p:tags r:id="rId82"/>
              </p:custDataLst>
            </p:nvPr>
          </p:nvSpPr>
          <p:spPr>
            <a:xfrm>
              <a:off x="6581" y="6421"/>
              <a:ext cx="4877" cy="115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mpd="dbl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2" name="圆角矩形 151"/>
            <p:cNvSpPr/>
            <p:nvPr>
              <p:custDataLst>
                <p:tags r:id="rId83"/>
              </p:custDataLst>
            </p:nvPr>
          </p:nvSpPr>
          <p:spPr>
            <a:xfrm>
              <a:off x="6582" y="7668"/>
              <a:ext cx="4877" cy="114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mpd="dbl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>
              <p:custDataLst>
                <p:tags r:id="rId84"/>
              </p:custDataLst>
            </p:nvPr>
          </p:nvSpPr>
          <p:spPr>
            <a:xfrm>
              <a:off x="1855" y="6761"/>
              <a:ext cx="517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chemeClr val="bg1"/>
                  </a:solidFill>
                </a:rPr>
                <a:t>图形引擎</a:t>
              </a:r>
              <a:endParaRPr lang="zh-CN" altLang="en-US" b="1"/>
            </a:p>
          </p:txBody>
        </p:sp>
        <p:grpSp>
          <p:nvGrpSpPr>
            <p:cNvPr id="230" name="组合 229"/>
            <p:cNvGrpSpPr/>
            <p:nvPr/>
          </p:nvGrpSpPr>
          <p:grpSpPr>
            <a:xfrm>
              <a:off x="2371" y="6761"/>
              <a:ext cx="3985" cy="1673"/>
              <a:chOff x="2371" y="6761"/>
              <a:chExt cx="3985" cy="1673"/>
            </a:xfrm>
          </p:grpSpPr>
          <p:grpSp>
            <p:nvGrpSpPr>
              <p:cNvPr id="155" name="组合 154"/>
              <p:cNvGrpSpPr/>
              <p:nvPr/>
            </p:nvGrpSpPr>
            <p:grpSpPr>
              <a:xfrm>
                <a:off x="2371" y="6761"/>
                <a:ext cx="1950" cy="402"/>
                <a:chOff x="2323" y="917"/>
                <a:chExt cx="1950" cy="402"/>
              </a:xfrm>
            </p:grpSpPr>
            <p:sp>
              <p:nvSpPr>
                <p:cNvPr id="156" name="矩形 155"/>
                <p:cNvSpPr/>
                <p:nvPr>
                  <p:custDataLst>
                    <p:tags r:id="rId85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157" name="文本框 156"/>
                <p:cNvSpPr txBox="1"/>
                <p:nvPr>
                  <p:custDataLst>
                    <p:tags r:id="rId86"/>
                  </p:custDataLst>
                </p:nvPr>
              </p:nvSpPr>
              <p:spPr>
                <a:xfrm>
                  <a:off x="2437" y="917"/>
                  <a:ext cx="1766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图形渲染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引擎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158" name="组合 157"/>
              <p:cNvGrpSpPr/>
              <p:nvPr/>
            </p:nvGrpSpPr>
            <p:grpSpPr>
              <a:xfrm>
                <a:off x="2371" y="7395"/>
                <a:ext cx="1975" cy="402"/>
                <a:chOff x="2323" y="917"/>
                <a:chExt cx="1975" cy="402"/>
              </a:xfrm>
            </p:grpSpPr>
            <p:sp>
              <p:nvSpPr>
                <p:cNvPr id="159" name="矩形 158"/>
                <p:cNvSpPr/>
                <p:nvPr>
                  <p:custDataLst>
                    <p:tags r:id="rId87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160" name="文本框 159"/>
                <p:cNvSpPr txBox="1"/>
                <p:nvPr>
                  <p:custDataLst>
                    <p:tags r:id="rId88"/>
                  </p:custDataLst>
                </p:nvPr>
              </p:nvSpPr>
              <p:spPr>
                <a:xfrm>
                  <a:off x="2437" y="917"/>
                  <a:ext cx="1861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三维图形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标绘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161" name="组合 160"/>
              <p:cNvGrpSpPr/>
              <p:nvPr/>
            </p:nvGrpSpPr>
            <p:grpSpPr>
              <a:xfrm>
                <a:off x="2371" y="8032"/>
                <a:ext cx="1950" cy="402"/>
                <a:chOff x="2323" y="917"/>
                <a:chExt cx="1950" cy="402"/>
              </a:xfrm>
            </p:grpSpPr>
            <p:sp>
              <p:nvSpPr>
                <p:cNvPr id="162" name="圆角矩形 161"/>
                <p:cNvSpPr/>
                <p:nvPr>
                  <p:custDataLst>
                    <p:tags r:id="rId89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163" name="文本框 162"/>
                <p:cNvSpPr txBox="1"/>
                <p:nvPr>
                  <p:custDataLst>
                    <p:tags r:id="rId90"/>
                  </p:custDataLst>
                </p:nvPr>
              </p:nvSpPr>
              <p:spPr>
                <a:xfrm>
                  <a:off x="2324" y="917"/>
                  <a:ext cx="1839" cy="353"/>
                </a:xfrm>
                <a:prstGeom prst="round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图元拾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取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164" name="组合 163"/>
              <p:cNvGrpSpPr/>
              <p:nvPr/>
            </p:nvGrpSpPr>
            <p:grpSpPr>
              <a:xfrm>
                <a:off x="4364" y="6761"/>
                <a:ext cx="1992" cy="402"/>
                <a:chOff x="2323" y="917"/>
                <a:chExt cx="1992" cy="402"/>
              </a:xfrm>
            </p:grpSpPr>
            <p:sp>
              <p:nvSpPr>
                <p:cNvPr id="165" name="矩形 164"/>
                <p:cNvSpPr/>
                <p:nvPr>
                  <p:custDataLst>
                    <p:tags r:id="rId91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166" name="文本框 165"/>
                <p:cNvSpPr txBox="1"/>
                <p:nvPr>
                  <p:custDataLst>
                    <p:tags r:id="rId92"/>
                  </p:custDataLst>
                </p:nvPr>
              </p:nvSpPr>
              <p:spPr>
                <a:xfrm>
                  <a:off x="2324" y="917"/>
                  <a:ext cx="1991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模型加载与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组织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167" name="组合 166"/>
              <p:cNvGrpSpPr/>
              <p:nvPr/>
            </p:nvGrpSpPr>
            <p:grpSpPr>
              <a:xfrm>
                <a:off x="4364" y="7395"/>
                <a:ext cx="1950" cy="402"/>
                <a:chOff x="2323" y="917"/>
                <a:chExt cx="1950" cy="402"/>
              </a:xfrm>
            </p:grpSpPr>
            <p:sp>
              <p:nvSpPr>
                <p:cNvPr id="168" name="矩形 167"/>
                <p:cNvSpPr/>
                <p:nvPr>
                  <p:custDataLst>
                    <p:tags r:id="rId93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169" name="文本框 168"/>
                <p:cNvSpPr txBox="1"/>
                <p:nvPr>
                  <p:custDataLst>
                    <p:tags r:id="rId94"/>
                  </p:custDataLst>
                </p:nvPr>
              </p:nvSpPr>
              <p:spPr>
                <a:xfrm>
                  <a:off x="2324" y="917"/>
                  <a:ext cx="1807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三维图形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编辑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170" name="组合 169"/>
              <p:cNvGrpSpPr/>
              <p:nvPr/>
            </p:nvGrpSpPr>
            <p:grpSpPr>
              <a:xfrm>
                <a:off x="4364" y="8032"/>
                <a:ext cx="1950" cy="402"/>
                <a:chOff x="2323" y="917"/>
                <a:chExt cx="1950" cy="402"/>
              </a:xfrm>
            </p:grpSpPr>
            <p:sp>
              <p:nvSpPr>
                <p:cNvPr id="171" name="矩形 170"/>
                <p:cNvSpPr/>
                <p:nvPr>
                  <p:custDataLst>
                    <p:tags r:id="rId95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172" name="文本框 171"/>
                <p:cNvSpPr txBox="1"/>
                <p:nvPr>
                  <p:custDataLst>
                    <p:tags r:id="rId96"/>
                  </p:custDataLst>
                </p:nvPr>
              </p:nvSpPr>
              <p:spPr>
                <a:xfrm>
                  <a:off x="2324" y="917"/>
                  <a:ext cx="1839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图形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序列化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</p:grpSp>
        <p:sp>
          <p:nvSpPr>
            <p:cNvPr id="173" name="文本框 172"/>
            <p:cNvSpPr txBox="1"/>
            <p:nvPr>
              <p:custDataLst>
                <p:tags r:id="rId97"/>
              </p:custDataLst>
            </p:nvPr>
          </p:nvSpPr>
          <p:spPr>
            <a:xfrm>
              <a:off x="6519" y="6419"/>
              <a:ext cx="979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chemeClr val="bg1"/>
                  </a:solidFill>
                </a:rPr>
                <a:t>三维数字地球</a:t>
              </a:r>
              <a:endParaRPr lang="zh-CN" altLang="en-US" sz="1400" b="1"/>
            </a:p>
          </p:txBody>
        </p:sp>
        <p:grpSp>
          <p:nvGrpSpPr>
            <p:cNvPr id="231" name="组合 230"/>
            <p:cNvGrpSpPr/>
            <p:nvPr/>
          </p:nvGrpSpPr>
          <p:grpSpPr>
            <a:xfrm>
              <a:off x="7201" y="6583"/>
              <a:ext cx="4057" cy="923"/>
              <a:chOff x="7201" y="6583"/>
              <a:chExt cx="4057" cy="923"/>
            </a:xfrm>
          </p:grpSpPr>
          <p:grpSp>
            <p:nvGrpSpPr>
              <p:cNvPr id="174" name="组合 173"/>
              <p:cNvGrpSpPr/>
              <p:nvPr/>
            </p:nvGrpSpPr>
            <p:grpSpPr>
              <a:xfrm>
                <a:off x="7313" y="6583"/>
                <a:ext cx="2077" cy="402"/>
                <a:chOff x="2321" y="917"/>
                <a:chExt cx="2016" cy="402"/>
              </a:xfrm>
            </p:grpSpPr>
            <p:sp>
              <p:nvSpPr>
                <p:cNvPr id="175" name="矩形 174"/>
                <p:cNvSpPr/>
                <p:nvPr>
                  <p:custDataLst>
                    <p:tags r:id="rId98"/>
                  </p:custDataLst>
                </p:nvPr>
              </p:nvSpPr>
              <p:spPr>
                <a:xfrm>
                  <a:off x="2323" y="918"/>
                  <a:ext cx="2014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176" name="文本框 175"/>
                <p:cNvSpPr txBox="1"/>
                <p:nvPr>
                  <p:custDataLst>
                    <p:tags r:id="rId99"/>
                  </p:custDataLst>
                </p:nvPr>
              </p:nvSpPr>
              <p:spPr>
                <a:xfrm>
                  <a:off x="2321" y="917"/>
                  <a:ext cx="1974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数据服务与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管理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177" name="组合 176"/>
              <p:cNvGrpSpPr/>
              <p:nvPr/>
            </p:nvGrpSpPr>
            <p:grpSpPr>
              <a:xfrm>
                <a:off x="7201" y="7104"/>
                <a:ext cx="2312" cy="402"/>
                <a:chOff x="2208" y="917"/>
                <a:chExt cx="2241" cy="402"/>
              </a:xfrm>
            </p:grpSpPr>
            <p:sp>
              <p:nvSpPr>
                <p:cNvPr id="178" name="矩形 177"/>
                <p:cNvSpPr/>
                <p:nvPr>
                  <p:custDataLst>
                    <p:tags r:id="rId100"/>
                  </p:custDataLst>
                </p:nvPr>
              </p:nvSpPr>
              <p:spPr>
                <a:xfrm>
                  <a:off x="2323" y="918"/>
                  <a:ext cx="2007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179" name="文本框 178"/>
                <p:cNvSpPr txBox="1"/>
                <p:nvPr>
                  <p:custDataLst>
                    <p:tags r:id="rId101"/>
                  </p:custDataLst>
                </p:nvPr>
              </p:nvSpPr>
              <p:spPr>
                <a:xfrm>
                  <a:off x="2208" y="917"/>
                  <a:ext cx="2241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数字地球调度仿真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180" name="组合 179"/>
              <p:cNvGrpSpPr/>
              <p:nvPr/>
            </p:nvGrpSpPr>
            <p:grpSpPr>
              <a:xfrm>
                <a:off x="9434" y="6583"/>
                <a:ext cx="1824" cy="402"/>
                <a:chOff x="2323" y="917"/>
                <a:chExt cx="1950" cy="402"/>
              </a:xfrm>
            </p:grpSpPr>
            <p:sp>
              <p:nvSpPr>
                <p:cNvPr id="181" name="矩形 180"/>
                <p:cNvSpPr/>
                <p:nvPr>
                  <p:custDataLst>
                    <p:tags r:id="rId102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182" name="文本框 181"/>
                <p:cNvSpPr txBox="1"/>
                <p:nvPr>
                  <p:custDataLst>
                    <p:tags r:id="rId103"/>
                  </p:custDataLst>
                </p:nvPr>
              </p:nvSpPr>
              <p:spPr>
                <a:xfrm>
                  <a:off x="2413" y="917"/>
                  <a:ext cx="1781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多源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影像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183" name="组合 182"/>
              <p:cNvGrpSpPr/>
              <p:nvPr/>
            </p:nvGrpSpPr>
            <p:grpSpPr>
              <a:xfrm>
                <a:off x="9435" y="7104"/>
                <a:ext cx="1820" cy="402"/>
                <a:chOff x="2323" y="917"/>
                <a:chExt cx="1950" cy="402"/>
              </a:xfrm>
            </p:grpSpPr>
            <p:sp>
              <p:nvSpPr>
                <p:cNvPr id="184" name="矩形 183"/>
                <p:cNvSpPr/>
                <p:nvPr>
                  <p:custDataLst>
                    <p:tags r:id="rId104"/>
                  </p:custDataLst>
                </p:nvPr>
              </p:nvSpPr>
              <p:spPr>
                <a:xfrm>
                  <a:off x="2323" y="918"/>
                  <a:ext cx="1950" cy="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185" name="文本框 184"/>
                <p:cNvSpPr txBox="1"/>
                <p:nvPr>
                  <p:custDataLst>
                    <p:tags r:id="rId105"/>
                  </p:custDataLst>
                </p:nvPr>
              </p:nvSpPr>
              <p:spPr>
                <a:xfrm>
                  <a:off x="2451" y="917"/>
                  <a:ext cx="1681" cy="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特效</a:t>
                  </a:r>
                  <a:r>
                    <a:rPr lang="zh-CN" altLang="en-US" sz="1200">
                      <a:latin typeface="黑体" panose="02010609060101010101" charset="-122"/>
                      <a:ea typeface="黑体" panose="02010609060101010101" charset="-122"/>
                    </a:rPr>
                    <a:t>动画</a:t>
                  </a:r>
                  <a:endParaRPr lang="zh-CN" altLang="en-US" sz="12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</p:grpSp>
        <p:sp>
          <p:nvSpPr>
            <p:cNvPr id="186" name="文本框 185"/>
            <p:cNvSpPr txBox="1"/>
            <p:nvPr>
              <p:custDataLst>
                <p:tags r:id="rId106"/>
              </p:custDataLst>
            </p:nvPr>
          </p:nvSpPr>
          <p:spPr>
            <a:xfrm>
              <a:off x="6519" y="7748"/>
              <a:ext cx="86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chemeClr val="bg1"/>
                  </a:solidFill>
                </a:rPr>
                <a:t>消息监听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  <p:grpSp>
          <p:nvGrpSpPr>
            <p:cNvPr id="189" name="组合 188"/>
            <p:cNvGrpSpPr/>
            <p:nvPr/>
          </p:nvGrpSpPr>
          <p:grpSpPr>
            <a:xfrm rot="0">
              <a:off x="7312" y="7752"/>
              <a:ext cx="1936" cy="402"/>
              <a:chOff x="2203" y="917"/>
              <a:chExt cx="2070" cy="402"/>
            </a:xfrm>
          </p:grpSpPr>
          <p:sp>
            <p:nvSpPr>
              <p:cNvPr id="190" name="矩形 189"/>
              <p:cNvSpPr/>
              <p:nvPr>
                <p:custDataLst>
                  <p:tags r:id="rId107"/>
                </p:custDataLst>
              </p:nvPr>
            </p:nvSpPr>
            <p:spPr>
              <a:xfrm>
                <a:off x="2323" y="918"/>
                <a:ext cx="1950" cy="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191" name="文本框 190"/>
              <p:cNvSpPr txBox="1"/>
              <p:nvPr>
                <p:custDataLst>
                  <p:tags r:id="rId108"/>
                </p:custDataLst>
              </p:nvPr>
            </p:nvSpPr>
            <p:spPr>
              <a:xfrm>
                <a:off x="2203" y="917"/>
                <a:ext cx="1991" cy="3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注册</a:t>
                </a: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中心</a:t>
                </a:r>
                <a:endParaRPr lang="zh-CN" altLang="en-US" sz="12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 rot="0">
              <a:off x="7426" y="8271"/>
              <a:ext cx="1820" cy="402"/>
              <a:chOff x="2323" y="917"/>
              <a:chExt cx="1950" cy="402"/>
            </a:xfrm>
          </p:grpSpPr>
          <p:sp>
            <p:nvSpPr>
              <p:cNvPr id="193" name="矩形 192"/>
              <p:cNvSpPr/>
              <p:nvPr>
                <p:custDataLst>
                  <p:tags r:id="rId109"/>
                </p:custDataLst>
              </p:nvPr>
            </p:nvSpPr>
            <p:spPr>
              <a:xfrm>
                <a:off x="2323" y="918"/>
                <a:ext cx="1950" cy="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194" name="文本框 193"/>
              <p:cNvSpPr txBox="1"/>
              <p:nvPr>
                <p:custDataLst>
                  <p:tags r:id="rId110"/>
                </p:custDataLst>
              </p:nvPr>
            </p:nvSpPr>
            <p:spPr>
              <a:xfrm>
                <a:off x="2324" y="917"/>
                <a:ext cx="1807" cy="3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监听</a:t>
                </a: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回调</a:t>
                </a:r>
                <a:endParaRPr lang="zh-CN" altLang="en-US" sz="12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 rot="0">
              <a:off x="9331" y="7748"/>
              <a:ext cx="1936" cy="402"/>
              <a:chOff x="2203" y="917"/>
              <a:chExt cx="2070" cy="402"/>
            </a:xfrm>
          </p:grpSpPr>
          <p:sp>
            <p:nvSpPr>
              <p:cNvPr id="196" name="矩形 195"/>
              <p:cNvSpPr/>
              <p:nvPr>
                <p:custDataLst>
                  <p:tags r:id="rId111"/>
                </p:custDataLst>
              </p:nvPr>
            </p:nvSpPr>
            <p:spPr>
              <a:xfrm>
                <a:off x="2323" y="918"/>
                <a:ext cx="1950" cy="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197" name="文本框 196"/>
              <p:cNvSpPr txBox="1"/>
              <p:nvPr>
                <p:custDataLst>
                  <p:tags r:id="rId112"/>
                </p:custDataLst>
              </p:nvPr>
            </p:nvSpPr>
            <p:spPr>
              <a:xfrm>
                <a:off x="2203" y="917"/>
                <a:ext cx="1991" cy="3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状态</a:t>
                </a: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监听</a:t>
                </a:r>
                <a:endParaRPr lang="zh-CN" altLang="en-US" sz="12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 rot="0">
              <a:off x="9444" y="8269"/>
              <a:ext cx="1820" cy="402"/>
              <a:chOff x="2323" y="917"/>
              <a:chExt cx="1950" cy="402"/>
            </a:xfrm>
          </p:grpSpPr>
          <p:sp>
            <p:nvSpPr>
              <p:cNvPr id="199" name="矩形 198"/>
              <p:cNvSpPr/>
              <p:nvPr>
                <p:custDataLst>
                  <p:tags r:id="rId113"/>
                </p:custDataLst>
              </p:nvPr>
            </p:nvSpPr>
            <p:spPr>
              <a:xfrm>
                <a:off x="2323" y="918"/>
                <a:ext cx="1950" cy="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200" name="文本框 199"/>
              <p:cNvSpPr txBox="1"/>
              <p:nvPr>
                <p:custDataLst>
                  <p:tags r:id="rId114"/>
                </p:custDataLst>
              </p:nvPr>
            </p:nvSpPr>
            <p:spPr>
              <a:xfrm>
                <a:off x="2324" y="917"/>
                <a:ext cx="1807" cy="3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状态</a:t>
                </a: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更新</a:t>
                </a:r>
                <a:endParaRPr lang="zh-CN" altLang="en-US" sz="12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sp>
          <p:nvSpPr>
            <p:cNvPr id="202" name="圆角矩形 201"/>
            <p:cNvSpPr/>
            <p:nvPr/>
          </p:nvSpPr>
          <p:spPr>
            <a:xfrm>
              <a:off x="2323" y="9256"/>
              <a:ext cx="10822" cy="64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8575" cmpd="dbl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3" name="文本框 202"/>
            <p:cNvSpPr txBox="1"/>
            <p:nvPr>
              <p:custDataLst>
                <p:tags r:id="rId115"/>
              </p:custDataLst>
            </p:nvPr>
          </p:nvSpPr>
          <p:spPr>
            <a:xfrm>
              <a:off x="2226" y="9336"/>
              <a:ext cx="19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400" b="1">
                  <a:solidFill>
                    <a:schemeClr val="bg1"/>
                  </a:solidFill>
                </a:rPr>
                <a:t>地理信息服务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  <p:grpSp>
          <p:nvGrpSpPr>
            <p:cNvPr id="204" name="组合 203"/>
            <p:cNvGrpSpPr/>
            <p:nvPr/>
          </p:nvGrpSpPr>
          <p:grpSpPr>
            <a:xfrm>
              <a:off x="4437" y="9368"/>
              <a:ext cx="1950" cy="402"/>
              <a:chOff x="2323" y="917"/>
              <a:chExt cx="1950" cy="402"/>
            </a:xfrm>
          </p:grpSpPr>
          <p:sp>
            <p:nvSpPr>
              <p:cNvPr id="205" name="矩形 204"/>
              <p:cNvSpPr/>
              <p:nvPr>
                <p:custDataLst>
                  <p:tags r:id="rId116"/>
                </p:custDataLst>
              </p:nvPr>
            </p:nvSpPr>
            <p:spPr>
              <a:xfrm>
                <a:off x="2323" y="918"/>
                <a:ext cx="1950" cy="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206" name="文本框 205"/>
              <p:cNvSpPr txBox="1"/>
              <p:nvPr>
                <p:custDataLst>
                  <p:tags r:id="rId117"/>
                </p:custDataLst>
              </p:nvPr>
            </p:nvSpPr>
            <p:spPr>
              <a:xfrm>
                <a:off x="2437" y="917"/>
                <a:ext cx="1766" cy="3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空间数据</a:t>
                </a: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引擎</a:t>
                </a:r>
                <a:endParaRPr lang="zh-CN" altLang="en-US" sz="12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7519" y="9369"/>
              <a:ext cx="1950" cy="402"/>
              <a:chOff x="2323" y="917"/>
              <a:chExt cx="1950" cy="402"/>
            </a:xfrm>
          </p:grpSpPr>
          <p:sp>
            <p:nvSpPr>
              <p:cNvPr id="208" name="矩形 207"/>
              <p:cNvSpPr/>
              <p:nvPr>
                <p:custDataLst>
                  <p:tags r:id="rId118"/>
                </p:custDataLst>
              </p:nvPr>
            </p:nvSpPr>
            <p:spPr>
              <a:xfrm>
                <a:off x="2323" y="918"/>
                <a:ext cx="1950" cy="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209" name="文本框 208"/>
              <p:cNvSpPr txBox="1"/>
              <p:nvPr>
                <p:custDataLst>
                  <p:tags r:id="rId119"/>
                </p:custDataLst>
              </p:nvPr>
            </p:nvSpPr>
            <p:spPr>
              <a:xfrm>
                <a:off x="2437" y="917"/>
                <a:ext cx="1766" cy="3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空间数据</a:t>
                </a: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服务</a:t>
                </a:r>
                <a:endParaRPr lang="zh-CN" altLang="en-US" sz="12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10601" y="9370"/>
              <a:ext cx="1950" cy="402"/>
              <a:chOff x="2323" y="917"/>
              <a:chExt cx="1950" cy="402"/>
            </a:xfrm>
          </p:grpSpPr>
          <p:sp>
            <p:nvSpPr>
              <p:cNvPr id="211" name="矩形 210"/>
              <p:cNvSpPr/>
              <p:nvPr>
                <p:custDataLst>
                  <p:tags r:id="rId120"/>
                </p:custDataLst>
              </p:nvPr>
            </p:nvSpPr>
            <p:spPr>
              <a:xfrm>
                <a:off x="2323" y="918"/>
                <a:ext cx="1950" cy="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212" name="文本框 211"/>
              <p:cNvSpPr txBox="1"/>
              <p:nvPr>
                <p:custDataLst>
                  <p:tags r:id="rId121"/>
                </p:custDataLst>
              </p:nvPr>
            </p:nvSpPr>
            <p:spPr>
              <a:xfrm>
                <a:off x="2437" y="917"/>
                <a:ext cx="1766" cy="3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数据服务</a:t>
                </a: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管理</a:t>
                </a:r>
                <a:endParaRPr lang="zh-CN" altLang="en-US" sz="12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2331" y="10163"/>
              <a:ext cx="1950" cy="402"/>
              <a:chOff x="2323" y="917"/>
              <a:chExt cx="1950" cy="402"/>
            </a:xfrm>
          </p:grpSpPr>
          <p:sp>
            <p:nvSpPr>
              <p:cNvPr id="214" name="矩形 213"/>
              <p:cNvSpPr/>
              <p:nvPr>
                <p:custDataLst>
                  <p:tags r:id="rId122"/>
                </p:custDataLst>
              </p:nvPr>
            </p:nvSpPr>
            <p:spPr>
              <a:xfrm>
                <a:off x="2323" y="918"/>
                <a:ext cx="1950" cy="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215" name="文本框 214"/>
              <p:cNvSpPr txBox="1"/>
              <p:nvPr>
                <p:custDataLst>
                  <p:tags r:id="rId123"/>
                </p:custDataLst>
              </p:nvPr>
            </p:nvSpPr>
            <p:spPr>
              <a:xfrm>
                <a:off x="2437" y="917"/>
                <a:ext cx="1766" cy="3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网络</a:t>
                </a: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通讯</a:t>
                </a:r>
                <a:endParaRPr lang="zh-CN" altLang="en-US" sz="12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grpSp>
          <p:nvGrpSpPr>
            <p:cNvPr id="216" name="组合 215"/>
            <p:cNvGrpSpPr/>
            <p:nvPr/>
          </p:nvGrpSpPr>
          <p:grpSpPr>
            <a:xfrm>
              <a:off x="5314" y="10164"/>
              <a:ext cx="1950" cy="402"/>
              <a:chOff x="2323" y="917"/>
              <a:chExt cx="1950" cy="402"/>
            </a:xfrm>
          </p:grpSpPr>
          <p:sp>
            <p:nvSpPr>
              <p:cNvPr id="217" name="矩形 216"/>
              <p:cNvSpPr/>
              <p:nvPr>
                <p:custDataLst>
                  <p:tags r:id="rId124"/>
                </p:custDataLst>
              </p:nvPr>
            </p:nvSpPr>
            <p:spPr>
              <a:xfrm>
                <a:off x="2323" y="918"/>
                <a:ext cx="1950" cy="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218" name="文本框 217"/>
              <p:cNvSpPr txBox="1"/>
              <p:nvPr>
                <p:custDataLst>
                  <p:tags r:id="rId125"/>
                </p:custDataLst>
              </p:nvPr>
            </p:nvSpPr>
            <p:spPr>
              <a:xfrm>
                <a:off x="2437" y="917"/>
                <a:ext cx="1766" cy="3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空间数据</a:t>
                </a: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库</a:t>
                </a:r>
                <a:endParaRPr lang="zh-CN" altLang="en-US" sz="12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grpSp>
          <p:nvGrpSpPr>
            <p:cNvPr id="219" name="组合 218"/>
            <p:cNvGrpSpPr/>
            <p:nvPr/>
          </p:nvGrpSpPr>
          <p:grpSpPr>
            <a:xfrm>
              <a:off x="8297" y="10165"/>
              <a:ext cx="1950" cy="402"/>
              <a:chOff x="2323" y="917"/>
              <a:chExt cx="1950" cy="402"/>
            </a:xfrm>
          </p:grpSpPr>
          <p:sp>
            <p:nvSpPr>
              <p:cNvPr id="220" name="矩形 219"/>
              <p:cNvSpPr/>
              <p:nvPr>
                <p:custDataLst>
                  <p:tags r:id="rId126"/>
                </p:custDataLst>
              </p:nvPr>
            </p:nvSpPr>
            <p:spPr>
              <a:xfrm>
                <a:off x="2323" y="918"/>
                <a:ext cx="1950" cy="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221" name="文本框 220"/>
              <p:cNvSpPr txBox="1"/>
              <p:nvPr>
                <p:custDataLst>
                  <p:tags r:id="rId127"/>
                </p:custDataLst>
              </p:nvPr>
            </p:nvSpPr>
            <p:spPr>
              <a:xfrm>
                <a:off x="2437" y="917"/>
                <a:ext cx="1766" cy="3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数据</a:t>
                </a: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服务</a:t>
                </a:r>
                <a:endParaRPr lang="zh-CN" altLang="en-US" sz="12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11280" y="10163"/>
              <a:ext cx="1950" cy="402"/>
              <a:chOff x="2323" y="917"/>
              <a:chExt cx="1950" cy="402"/>
            </a:xfrm>
          </p:grpSpPr>
          <p:sp>
            <p:nvSpPr>
              <p:cNvPr id="223" name="矩形 222"/>
              <p:cNvSpPr/>
              <p:nvPr>
                <p:custDataLst>
                  <p:tags r:id="rId128"/>
                </p:custDataLst>
              </p:nvPr>
            </p:nvSpPr>
            <p:spPr>
              <a:xfrm>
                <a:off x="2323" y="918"/>
                <a:ext cx="1950" cy="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224" name="文本框 223"/>
              <p:cNvSpPr txBox="1"/>
              <p:nvPr>
                <p:custDataLst>
                  <p:tags r:id="rId129"/>
                </p:custDataLst>
              </p:nvPr>
            </p:nvSpPr>
            <p:spPr>
              <a:xfrm>
                <a:off x="2437" y="917"/>
                <a:ext cx="1766" cy="3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运维</a:t>
                </a:r>
                <a:r>
                  <a:rPr lang="zh-CN" altLang="en-US" sz="1200">
                    <a:latin typeface="黑体" panose="02010609060101010101" charset="-122"/>
                    <a:ea typeface="黑体" panose="02010609060101010101" charset="-122"/>
                  </a:rPr>
                  <a:t>管理</a:t>
                </a:r>
                <a:endParaRPr lang="zh-CN" altLang="en-US" sz="12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97155" y="-1905"/>
            <a:ext cx="1482090" cy="327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8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多域仿真资源统一管控与</a:t>
            </a:r>
            <a:r>
              <a:rPr lang="zh-CN" altLang="en-US" sz="18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调动架构</a:t>
            </a:r>
            <a:endParaRPr lang="zh-CN" altLang="en-US" sz="1800" b="1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778000" y="116840"/>
            <a:ext cx="792480" cy="7874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1778000" y="5267960"/>
            <a:ext cx="792480" cy="148082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2"/>
            </p:custDataLst>
          </p:nvPr>
        </p:nvSpPr>
        <p:spPr>
          <a:xfrm>
            <a:off x="2642235" y="110490"/>
            <a:ext cx="7616825" cy="787400"/>
          </a:xfrm>
          <a:prstGeom prst="roundRect">
            <a:avLst/>
          </a:prstGeom>
          <a:gradFill>
            <a:gsLst>
              <a:gs pos="50000">
                <a:srgbClr val="F6EDE1"/>
              </a:gs>
              <a:gs pos="0">
                <a:srgbClr val="F9F3EB"/>
              </a:gs>
              <a:gs pos="100000">
                <a:srgbClr val="F3E6D7"/>
              </a:gs>
            </a:gsLst>
            <a:lin scaled="1"/>
          </a:gradFill>
          <a:ln w="28575" cmpd="sng">
            <a:solidFill>
              <a:srgbClr val="F4E9D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3"/>
            </p:custDataLst>
          </p:nvPr>
        </p:nvSpPr>
        <p:spPr>
          <a:xfrm>
            <a:off x="2618740" y="1197610"/>
            <a:ext cx="7640320" cy="1678940"/>
          </a:xfrm>
          <a:prstGeom prst="roundRect">
            <a:avLst/>
          </a:prstGeom>
          <a:solidFill>
            <a:schemeClr val="accent5"/>
          </a:solidFill>
          <a:ln w="28575" cmpd="sng">
            <a:solidFill>
              <a:srgbClr val="BBE0E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45615" y="619760"/>
            <a:ext cx="8013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bg1"/>
                </a:solidFill>
              </a:rPr>
              <a:t>上位机</a:t>
            </a:r>
            <a:r>
              <a:rPr lang="zh-CN" altLang="en-US" sz="1200" b="1">
                <a:solidFill>
                  <a:schemeClr val="bg1"/>
                </a:solidFill>
              </a:rPr>
              <a:t>层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>
            <p:custDataLst>
              <p:tags r:id="rId4"/>
            </p:custDataLst>
          </p:nvPr>
        </p:nvSpPr>
        <p:spPr>
          <a:xfrm>
            <a:off x="1778000" y="1174750"/>
            <a:ext cx="792480" cy="168402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992630" y="1786890"/>
            <a:ext cx="406400" cy="805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</a:rPr>
              <a:t>任务模块</a:t>
            </a:r>
            <a:endParaRPr lang="zh-CN" altLang="en-US" sz="1200" b="1">
              <a:solidFill>
                <a:schemeClr val="bg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</a:rPr>
              <a:t>层</a:t>
            </a:r>
            <a:endParaRPr lang="zh-CN" altLang="en-US" sz="1200" b="1">
              <a:solidFill>
                <a:schemeClr val="bg1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1768475" y="3129280"/>
            <a:ext cx="792480" cy="16922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1991360" y="3616960"/>
            <a:ext cx="336550" cy="1204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</a:rPr>
              <a:t>子</a:t>
            </a:r>
            <a:endParaRPr lang="zh-CN" altLang="en-US" sz="1200" b="1">
              <a:solidFill>
                <a:schemeClr val="bg1"/>
              </a:solidFill>
            </a:endParaRPr>
          </a:p>
          <a:p>
            <a:r>
              <a:rPr lang="zh-CN" altLang="en-US" sz="1200" b="1">
                <a:solidFill>
                  <a:schemeClr val="bg1"/>
                </a:solidFill>
              </a:rPr>
              <a:t>系统</a:t>
            </a:r>
            <a:r>
              <a:rPr lang="zh-CN" altLang="en-US" sz="1200" b="1">
                <a:solidFill>
                  <a:schemeClr val="bg1"/>
                </a:solidFill>
              </a:rPr>
              <a:t>管</a:t>
            </a:r>
            <a:endParaRPr lang="zh-CN" altLang="en-US" sz="1200" b="1">
              <a:solidFill>
                <a:schemeClr val="bg1"/>
              </a:solidFill>
            </a:endParaRPr>
          </a:p>
          <a:p>
            <a:r>
              <a:rPr lang="zh-CN" altLang="en-US" sz="1200" b="1">
                <a:solidFill>
                  <a:schemeClr val="bg1"/>
                </a:solidFill>
              </a:rPr>
              <a:t>理层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>
            <p:custDataLst>
              <p:tags r:id="rId7"/>
            </p:custDataLst>
          </p:nvPr>
        </p:nvSpPr>
        <p:spPr>
          <a:xfrm>
            <a:off x="2618740" y="3138170"/>
            <a:ext cx="7640320" cy="16827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rgbClr val="D9EDE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>
            <p:custDataLst>
              <p:tags r:id="rId8"/>
            </p:custDataLst>
          </p:nvPr>
        </p:nvSpPr>
        <p:spPr>
          <a:xfrm>
            <a:off x="2665730" y="5271770"/>
            <a:ext cx="7593330" cy="147764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 cmpd="sng">
            <a:solidFill>
              <a:srgbClr val="CCCC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927350" y="407353"/>
            <a:ext cx="698500" cy="25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4" name="矩形 213"/>
          <p:cNvSpPr/>
          <p:nvPr>
            <p:custDataLst>
              <p:tags r:id="rId9"/>
            </p:custDataLst>
          </p:nvPr>
        </p:nvSpPr>
        <p:spPr>
          <a:xfrm>
            <a:off x="262890" y="5662295"/>
            <a:ext cx="1238250" cy="25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 descr="上位机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9920" y="142240"/>
            <a:ext cx="565785" cy="50990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11"/>
            </p:custDataLst>
          </p:nvPr>
        </p:nvSpPr>
        <p:spPr>
          <a:xfrm>
            <a:off x="4187190" y="407353"/>
            <a:ext cx="698500" cy="25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5447030" y="407353"/>
            <a:ext cx="698500" cy="25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" name="矩形 19"/>
          <p:cNvSpPr/>
          <p:nvPr>
            <p:custDataLst>
              <p:tags r:id="rId13"/>
            </p:custDataLst>
          </p:nvPr>
        </p:nvSpPr>
        <p:spPr>
          <a:xfrm>
            <a:off x="6706870" y="407353"/>
            <a:ext cx="698500" cy="25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" name="矩形 21"/>
          <p:cNvSpPr/>
          <p:nvPr>
            <p:custDataLst>
              <p:tags r:id="rId14"/>
            </p:custDataLst>
          </p:nvPr>
        </p:nvSpPr>
        <p:spPr>
          <a:xfrm>
            <a:off x="7966710" y="407353"/>
            <a:ext cx="698500" cy="25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9226550" y="407353"/>
            <a:ext cx="698500" cy="25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55595" y="427990"/>
            <a:ext cx="847090" cy="2241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建模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仿真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6"/>
            </p:custDataLst>
          </p:nvPr>
        </p:nvSpPr>
        <p:spPr>
          <a:xfrm>
            <a:off x="4115435" y="427990"/>
            <a:ext cx="847090" cy="2241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工程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管理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17"/>
            </p:custDataLst>
          </p:nvPr>
        </p:nvSpPr>
        <p:spPr>
          <a:xfrm>
            <a:off x="5393055" y="427990"/>
            <a:ext cx="847090" cy="2241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数据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监视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4" name="文本框 33"/>
          <p:cNvSpPr txBox="1"/>
          <p:nvPr>
            <p:custDataLst>
              <p:tags r:id="rId18"/>
            </p:custDataLst>
          </p:nvPr>
        </p:nvSpPr>
        <p:spPr>
          <a:xfrm>
            <a:off x="6635115" y="427990"/>
            <a:ext cx="847090" cy="2241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态势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显示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6" name="文本框 45"/>
          <p:cNvSpPr txBox="1"/>
          <p:nvPr>
            <p:custDataLst>
              <p:tags r:id="rId19"/>
            </p:custDataLst>
          </p:nvPr>
        </p:nvSpPr>
        <p:spPr>
          <a:xfrm>
            <a:off x="7894955" y="427990"/>
            <a:ext cx="847090" cy="2241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自动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测试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7" name="文本框 46"/>
          <p:cNvSpPr txBox="1"/>
          <p:nvPr>
            <p:custDataLst>
              <p:tags r:id="rId20"/>
            </p:custDataLst>
          </p:nvPr>
        </p:nvSpPr>
        <p:spPr>
          <a:xfrm>
            <a:off x="9154795" y="427990"/>
            <a:ext cx="847090" cy="2241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数据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存储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8" name="图片 47" descr="任务模块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21510" y="1268730"/>
            <a:ext cx="513080" cy="513080"/>
          </a:xfrm>
          <a:prstGeom prst="rect">
            <a:avLst/>
          </a:prstGeom>
        </p:spPr>
      </p:pic>
      <p:sp>
        <p:nvSpPr>
          <p:cNvPr id="139" name="圆角矩形 138"/>
          <p:cNvSpPr/>
          <p:nvPr/>
        </p:nvSpPr>
        <p:spPr>
          <a:xfrm>
            <a:off x="2686685" y="1383030"/>
            <a:ext cx="1694815" cy="1346835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圆角矩形 139"/>
          <p:cNvSpPr/>
          <p:nvPr>
            <p:custDataLst>
              <p:tags r:id="rId22"/>
            </p:custDataLst>
          </p:nvPr>
        </p:nvSpPr>
        <p:spPr>
          <a:xfrm>
            <a:off x="4591050" y="1383030"/>
            <a:ext cx="1694815" cy="1346835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圆角矩形 140"/>
          <p:cNvSpPr/>
          <p:nvPr>
            <p:custDataLst>
              <p:tags r:id="rId23"/>
            </p:custDataLst>
          </p:nvPr>
        </p:nvSpPr>
        <p:spPr>
          <a:xfrm>
            <a:off x="6495415" y="1383030"/>
            <a:ext cx="1694815" cy="1346835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圆角矩形 141"/>
          <p:cNvSpPr/>
          <p:nvPr>
            <p:custDataLst>
              <p:tags r:id="rId24"/>
            </p:custDataLst>
          </p:nvPr>
        </p:nvSpPr>
        <p:spPr>
          <a:xfrm>
            <a:off x="8399780" y="1383030"/>
            <a:ext cx="1694815" cy="1346835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文本框 148"/>
          <p:cNvSpPr txBox="1"/>
          <p:nvPr>
            <p:custDataLst>
              <p:tags r:id="rId25"/>
            </p:custDataLst>
          </p:nvPr>
        </p:nvSpPr>
        <p:spPr>
          <a:xfrm>
            <a:off x="2828925" y="1425575"/>
            <a:ext cx="1270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00B050"/>
                </a:solidFill>
              </a:rPr>
              <a:t>陆域测试仿真机</a:t>
            </a:r>
            <a:endParaRPr lang="zh-CN" altLang="en-US" sz="1200" b="1">
              <a:solidFill>
                <a:srgbClr val="00B050"/>
              </a:solidFill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2748280" y="1772920"/>
            <a:ext cx="1548130" cy="829945"/>
            <a:chOff x="1928" y="2792"/>
            <a:chExt cx="2438" cy="1307"/>
          </a:xfrm>
        </p:grpSpPr>
        <p:sp>
          <p:nvSpPr>
            <p:cNvPr id="144" name="矩形 143"/>
            <p:cNvSpPr/>
            <p:nvPr>
              <p:custDataLst>
                <p:tags r:id="rId26"/>
              </p:custDataLst>
            </p:nvPr>
          </p:nvSpPr>
          <p:spPr>
            <a:xfrm>
              <a:off x="1931" y="2792"/>
              <a:ext cx="2434" cy="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87" name="矩形 186"/>
            <p:cNvSpPr/>
            <p:nvPr>
              <p:custDataLst>
                <p:tags r:id="rId27"/>
              </p:custDataLst>
            </p:nvPr>
          </p:nvSpPr>
          <p:spPr>
            <a:xfrm>
              <a:off x="1928" y="3246"/>
              <a:ext cx="2438" cy="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88" name="矩形 187"/>
            <p:cNvSpPr/>
            <p:nvPr>
              <p:custDataLst>
                <p:tags r:id="rId28"/>
              </p:custDataLst>
            </p:nvPr>
          </p:nvSpPr>
          <p:spPr>
            <a:xfrm>
              <a:off x="1929" y="3699"/>
              <a:ext cx="2436" cy="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153" name="文本框 152"/>
          <p:cNvSpPr txBox="1"/>
          <p:nvPr>
            <p:custDataLst>
              <p:tags r:id="rId29"/>
            </p:custDataLst>
          </p:nvPr>
        </p:nvSpPr>
        <p:spPr>
          <a:xfrm>
            <a:off x="2665095" y="2061210"/>
            <a:ext cx="1716405" cy="224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陆域无人系统数字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模型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34" name="组合 233"/>
          <p:cNvGrpSpPr/>
          <p:nvPr/>
        </p:nvGrpSpPr>
        <p:grpSpPr>
          <a:xfrm>
            <a:off x="4653915" y="1772920"/>
            <a:ext cx="1548130" cy="829945"/>
            <a:chOff x="1928" y="2792"/>
            <a:chExt cx="2438" cy="1307"/>
          </a:xfrm>
        </p:grpSpPr>
        <p:sp>
          <p:nvSpPr>
            <p:cNvPr id="235" name="矩形 234"/>
            <p:cNvSpPr/>
            <p:nvPr>
              <p:custDataLst>
                <p:tags r:id="rId30"/>
              </p:custDataLst>
            </p:nvPr>
          </p:nvSpPr>
          <p:spPr>
            <a:xfrm>
              <a:off x="1931" y="2792"/>
              <a:ext cx="2434" cy="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36" name="矩形 235"/>
            <p:cNvSpPr/>
            <p:nvPr>
              <p:custDataLst>
                <p:tags r:id="rId31"/>
              </p:custDataLst>
            </p:nvPr>
          </p:nvSpPr>
          <p:spPr>
            <a:xfrm>
              <a:off x="1928" y="3246"/>
              <a:ext cx="2438" cy="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37" name="矩形 236"/>
            <p:cNvSpPr/>
            <p:nvPr>
              <p:custDataLst>
                <p:tags r:id="rId32"/>
              </p:custDataLst>
            </p:nvPr>
          </p:nvSpPr>
          <p:spPr>
            <a:xfrm>
              <a:off x="1929" y="3699"/>
              <a:ext cx="2436" cy="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6567805" y="1772920"/>
            <a:ext cx="1548130" cy="829945"/>
            <a:chOff x="1928" y="2792"/>
            <a:chExt cx="2438" cy="1307"/>
          </a:xfrm>
        </p:grpSpPr>
        <p:sp>
          <p:nvSpPr>
            <p:cNvPr id="239" name="矩形 238"/>
            <p:cNvSpPr/>
            <p:nvPr>
              <p:custDataLst>
                <p:tags r:id="rId33"/>
              </p:custDataLst>
            </p:nvPr>
          </p:nvSpPr>
          <p:spPr>
            <a:xfrm>
              <a:off x="1931" y="2792"/>
              <a:ext cx="2434" cy="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40" name="矩形 239"/>
            <p:cNvSpPr/>
            <p:nvPr>
              <p:custDataLst>
                <p:tags r:id="rId34"/>
              </p:custDataLst>
            </p:nvPr>
          </p:nvSpPr>
          <p:spPr>
            <a:xfrm>
              <a:off x="1928" y="3246"/>
              <a:ext cx="2438" cy="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41" name="矩形 240"/>
            <p:cNvSpPr/>
            <p:nvPr>
              <p:custDataLst>
                <p:tags r:id="rId35"/>
              </p:custDataLst>
            </p:nvPr>
          </p:nvSpPr>
          <p:spPr>
            <a:xfrm>
              <a:off x="1929" y="3699"/>
              <a:ext cx="2436" cy="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8484235" y="1772920"/>
            <a:ext cx="1548130" cy="829945"/>
            <a:chOff x="1928" y="2792"/>
            <a:chExt cx="2438" cy="1307"/>
          </a:xfrm>
        </p:grpSpPr>
        <p:sp>
          <p:nvSpPr>
            <p:cNvPr id="243" name="矩形 242"/>
            <p:cNvSpPr/>
            <p:nvPr>
              <p:custDataLst>
                <p:tags r:id="rId36"/>
              </p:custDataLst>
            </p:nvPr>
          </p:nvSpPr>
          <p:spPr>
            <a:xfrm>
              <a:off x="1931" y="2792"/>
              <a:ext cx="2434" cy="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44" name="矩形 243"/>
            <p:cNvSpPr/>
            <p:nvPr>
              <p:custDataLst>
                <p:tags r:id="rId37"/>
              </p:custDataLst>
            </p:nvPr>
          </p:nvSpPr>
          <p:spPr>
            <a:xfrm>
              <a:off x="1928" y="3246"/>
              <a:ext cx="2438" cy="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45" name="矩形 244"/>
            <p:cNvSpPr/>
            <p:nvPr>
              <p:custDataLst>
                <p:tags r:id="rId38"/>
              </p:custDataLst>
            </p:nvPr>
          </p:nvSpPr>
          <p:spPr>
            <a:xfrm>
              <a:off x="1929" y="3699"/>
              <a:ext cx="2436" cy="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246" name="文本框 245"/>
          <p:cNvSpPr txBox="1"/>
          <p:nvPr>
            <p:custDataLst>
              <p:tags r:id="rId39"/>
            </p:custDataLst>
          </p:nvPr>
        </p:nvSpPr>
        <p:spPr>
          <a:xfrm>
            <a:off x="4792980" y="1425575"/>
            <a:ext cx="1270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00B0F0"/>
                </a:solidFill>
              </a:rPr>
              <a:t>海域测试仿真机</a:t>
            </a:r>
            <a:endParaRPr lang="zh-CN" altLang="en-US" sz="1200" b="1">
              <a:solidFill>
                <a:srgbClr val="00B0F0"/>
              </a:solidFill>
            </a:endParaRPr>
          </a:p>
        </p:txBody>
      </p:sp>
      <p:sp>
        <p:nvSpPr>
          <p:cNvPr id="247" name="文本框 246"/>
          <p:cNvSpPr txBox="1"/>
          <p:nvPr>
            <p:custDataLst>
              <p:tags r:id="rId40"/>
            </p:custDataLst>
          </p:nvPr>
        </p:nvSpPr>
        <p:spPr>
          <a:xfrm>
            <a:off x="6716395" y="1425575"/>
            <a:ext cx="1270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0070C0"/>
                </a:solidFill>
              </a:rPr>
              <a:t>空域测试仿真机</a:t>
            </a:r>
            <a:endParaRPr lang="zh-CN" altLang="en-US" sz="1200" b="1">
              <a:solidFill>
                <a:srgbClr val="0070C0"/>
              </a:solidFill>
            </a:endParaRPr>
          </a:p>
        </p:txBody>
      </p:sp>
      <p:sp>
        <p:nvSpPr>
          <p:cNvPr id="248" name="文本框 247"/>
          <p:cNvSpPr txBox="1"/>
          <p:nvPr>
            <p:custDataLst>
              <p:tags r:id="rId41"/>
            </p:custDataLst>
          </p:nvPr>
        </p:nvSpPr>
        <p:spPr>
          <a:xfrm>
            <a:off x="8601075" y="1412875"/>
            <a:ext cx="1270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</a:rPr>
              <a:t>天域测试仿真机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5" name="文本框 144"/>
          <p:cNvSpPr txBox="1"/>
          <p:nvPr>
            <p:custDataLst>
              <p:tags r:id="rId42"/>
            </p:custDataLst>
          </p:nvPr>
        </p:nvSpPr>
        <p:spPr>
          <a:xfrm>
            <a:off x="2783840" y="1772920"/>
            <a:ext cx="1486535" cy="224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陆域典型环境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模型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9" name="文本框 248"/>
          <p:cNvSpPr txBox="1"/>
          <p:nvPr>
            <p:custDataLst>
              <p:tags r:id="rId43"/>
            </p:custDataLst>
          </p:nvPr>
        </p:nvSpPr>
        <p:spPr>
          <a:xfrm>
            <a:off x="2781300" y="2348865"/>
            <a:ext cx="1486535" cy="224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外部接口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模型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3" name="文本框 252"/>
          <p:cNvSpPr txBox="1"/>
          <p:nvPr>
            <p:custDataLst>
              <p:tags r:id="rId44"/>
            </p:custDataLst>
          </p:nvPr>
        </p:nvSpPr>
        <p:spPr>
          <a:xfrm>
            <a:off x="4566920" y="2091690"/>
            <a:ext cx="1716405" cy="224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海域无人系统数字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模型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4" name="文本框 253"/>
          <p:cNvSpPr txBox="1"/>
          <p:nvPr>
            <p:custDataLst>
              <p:tags r:id="rId45"/>
            </p:custDataLst>
          </p:nvPr>
        </p:nvSpPr>
        <p:spPr>
          <a:xfrm>
            <a:off x="4685665" y="1803400"/>
            <a:ext cx="1486535" cy="224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海域典型环境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模型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5" name="文本框 254"/>
          <p:cNvSpPr txBox="1"/>
          <p:nvPr>
            <p:custDataLst>
              <p:tags r:id="rId46"/>
            </p:custDataLst>
          </p:nvPr>
        </p:nvSpPr>
        <p:spPr>
          <a:xfrm>
            <a:off x="4683125" y="2348865"/>
            <a:ext cx="1486535" cy="224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外部接口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模型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6" name="文本框 255"/>
          <p:cNvSpPr txBox="1"/>
          <p:nvPr>
            <p:custDataLst>
              <p:tags r:id="rId47"/>
            </p:custDataLst>
          </p:nvPr>
        </p:nvSpPr>
        <p:spPr>
          <a:xfrm>
            <a:off x="6481445" y="2091690"/>
            <a:ext cx="1716405" cy="224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空域无人系统数字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模型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7" name="文本框 256"/>
          <p:cNvSpPr txBox="1"/>
          <p:nvPr>
            <p:custDataLst>
              <p:tags r:id="rId48"/>
            </p:custDataLst>
          </p:nvPr>
        </p:nvSpPr>
        <p:spPr>
          <a:xfrm>
            <a:off x="6600190" y="1803400"/>
            <a:ext cx="1486535" cy="224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空域典型环境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模型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8" name="文本框 257"/>
          <p:cNvSpPr txBox="1"/>
          <p:nvPr>
            <p:custDataLst>
              <p:tags r:id="rId49"/>
            </p:custDataLst>
          </p:nvPr>
        </p:nvSpPr>
        <p:spPr>
          <a:xfrm>
            <a:off x="6600190" y="2348865"/>
            <a:ext cx="1486535" cy="224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外部接口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模型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9" name="文本框 258"/>
          <p:cNvSpPr txBox="1"/>
          <p:nvPr>
            <p:custDataLst>
              <p:tags r:id="rId50"/>
            </p:custDataLst>
          </p:nvPr>
        </p:nvSpPr>
        <p:spPr>
          <a:xfrm>
            <a:off x="8396605" y="2091690"/>
            <a:ext cx="1716405" cy="224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天域无人系统数字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模型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0" name="文本框 259"/>
          <p:cNvSpPr txBox="1"/>
          <p:nvPr>
            <p:custDataLst>
              <p:tags r:id="rId51"/>
            </p:custDataLst>
          </p:nvPr>
        </p:nvSpPr>
        <p:spPr>
          <a:xfrm>
            <a:off x="8515350" y="1803400"/>
            <a:ext cx="1486535" cy="224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天域典型环境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模型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1" name="文本框 260"/>
          <p:cNvSpPr txBox="1"/>
          <p:nvPr>
            <p:custDataLst>
              <p:tags r:id="rId52"/>
            </p:custDataLst>
          </p:nvPr>
        </p:nvSpPr>
        <p:spPr>
          <a:xfrm>
            <a:off x="8512810" y="2348865"/>
            <a:ext cx="1486535" cy="224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外部接口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模型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62" name="图片 261" descr="子系统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1953260" y="3180080"/>
            <a:ext cx="436880" cy="436880"/>
          </a:xfrm>
          <a:prstGeom prst="rect">
            <a:avLst/>
          </a:prstGeom>
        </p:spPr>
      </p:pic>
      <p:sp>
        <p:nvSpPr>
          <p:cNvPr id="263" name="圆角矩形 262"/>
          <p:cNvSpPr/>
          <p:nvPr>
            <p:custDataLst>
              <p:tags r:id="rId54"/>
            </p:custDataLst>
          </p:nvPr>
        </p:nvSpPr>
        <p:spPr>
          <a:xfrm>
            <a:off x="2713355" y="3298825"/>
            <a:ext cx="1402080" cy="13468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文本框 263"/>
          <p:cNvSpPr txBox="1"/>
          <p:nvPr>
            <p:custDataLst>
              <p:tags r:id="rId55"/>
            </p:custDataLst>
          </p:nvPr>
        </p:nvSpPr>
        <p:spPr>
          <a:xfrm>
            <a:off x="2750185" y="3319780"/>
            <a:ext cx="127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tx1"/>
                </a:solidFill>
              </a:rPr>
              <a:t>传感监测组件虚拟仿真机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68" name="矩形 267"/>
          <p:cNvSpPr/>
          <p:nvPr>
            <p:custDataLst>
              <p:tags r:id="rId56"/>
            </p:custDataLst>
          </p:nvPr>
        </p:nvSpPr>
        <p:spPr>
          <a:xfrm>
            <a:off x="2855595" y="3749675"/>
            <a:ext cx="1070610" cy="25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0" name="矩形 269"/>
          <p:cNvSpPr/>
          <p:nvPr>
            <p:custDataLst>
              <p:tags r:id="rId57"/>
            </p:custDataLst>
          </p:nvPr>
        </p:nvSpPr>
        <p:spPr>
          <a:xfrm>
            <a:off x="2855595" y="4131310"/>
            <a:ext cx="1070610" cy="349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5" name="文本框 264"/>
          <p:cNvSpPr txBox="1"/>
          <p:nvPr>
            <p:custDataLst>
              <p:tags r:id="rId58"/>
            </p:custDataLst>
          </p:nvPr>
        </p:nvSpPr>
        <p:spPr>
          <a:xfrm>
            <a:off x="2855595" y="4131310"/>
            <a:ext cx="995680" cy="224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 sz="1000">
                <a:latin typeface="黑体" panose="02010609060101010101" charset="-122"/>
                <a:ea typeface="黑体" panose="02010609060101010101" charset="-122"/>
              </a:rPr>
              <a:t>真假件切换</a:t>
            </a:r>
            <a:endParaRPr lang="zh-CN" altLang="en-US" sz="1000"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buClrTx/>
              <a:buSzTx/>
              <a:buFontTx/>
            </a:pPr>
            <a:r>
              <a:rPr lang="zh-CN" altLang="en-US" sz="1000">
                <a:latin typeface="黑体" panose="02010609060101010101" charset="-122"/>
                <a:ea typeface="黑体" panose="02010609060101010101" charset="-122"/>
              </a:rPr>
              <a:t>接口模型</a:t>
            </a:r>
            <a:endParaRPr lang="zh-CN" altLang="en-US" sz="1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6" name="文本框 265"/>
          <p:cNvSpPr txBox="1"/>
          <p:nvPr>
            <p:custDataLst>
              <p:tags r:id="rId59"/>
            </p:custDataLst>
          </p:nvPr>
        </p:nvSpPr>
        <p:spPr>
          <a:xfrm>
            <a:off x="2783840" y="3788410"/>
            <a:ext cx="1112520" cy="224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 sz="1000">
                <a:latin typeface="黑体" panose="02010609060101010101" charset="-122"/>
                <a:ea typeface="黑体" panose="02010609060101010101" charset="-122"/>
              </a:rPr>
              <a:t>传感器监测模型</a:t>
            </a:r>
            <a:endParaRPr lang="zh-CN" altLang="en-US" sz="1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1" name="圆角矩形 270"/>
          <p:cNvSpPr/>
          <p:nvPr>
            <p:custDataLst>
              <p:tags r:id="rId60"/>
            </p:custDataLst>
          </p:nvPr>
        </p:nvSpPr>
        <p:spPr>
          <a:xfrm>
            <a:off x="4220845" y="3284220"/>
            <a:ext cx="1402080" cy="13468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>
              <a:sym typeface="+mn-ea"/>
            </a:endParaRPr>
          </a:p>
        </p:txBody>
      </p:sp>
      <p:sp>
        <p:nvSpPr>
          <p:cNvPr id="272" name="文本框 271"/>
          <p:cNvSpPr txBox="1"/>
          <p:nvPr>
            <p:custDataLst>
              <p:tags r:id="rId61"/>
            </p:custDataLst>
          </p:nvPr>
        </p:nvSpPr>
        <p:spPr>
          <a:xfrm>
            <a:off x="4270375" y="3328035"/>
            <a:ext cx="127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ym typeface="+mn-ea"/>
              </a:rPr>
              <a:t>传动</a:t>
            </a:r>
            <a:r>
              <a:rPr lang="zh-CN" altLang="en-US" sz="1200" b="1">
                <a:sym typeface="+mn-ea"/>
              </a:rPr>
              <a:t>驱动组件虚拟仿真机</a:t>
            </a:r>
            <a:endParaRPr lang="zh-CN" altLang="en-US" sz="1200" b="1">
              <a:solidFill>
                <a:srgbClr val="00B050"/>
              </a:solidFill>
            </a:endParaRPr>
          </a:p>
        </p:txBody>
      </p:sp>
      <p:sp>
        <p:nvSpPr>
          <p:cNvPr id="273" name="圆角矩形 272"/>
          <p:cNvSpPr/>
          <p:nvPr>
            <p:custDataLst>
              <p:tags r:id="rId62"/>
            </p:custDataLst>
          </p:nvPr>
        </p:nvSpPr>
        <p:spPr>
          <a:xfrm>
            <a:off x="5728335" y="3284220"/>
            <a:ext cx="1402080" cy="13468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>
              <a:sym typeface="+mn-ea"/>
            </a:endParaRPr>
          </a:p>
        </p:txBody>
      </p:sp>
      <p:sp>
        <p:nvSpPr>
          <p:cNvPr id="274" name="文本框 273"/>
          <p:cNvSpPr txBox="1"/>
          <p:nvPr>
            <p:custDataLst>
              <p:tags r:id="rId63"/>
            </p:custDataLst>
          </p:nvPr>
        </p:nvSpPr>
        <p:spPr>
          <a:xfrm>
            <a:off x="5770880" y="3298825"/>
            <a:ext cx="127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ym typeface="+mn-ea"/>
              </a:rPr>
              <a:t>机构</a:t>
            </a:r>
            <a:r>
              <a:rPr lang="zh-CN" altLang="en-US" sz="1200" b="1">
                <a:sym typeface="+mn-ea"/>
              </a:rPr>
              <a:t>构型组件虚拟仿真机</a:t>
            </a:r>
            <a:endParaRPr lang="zh-CN" altLang="en-US" sz="1200" b="1">
              <a:solidFill>
                <a:srgbClr val="00B050"/>
              </a:solidFill>
            </a:endParaRPr>
          </a:p>
        </p:txBody>
      </p:sp>
      <p:sp>
        <p:nvSpPr>
          <p:cNvPr id="275" name="圆角矩形 274"/>
          <p:cNvSpPr/>
          <p:nvPr>
            <p:custDataLst>
              <p:tags r:id="rId64"/>
            </p:custDataLst>
          </p:nvPr>
        </p:nvSpPr>
        <p:spPr>
          <a:xfrm>
            <a:off x="7235825" y="3284220"/>
            <a:ext cx="1402080" cy="13468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>
              <a:sym typeface="+mn-ea"/>
            </a:endParaRPr>
          </a:p>
        </p:txBody>
      </p:sp>
      <p:sp>
        <p:nvSpPr>
          <p:cNvPr id="276" name="文本框 275"/>
          <p:cNvSpPr txBox="1"/>
          <p:nvPr>
            <p:custDataLst>
              <p:tags r:id="rId65"/>
            </p:custDataLst>
          </p:nvPr>
        </p:nvSpPr>
        <p:spPr>
          <a:xfrm>
            <a:off x="7284720" y="3298825"/>
            <a:ext cx="127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ym typeface="+mn-ea"/>
              </a:rPr>
              <a:t>互联</a:t>
            </a:r>
            <a:r>
              <a:rPr lang="zh-CN" altLang="en-US" sz="1200" b="1">
                <a:sym typeface="+mn-ea"/>
              </a:rPr>
              <a:t>总线组件虚拟仿真机</a:t>
            </a:r>
            <a:endParaRPr lang="zh-CN" altLang="en-US" sz="1200" b="1">
              <a:solidFill>
                <a:srgbClr val="00B050"/>
              </a:solidFill>
            </a:endParaRPr>
          </a:p>
        </p:txBody>
      </p:sp>
      <p:sp>
        <p:nvSpPr>
          <p:cNvPr id="277" name="圆角矩形 276"/>
          <p:cNvSpPr/>
          <p:nvPr>
            <p:custDataLst>
              <p:tags r:id="rId66"/>
            </p:custDataLst>
          </p:nvPr>
        </p:nvSpPr>
        <p:spPr>
          <a:xfrm>
            <a:off x="8743315" y="3284220"/>
            <a:ext cx="1402080" cy="13468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>
              <a:sym typeface="+mn-ea"/>
            </a:endParaRPr>
          </a:p>
        </p:txBody>
      </p:sp>
      <p:sp>
        <p:nvSpPr>
          <p:cNvPr id="278" name="文本框 277"/>
          <p:cNvSpPr txBox="1"/>
          <p:nvPr>
            <p:custDataLst>
              <p:tags r:id="rId67"/>
            </p:custDataLst>
          </p:nvPr>
        </p:nvSpPr>
        <p:spPr>
          <a:xfrm>
            <a:off x="8778875" y="3298825"/>
            <a:ext cx="1270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ym typeface="+mn-ea"/>
              </a:rPr>
              <a:t>控制</a:t>
            </a:r>
            <a:r>
              <a:rPr lang="zh-CN" altLang="en-US" sz="1200" b="1">
                <a:sym typeface="+mn-ea"/>
              </a:rPr>
              <a:t>决策组件虚拟仿真机</a:t>
            </a:r>
            <a:endParaRPr lang="zh-CN" altLang="en-US" sz="1200" b="1">
              <a:solidFill>
                <a:schemeClr val="tx1"/>
              </a:solidFill>
            </a:endParaRPr>
          </a:p>
          <a:p>
            <a:endParaRPr lang="zh-CN" altLang="en-US" sz="1200" b="1">
              <a:solidFill>
                <a:srgbClr val="00B050"/>
              </a:solidFill>
            </a:endParaRPr>
          </a:p>
        </p:txBody>
      </p:sp>
      <p:sp>
        <p:nvSpPr>
          <p:cNvPr id="279" name="矩形 278"/>
          <p:cNvSpPr/>
          <p:nvPr>
            <p:custDataLst>
              <p:tags r:id="rId68"/>
            </p:custDataLst>
          </p:nvPr>
        </p:nvSpPr>
        <p:spPr>
          <a:xfrm>
            <a:off x="4367530" y="3749675"/>
            <a:ext cx="1070610" cy="25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80" name="矩形 279"/>
          <p:cNvSpPr/>
          <p:nvPr>
            <p:custDataLst>
              <p:tags r:id="rId69"/>
            </p:custDataLst>
          </p:nvPr>
        </p:nvSpPr>
        <p:spPr>
          <a:xfrm>
            <a:off x="4367530" y="4131310"/>
            <a:ext cx="1070610" cy="349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81" name="矩形 280"/>
          <p:cNvSpPr/>
          <p:nvPr>
            <p:custDataLst>
              <p:tags r:id="rId70"/>
            </p:custDataLst>
          </p:nvPr>
        </p:nvSpPr>
        <p:spPr>
          <a:xfrm>
            <a:off x="5915025" y="3749675"/>
            <a:ext cx="1070610" cy="25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82" name="矩形 281"/>
          <p:cNvSpPr/>
          <p:nvPr>
            <p:custDataLst>
              <p:tags r:id="rId71"/>
            </p:custDataLst>
          </p:nvPr>
        </p:nvSpPr>
        <p:spPr>
          <a:xfrm>
            <a:off x="5915025" y="4131310"/>
            <a:ext cx="1070610" cy="349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83" name="矩形 282"/>
          <p:cNvSpPr/>
          <p:nvPr>
            <p:custDataLst>
              <p:tags r:id="rId72"/>
            </p:custDataLst>
          </p:nvPr>
        </p:nvSpPr>
        <p:spPr>
          <a:xfrm>
            <a:off x="7405370" y="3757930"/>
            <a:ext cx="1070610" cy="25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84" name="矩形 283"/>
          <p:cNvSpPr/>
          <p:nvPr>
            <p:custDataLst>
              <p:tags r:id="rId73"/>
            </p:custDataLst>
          </p:nvPr>
        </p:nvSpPr>
        <p:spPr>
          <a:xfrm>
            <a:off x="7405370" y="4139565"/>
            <a:ext cx="1070610" cy="349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85" name="矩形 284"/>
          <p:cNvSpPr/>
          <p:nvPr>
            <p:custDataLst>
              <p:tags r:id="rId74"/>
            </p:custDataLst>
          </p:nvPr>
        </p:nvSpPr>
        <p:spPr>
          <a:xfrm>
            <a:off x="8903970" y="3757930"/>
            <a:ext cx="1070610" cy="25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86" name="矩形 285"/>
          <p:cNvSpPr/>
          <p:nvPr>
            <p:custDataLst>
              <p:tags r:id="rId75"/>
            </p:custDataLst>
          </p:nvPr>
        </p:nvSpPr>
        <p:spPr>
          <a:xfrm>
            <a:off x="8903970" y="4139565"/>
            <a:ext cx="1070610" cy="349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87" name="文本框 286"/>
          <p:cNvSpPr txBox="1"/>
          <p:nvPr>
            <p:custDataLst>
              <p:tags r:id="rId76"/>
            </p:custDataLst>
          </p:nvPr>
        </p:nvSpPr>
        <p:spPr>
          <a:xfrm>
            <a:off x="4408170" y="4123055"/>
            <a:ext cx="995680" cy="224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 sz="1000">
                <a:latin typeface="黑体" panose="02010609060101010101" charset="-122"/>
                <a:ea typeface="黑体" panose="02010609060101010101" charset="-122"/>
              </a:rPr>
              <a:t>真假件切换</a:t>
            </a:r>
            <a:endParaRPr lang="zh-CN" altLang="en-US" sz="1000"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buClrTx/>
              <a:buSzTx/>
              <a:buFontTx/>
            </a:pPr>
            <a:r>
              <a:rPr lang="zh-CN" altLang="en-US" sz="1000">
                <a:latin typeface="黑体" panose="02010609060101010101" charset="-122"/>
                <a:ea typeface="黑体" panose="02010609060101010101" charset="-122"/>
              </a:rPr>
              <a:t>接口模型</a:t>
            </a:r>
            <a:endParaRPr lang="zh-CN" altLang="en-US" sz="1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88" name="文本框 287"/>
          <p:cNvSpPr txBox="1"/>
          <p:nvPr>
            <p:custDataLst>
              <p:tags r:id="rId77"/>
            </p:custDataLst>
          </p:nvPr>
        </p:nvSpPr>
        <p:spPr>
          <a:xfrm>
            <a:off x="4336415" y="3780155"/>
            <a:ext cx="1112520" cy="224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 sz="1000">
                <a:latin typeface="黑体" panose="02010609060101010101" charset="-122"/>
                <a:ea typeface="黑体" panose="02010609060101010101" charset="-122"/>
              </a:rPr>
              <a:t>传动</a:t>
            </a:r>
            <a:r>
              <a:rPr lang="zh-CN" altLang="en-US" sz="1000">
                <a:latin typeface="黑体" panose="02010609060101010101" charset="-122"/>
                <a:ea typeface="黑体" panose="02010609060101010101" charset="-122"/>
              </a:rPr>
              <a:t>驱动模型</a:t>
            </a:r>
            <a:endParaRPr lang="zh-CN" altLang="en-US" sz="1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89" name="文本框 288"/>
          <p:cNvSpPr txBox="1"/>
          <p:nvPr>
            <p:custDataLst>
              <p:tags r:id="rId78"/>
            </p:custDataLst>
          </p:nvPr>
        </p:nvSpPr>
        <p:spPr>
          <a:xfrm>
            <a:off x="5955030" y="4131310"/>
            <a:ext cx="995680" cy="224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 sz="1000">
                <a:latin typeface="黑体" panose="02010609060101010101" charset="-122"/>
                <a:ea typeface="黑体" panose="02010609060101010101" charset="-122"/>
              </a:rPr>
              <a:t>真假件切换</a:t>
            </a:r>
            <a:endParaRPr lang="zh-CN" altLang="en-US" sz="1000"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buClrTx/>
              <a:buSzTx/>
              <a:buFontTx/>
            </a:pPr>
            <a:r>
              <a:rPr lang="zh-CN" altLang="en-US" sz="1000">
                <a:latin typeface="黑体" panose="02010609060101010101" charset="-122"/>
                <a:ea typeface="黑体" panose="02010609060101010101" charset="-122"/>
              </a:rPr>
              <a:t>接口模型</a:t>
            </a:r>
            <a:endParaRPr lang="zh-CN" altLang="en-US" sz="1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90" name="文本框 289"/>
          <p:cNvSpPr txBox="1"/>
          <p:nvPr>
            <p:custDataLst>
              <p:tags r:id="rId79"/>
            </p:custDataLst>
          </p:nvPr>
        </p:nvSpPr>
        <p:spPr>
          <a:xfrm>
            <a:off x="5883275" y="3788410"/>
            <a:ext cx="1112520" cy="224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 sz="1000">
                <a:latin typeface="黑体" panose="02010609060101010101" charset="-122"/>
                <a:ea typeface="黑体" panose="02010609060101010101" charset="-122"/>
              </a:rPr>
              <a:t>机构构型</a:t>
            </a:r>
            <a:r>
              <a:rPr lang="zh-CN" altLang="en-US" sz="1000">
                <a:latin typeface="黑体" panose="02010609060101010101" charset="-122"/>
                <a:ea typeface="黑体" panose="02010609060101010101" charset="-122"/>
              </a:rPr>
              <a:t>模型</a:t>
            </a:r>
            <a:endParaRPr lang="zh-CN" altLang="en-US" sz="1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91" name="文本框 290"/>
          <p:cNvSpPr txBox="1"/>
          <p:nvPr>
            <p:custDataLst>
              <p:tags r:id="rId80"/>
            </p:custDataLst>
          </p:nvPr>
        </p:nvSpPr>
        <p:spPr>
          <a:xfrm>
            <a:off x="7468870" y="4131310"/>
            <a:ext cx="995680" cy="224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 sz="1000">
                <a:latin typeface="黑体" panose="02010609060101010101" charset="-122"/>
                <a:ea typeface="黑体" panose="02010609060101010101" charset="-122"/>
              </a:rPr>
              <a:t>真假件切换</a:t>
            </a:r>
            <a:endParaRPr lang="zh-CN" altLang="en-US" sz="1000"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buClrTx/>
              <a:buSzTx/>
              <a:buFontTx/>
            </a:pPr>
            <a:r>
              <a:rPr lang="zh-CN" altLang="en-US" sz="1000">
                <a:latin typeface="黑体" panose="02010609060101010101" charset="-122"/>
                <a:ea typeface="黑体" panose="02010609060101010101" charset="-122"/>
              </a:rPr>
              <a:t>接口模型</a:t>
            </a:r>
            <a:endParaRPr lang="zh-CN" altLang="en-US" sz="1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92" name="文本框 291"/>
          <p:cNvSpPr txBox="1"/>
          <p:nvPr>
            <p:custDataLst>
              <p:tags r:id="rId81"/>
            </p:custDataLst>
          </p:nvPr>
        </p:nvSpPr>
        <p:spPr>
          <a:xfrm>
            <a:off x="7397115" y="3788410"/>
            <a:ext cx="1112520" cy="224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 sz="1000">
                <a:latin typeface="黑体" panose="02010609060101010101" charset="-122"/>
                <a:ea typeface="黑体" panose="02010609060101010101" charset="-122"/>
              </a:rPr>
              <a:t>互联总线</a:t>
            </a:r>
            <a:r>
              <a:rPr lang="zh-CN" altLang="en-US" sz="1000">
                <a:latin typeface="黑体" panose="02010609060101010101" charset="-122"/>
                <a:ea typeface="黑体" panose="02010609060101010101" charset="-122"/>
              </a:rPr>
              <a:t>模型</a:t>
            </a:r>
            <a:endParaRPr lang="zh-CN" altLang="en-US" sz="1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93" name="文本框 292"/>
          <p:cNvSpPr txBox="1"/>
          <p:nvPr>
            <p:custDataLst>
              <p:tags r:id="rId82"/>
            </p:custDataLst>
          </p:nvPr>
        </p:nvSpPr>
        <p:spPr>
          <a:xfrm>
            <a:off x="8963025" y="4131310"/>
            <a:ext cx="995680" cy="224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 sz="1000">
                <a:latin typeface="黑体" panose="02010609060101010101" charset="-122"/>
                <a:ea typeface="黑体" panose="02010609060101010101" charset="-122"/>
              </a:rPr>
              <a:t>真假件切换</a:t>
            </a:r>
            <a:endParaRPr lang="zh-CN" altLang="en-US" sz="1000"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buClrTx/>
              <a:buSzTx/>
              <a:buFontTx/>
            </a:pPr>
            <a:r>
              <a:rPr lang="zh-CN" altLang="en-US" sz="1000">
                <a:latin typeface="黑体" panose="02010609060101010101" charset="-122"/>
                <a:ea typeface="黑体" panose="02010609060101010101" charset="-122"/>
              </a:rPr>
              <a:t>接口模型</a:t>
            </a:r>
            <a:endParaRPr lang="zh-CN" altLang="en-US" sz="1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94" name="文本框 293"/>
          <p:cNvSpPr txBox="1"/>
          <p:nvPr>
            <p:custDataLst>
              <p:tags r:id="rId83"/>
            </p:custDataLst>
          </p:nvPr>
        </p:nvSpPr>
        <p:spPr>
          <a:xfrm>
            <a:off x="8891270" y="3788410"/>
            <a:ext cx="1112520" cy="224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 sz="1000">
                <a:latin typeface="黑体" panose="02010609060101010101" charset="-122"/>
                <a:ea typeface="黑体" panose="02010609060101010101" charset="-122"/>
              </a:rPr>
              <a:t>控制决策</a:t>
            </a:r>
            <a:r>
              <a:rPr lang="zh-CN" altLang="en-US" sz="1000">
                <a:latin typeface="黑体" panose="02010609060101010101" charset="-122"/>
                <a:ea typeface="黑体" panose="02010609060101010101" charset="-122"/>
              </a:rPr>
              <a:t>模型</a:t>
            </a:r>
            <a:endParaRPr lang="zh-CN" altLang="en-US" sz="1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95" name="圆角矩形 294"/>
          <p:cNvSpPr/>
          <p:nvPr/>
        </p:nvSpPr>
        <p:spPr>
          <a:xfrm>
            <a:off x="1847215" y="980440"/>
            <a:ext cx="8496300" cy="1371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圆角矩形 295"/>
          <p:cNvSpPr/>
          <p:nvPr/>
        </p:nvSpPr>
        <p:spPr>
          <a:xfrm>
            <a:off x="10344150" y="116205"/>
            <a:ext cx="337820" cy="6632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圆角矩形 296"/>
          <p:cNvSpPr/>
          <p:nvPr/>
        </p:nvSpPr>
        <p:spPr>
          <a:xfrm>
            <a:off x="1775460" y="4934585"/>
            <a:ext cx="8568690" cy="2159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文本框 297"/>
          <p:cNvSpPr txBox="1"/>
          <p:nvPr>
            <p:custDataLst>
              <p:tags r:id="rId84"/>
            </p:custDataLst>
          </p:nvPr>
        </p:nvSpPr>
        <p:spPr>
          <a:xfrm>
            <a:off x="10344150" y="2853055"/>
            <a:ext cx="406400" cy="805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200" b="1">
                <a:solidFill>
                  <a:schemeClr val="tx1"/>
                </a:solidFill>
              </a:rPr>
              <a:t>反射内存网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00" name="下箭头 299"/>
          <p:cNvSpPr/>
          <p:nvPr/>
        </p:nvSpPr>
        <p:spPr>
          <a:xfrm>
            <a:off x="3342640" y="4631055"/>
            <a:ext cx="144145" cy="3714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下箭头 300"/>
          <p:cNvSpPr/>
          <p:nvPr>
            <p:custDataLst>
              <p:tags r:id="rId85"/>
            </p:custDataLst>
          </p:nvPr>
        </p:nvSpPr>
        <p:spPr>
          <a:xfrm rot="10800000">
            <a:off x="4871720" y="4631055"/>
            <a:ext cx="144145" cy="3714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>
              <a:sym typeface="+mn-ea"/>
            </a:endParaRPr>
          </a:p>
        </p:txBody>
      </p:sp>
      <p:sp>
        <p:nvSpPr>
          <p:cNvPr id="302" name="下箭头 301"/>
          <p:cNvSpPr/>
          <p:nvPr>
            <p:custDataLst>
              <p:tags r:id="rId86"/>
            </p:custDataLst>
          </p:nvPr>
        </p:nvSpPr>
        <p:spPr>
          <a:xfrm>
            <a:off x="6384290" y="4620895"/>
            <a:ext cx="144145" cy="3810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>
              <a:sym typeface="+mn-ea"/>
            </a:endParaRPr>
          </a:p>
        </p:txBody>
      </p:sp>
      <p:sp>
        <p:nvSpPr>
          <p:cNvPr id="303" name="上下箭头 302"/>
          <p:cNvSpPr/>
          <p:nvPr/>
        </p:nvSpPr>
        <p:spPr>
          <a:xfrm>
            <a:off x="7896225" y="4631055"/>
            <a:ext cx="144145" cy="370840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>
              <a:sym typeface="+mn-ea"/>
            </a:endParaRPr>
          </a:p>
        </p:txBody>
      </p:sp>
      <p:sp>
        <p:nvSpPr>
          <p:cNvPr id="304" name="上下箭头 303"/>
          <p:cNvSpPr/>
          <p:nvPr>
            <p:custDataLst>
              <p:tags r:id="rId87"/>
            </p:custDataLst>
          </p:nvPr>
        </p:nvSpPr>
        <p:spPr>
          <a:xfrm>
            <a:off x="9408160" y="4631690"/>
            <a:ext cx="144145" cy="370840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>
              <a:sym typeface="+mn-ea"/>
            </a:endParaRPr>
          </a:p>
        </p:txBody>
      </p:sp>
      <p:sp>
        <p:nvSpPr>
          <p:cNvPr id="305" name="上下箭头 304"/>
          <p:cNvSpPr/>
          <p:nvPr/>
        </p:nvSpPr>
        <p:spPr>
          <a:xfrm>
            <a:off x="3431540" y="1034415"/>
            <a:ext cx="144145" cy="348615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>
              <a:sym typeface="+mn-ea"/>
            </a:endParaRPr>
          </a:p>
        </p:txBody>
      </p:sp>
      <p:sp>
        <p:nvSpPr>
          <p:cNvPr id="306" name="上下箭头 305"/>
          <p:cNvSpPr/>
          <p:nvPr>
            <p:custDataLst>
              <p:tags r:id="rId88"/>
            </p:custDataLst>
          </p:nvPr>
        </p:nvSpPr>
        <p:spPr>
          <a:xfrm>
            <a:off x="5393055" y="1034415"/>
            <a:ext cx="144145" cy="348615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>
              <a:sym typeface="+mn-ea"/>
            </a:endParaRPr>
          </a:p>
        </p:txBody>
      </p:sp>
      <p:sp>
        <p:nvSpPr>
          <p:cNvPr id="307" name="上下箭头 306"/>
          <p:cNvSpPr/>
          <p:nvPr>
            <p:custDataLst>
              <p:tags r:id="rId89"/>
            </p:custDataLst>
          </p:nvPr>
        </p:nvSpPr>
        <p:spPr>
          <a:xfrm>
            <a:off x="7284720" y="1034415"/>
            <a:ext cx="144145" cy="348615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>
              <a:sym typeface="+mn-ea"/>
            </a:endParaRPr>
          </a:p>
        </p:txBody>
      </p:sp>
      <p:sp>
        <p:nvSpPr>
          <p:cNvPr id="308" name="上下箭头 307"/>
          <p:cNvSpPr/>
          <p:nvPr>
            <p:custDataLst>
              <p:tags r:id="rId90"/>
            </p:custDataLst>
          </p:nvPr>
        </p:nvSpPr>
        <p:spPr>
          <a:xfrm>
            <a:off x="9226550" y="1034415"/>
            <a:ext cx="144145" cy="348615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>
              <a:sym typeface="+mn-ea"/>
            </a:endParaRPr>
          </a:p>
        </p:txBody>
      </p:sp>
      <p:sp>
        <p:nvSpPr>
          <p:cNvPr id="309" name="上下箭头 308"/>
          <p:cNvSpPr/>
          <p:nvPr>
            <p:custDataLst>
              <p:tags r:id="rId91"/>
            </p:custDataLst>
          </p:nvPr>
        </p:nvSpPr>
        <p:spPr>
          <a:xfrm>
            <a:off x="6311900" y="692785"/>
            <a:ext cx="144145" cy="348615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>
              <a:sym typeface="+mn-ea"/>
            </a:endParaRPr>
          </a:p>
        </p:txBody>
      </p:sp>
      <p:sp>
        <p:nvSpPr>
          <p:cNvPr id="310" name="圆角矩形 309"/>
          <p:cNvSpPr/>
          <p:nvPr>
            <p:custDataLst>
              <p:tags r:id="rId92"/>
            </p:custDataLst>
          </p:nvPr>
        </p:nvSpPr>
        <p:spPr>
          <a:xfrm>
            <a:off x="1847850" y="2924810"/>
            <a:ext cx="8496300" cy="1371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1" name="上下箭头 310"/>
          <p:cNvSpPr/>
          <p:nvPr>
            <p:custDataLst>
              <p:tags r:id="rId93"/>
            </p:custDataLst>
          </p:nvPr>
        </p:nvSpPr>
        <p:spPr>
          <a:xfrm>
            <a:off x="3431540" y="2603500"/>
            <a:ext cx="144145" cy="393065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>
              <a:sym typeface="+mn-ea"/>
            </a:endParaRPr>
          </a:p>
        </p:txBody>
      </p:sp>
      <p:sp>
        <p:nvSpPr>
          <p:cNvPr id="315" name="上下箭头 314"/>
          <p:cNvSpPr/>
          <p:nvPr>
            <p:custDataLst>
              <p:tags r:id="rId94"/>
            </p:custDataLst>
          </p:nvPr>
        </p:nvSpPr>
        <p:spPr>
          <a:xfrm>
            <a:off x="5375910" y="2603500"/>
            <a:ext cx="144145" cy="393065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>
              <a:sym typeface="+mn-ea"/>
            </a:endParaRPr>
          </a:p>
        </p:txBody>
      </p:sp>
      <p:sp>
        <p:nvSpPr>
          <p:cNvPr id="316" name="上下箭头 315"/>
          <p:cNvSpPr/>
          <p:nvPr>
            <p:custDataLst>
              <p:tags r:id="rId95"/>
            </p:custDataLst>
          </p:nvPr>
        </p:nvSpPr>
        <p:spPr>
          <a:xfrm>
            <a:off x="7284720" y="2603500"/>
            <a:ext cx="144145" cy="393065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>
              <a:sym typeface="+mn-ea"/>
            </a:endParaRPr>
          </a:p>
        </p:txBody>
      </p:sp>
      <p:sp>
        <p:nvSpPr>
          <p:cNvPr id="317" name="上下箭头 316"/>
          <p:cNvSpPr/>
          <p:nvPr>
            <p:custDataLst>
              <p:tags r:id="rId96"/>
            </p:custDataLst>
          </p:nvPr>
        </p:nvSpPr>
        <p:spPr>
          <a:xfrm>
            <a:off x="9192260" y="2592070"/>
            <a:ext cx="144145" cy="393065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>
              <a:sym typeface="+mn-ea"/>
            </a:endParaRPr>
          </a:p>
        </p:txBody>
      </p:sp>
      <p:sp>
        <p:nvSpPr>
          <p:cNvPr id="318" name="文本框 317"/>
          <p:cNvSpPr txBox="1"/>
          <p:nvPr>
            <p:custDataLst>
              <p:tags r:id="rId97"/>
            </p:custDataLst>
          </p:nvPr>
        </p:nvSpPr>
        <p:spPr>
          <a:xfrm>
            <a:off x="1910080" y="5733415"/>
            <a:ext cx="555625" cy="1204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</a:rPr>
              <a:t>基础支撑与硬件</a:t>
            </a:r>
            <a:r>
              <a:rPr lang="zh-CN" altLang="en-US" sz="1200" b="1">
                <a:solidFill>
                  <a:schemeClr val="bg1"/>
                </a:solidFill>
              </a:rPr>
              <a:t>抽象层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pic>
        <p:nvPicPr>
          <p:cNvPr id="320" name="图片 319" descr="基础支撑 (2)"/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>
            <a:off x="1953260" y="5301615"/>
            <a:ext cx="439420" cy="439420"/>
          </a:xfrm>
          <a:prstGeom prst="rect">
            <a:avLst/>
          </a:prstGeom>
        </p:spPr>
      </p:pic>
      <p:sp>
        <p:nvSpPr>
          <p:cNvPr id="323" name="圆角矩形 322"/>
          <p:cNvSpPr/>
          <p:nvPr/>
        </p:nvSpPr>
        <p:spPr>
          <a:xfrm>
            <a:off x="2927350" y="5589270"/>
            <a:ext cx="1735455" cy="4318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文本框 323"/>
          <p:cNvSpPr txBox="1"/>
          <p:nvPr/>
        </p:nvSpPr>
        <p:spPr>
          <a:xfrm>
            <a:off x="2932430" y="5661660"/>
            <a:ext cx="16586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数据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持久化存储模块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25" name="圆角矩形 324"/>
          <p:cNvSpPr/>
          <p:nvPr>
            <p:custDataLst>
              <p:tags r:id="rId99"/>
            </p:custDataLst>
          </p:nvPr>
        </p:nvSpPr>
        <p:spPr>
          <a:xfrm>
            <a:off x="2927350" y="6165215"/>
            <a:ext cx="1726565" cy="4318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圆角矩形 325"/>
          <p:cNvSpPr/>
          <p:nvPr>
            <p:custDataLst>
              <p:tags r:id="rId100"/>
            </p:custDataLst>
          </p:nvPr>
        </p:nvSpPr>
        <p:spPr>
          <a:xfrm>
            <a:off x="5546090" y="5589270"/>
            <a:ext cx="1657985" cy="4318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圆角矩形 326"/>
          <p:cNvSpPr/>
          <p:nvPr>
            <p:custDataLst>
              <p:tags r:id="rId101"/>
            </p:custDataLst>
          </p:nvPr>
        </p:nvSpPr>
        <p:spPr>
          <a:xfrm>
            <a:off x="5523865" y="6165215"/>
            <a:ext cx="1692910" cy="4318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28" name="圆角矩形 327"/>
          <p:cNvSpPr/>
          <p:nvPr>
            <p:custDataLst>
              <p:tags r:id="rId102"/>
            </p:custDataLst>
          </p:nvPr>
        </p:nvSpPr>
        <p:spPr>
          <a:xfrm>
            <a:off x="8087360" y="5589270"/>
            <a:ext cx="1635125" cy="4318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圆角矩形 328"/>
          <p:cNvSpPr/>
          <p:nvPr>
            <p:custDataLst>
              <p:tags r:id="rId103"/>
            </p:custDataLst>
          </p:nvPr>
        </p:nvSpPr>
        <p:spPr>
          <a:xfrm>
            <a:off x="8086725" y="6165215"/>
            <a:ext cx="1635125" cy="4318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文本框 329"/>
          <p:cNvSpPr txBox="1"/>
          <p:nvPr>
            <p:custDataLst>
              <p:tags r:id="rId104"/>
            </p:custDataLst>
          </p:nvPr>
        </p:nvSpPr>
        <p:spPr>
          <a:xfrm>
            <a:off x="2908300" y="6237605"/>
            <a:ext cx="16586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硬件驱动程序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管理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31" name="文本框 330"/>
          <p:cNvSpPr txBox="1"/>
          <p:nvPr>
            <p:custDataLst>
              <p:tags r:id="rId105"/>
            </p:custDataLst>
          </p:nvPr>
        </p:nvSpPr>
        <p:spPr>
          <a:xfrm>
            <a:off x="5558155" y="5661660"/>
            <a:ext cx="16586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海陆空天运动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模拟器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32" name="文本框 331"/>
          <p:cNvSpPr txBox="1"/>
          <p:nvPr>
            <p:custDataLst>
              <p:tags r:id="rId106"/>
            </p:custDataLst>
          </p:nvPr>
        </p:nvSpPr>
        <p:spPr>
          <a:xfrm>
            <a:off x="5742305" y="6237605"/>
            <a:ext cx="1298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多轴转台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模拟器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33" name="文本框 332"/>
          <p:cNvSpPr txBox="1"/>
          <p:nvPr>
            <p:custDataLst>
              <p:tags r:id="rId107"/>
            </p:custDataLst>
          </p:nvPr>
        </p:nvSpPr>
        <p:spPr>
          <a:xfrm>
            <a:off x="8184515" y="5661660"/>
            <a:ext cx="1446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任务调度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模块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34" name="文本框 333"/>
          <p:cNvSpPr txBox="1"/>
          <p:nvPr>
            <p:custDataLst>
              <p:tags r:id="rId108"/>
            </p:custDataLst>
          </p:nvPr>
        </p:nvSpPr>
        <p:spPr>
          <a:xfrm>
            <a:off x="8086725" y="6237605"/>
            <a:ext cx="16586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虚拟真实切换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</a:rPr>
              <a:t>模块</a:t>
            </a:r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COMMONDATA" val="eyJoZGlkIjoiYzM3MTgxNmExMjIyM2QwZDU2YTZhMmFiMzAwNTM4ZDYifQ=="/>
  <p:tag name="KSO_WPP_MARK_KEY" val="ee2b077e-87eb-41f1-8b74-731839252969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WPS 演示</Application>
  <PresentationFormat/>
  <Paragraphs>248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</dc:creator>
  <cp:lastModifiedBy>GZN</cp:lastModifiedBy>
  <cp:revision>12</cp:revision>
  <dcterms:created xsi:type="dcterms:W3CDTF">2024-12-30T04:09:00Z</dcterms:created>
  <dcterms:modified xsi:type="dcterms:W3CDTF">2024-12-30T09:19:33Z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3C349ADC885D432EB7F9EC8B3EA24484</vt:lpwstr>
  </property>
</Properties>
</file>