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handoutMasterIdLst>
    <p:handoutMasterId r:id="rId22"/>
  </p:handoutMasterIdLst>
  <p:sldIdLst>
    <p:sldId id="256" r:id="rId3"/>
    <p:sldId id="260" r:id="rId4"/>
    <p:sldId id="262" r:id="rId5"/>
    <p:sldId id="264" r:id="rId6"/>
    <p:sldId id="265" r:id="rId7"/>
    <p:sldId id="276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5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6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4AD0-A353-4E9E-B686-83E0EA73283B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A398-5C1F-41FE-931E-F4DE1360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0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4541"/>
            <a:ext cx="7772400" cy="512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9324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17681"/>
            <a:ext cx="8229600" cy="4525963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latin typeface="+mj-ea"/>
                <a:ea typeface="+mj-ea"/>
              </a:defRPr>
            </a:lvl1pPr>
            <a:lvl2pPr marL="857250" indent="-400050" algn="l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+mj-ea"/>
                <a:ea typeface="+mj-ea"/>
              </a:defRPr>
            </a:lvl2pPr>
            <a:lvl3pPr marL="1314450" indent="-400050" algn="l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algn="l">
              <a:buNone/>
              <a:defRPr sz="1400">
                <a:latin typeface="+mj-ea"/>
                <a:ea typeface="+mj-ea"/>
              </a:defRPr>
            </a:lvl4pPr>
            <a:lvl5pPr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第一级：单击此处编辑母版标题样式</a:t>
            </a:r>
          </a:p>
          <a:p>
            <a:pPr lvl="1"/>
            <a:r>
              <a:rPr lang="zh-CN" altLang="en-US" dirty="0" smtClean="0"/>
              <a:t>第二级：单击此处编辑母版标题样式</a:t>
            </a:r>
          </a:p>
          <a:p>
            <a:pPr lvl="2"/>
            <a:r>
              <a:rPr lang="zh-CN" altLang="en-US" dirty="0" smtClean="0"/>
              <a:t>第三级：单击此处编辑母版标题样式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14364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EBCB-A38A-4D86-9BED-7BA271DF818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0658" y="2478607"/>
            <a:ext cx="370268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远程仓库使用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的分布式版本控制特性：同一个仓库可以分布到不同的机器上 </a:t>
            </a:r>
          </a:p>
          <a:p>
            <a:pPr lvl="1"/>
            <a:r>
              <a:rPr lang="zh-CN" altLang="en-US"/>
              <a:t>要有一个原始版本库 </a:t>
            </a:r>
          </a:p>
          <a:p>
            <a:pPr lvl="1"/>
            <a:r>
              <a:rPr lang="zh-CN" altLang="en-US"/>
              <a:t>别的机器 可以 </a:t>
            </a:r>
            <a:r>
              <a:rPr lang="en-US" altLang="zh-CN"/>
              <a:t>clone </a:t>
            </a:r>
            <a:r>
              <a:rPr lang="zh-CN" altLang="en-US"/>
              <a:t>原始版本库 </a:t>
            </a:r>
          </a:p>
          <a:p>
            <a:pPr lvl="0"/>
            <a:r>
              <a:rPr lang="zh-CN" altLang="en-US"/>
              <a:t>在一台系统 另外目录下 ，克隆之前的版本库 </a:t>
            </a:r>
          </a:p>
          <a:p>
            <a:pPr lvl="1"/>
            <a:r>
              <a:rPr lang="zh-CN" altLang="en-US"/>
              <a:t>在 </a:t>
            </a:r>
            <a:r>
              <a:rPr lang="en-US" altLang="zh-CN"/>
              <a:t>d:\temp\repository2 </a:t>
            </a:r>
            <a:r>
              <a:rPr lang="zh-CN" altLang="en-US"/>
              <a:t>下面 </a:t>
            </a:r>
            <a:r>
              <a:rPr lang="en-US" altLang="zh-CN"/>
              <a:t>clone d:\temp\repository1 </a:t>
            </a:r>
            <a:r>
              <a:rPr lang="zh-CN" altLang="en-US"/>
              <a:t>版本库 </a:t>
            </a:r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30" y="4191000"/>
            <a:ext cx="3094990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4191000"/>
            <a:ext cx="4057015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5" y="5109845"/>
            <a:ext cx="2875915" cy="120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555" y="5214620"/>
            <a:ext cx="2818765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解决冲突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分别修改 </a:t>
            </a:r>
            <a:r>
              <a:rPr lang="en-US" altLang="zh-CN"/>
              <a:t>d:\temp\repository1 </a:t>
            </a:r>
            <a:r>
              <a:rPr lang="zh-CN" altLang="en-US"/>
              <a:t>和 </a:t>
            </a:r>
            <a:r>
              <a:rPr lang="en-US" altLang="zh-CN"/>
              <a:t>d:\temp\repository2\repository1 </a:t>
            </a:r>
            <a:r>
              <a:rPr lang="zh-CN" altLang="en-US"/>
              <a:t>下面的</a:t>
            </a:r>
            <a:r>
              <a:rPr lang="en-US" altLang="zh-CN"/>
              <a:t>hello.txt </a:t>
            </a:r>
          </a:p>
          <a:p>
            <a:endParaRPr lang="en-US" altLang="zh-CN"/>
          </a:p>
          <a:p>
            <a:r>
              <a:rPr lang="zh-CN" altLang="en-US"/>
              <a:t>分别 </a:t>
            </a:r>
            <a:r>
              <a:rPr lang="en-US" altLang="zh-CN"/>
              <a:t>commit </a:t>
            </a:r>
            <a:r>
              <a:rPr lang="zh-CN" altLang="en-US"/>
              <a:t>发现并没有问题</a:t>
            </a:r>
          </a:p>
          <a:p>
            <a:r>
              <a:rPr lang="zh-CN" altLang="en-US"/>
              <a:t>此时在</a:t>
            </a:r>
            <a:r>
              <a:rPr lang="en-US" altLang="zh-CN">
                <a:sym typeface="+mn-ea"/>
              </a:rPr>
              <a:t>d:\temp\repository2\repository1 </a:t>
            </a:r>
            <a:r>
              <a:rPr lang="zh-CN" altLang="en-US">
                <a:sym typeface="+mn-ea"/>
              </a:rPr>
              <a:t>目录下执行 推送分支命令 </a:t>
            </a:r>
            <a:r>
              <a:rPr lang="en-US" altLang="zh-CN">
                <a:sym typeface="+mn-ea"/>
              </a:rPr>
              <a:t>git push origin master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95" y="2118360"/>
            <a:ext cx="2592705" cy="1091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35" y="2178685"/>
            <a:ext cx="3250565" cy="970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40" y="4637405"/>
            <a:ext cx="605726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错误提示，</a:t>
            </a:r>
            <a:r>
              <a:rPr lang="en-US" altLang="zh-CN"/>
              <a:t>push</a:t>
            </a:r>
            <a:r>
              <a:rPr lang="zh-CN" altLang="en-US"/>
              <a:t>前 必须先 </a:t>
            </a:r>
            <a:r>
              <a:rPr lang="en-US" altLang="zh-CN"/>
              <a:t>pull</a:t>
            </a:r>
          </a:p>
          <a:p>
            <a:r>
              <a:rPr lang="zh-CN" altLang="en-US"/>
              <a:t>冲突发生 ！！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Git用&lt;&lt;&lt;&lt;&lt;&lt;&lt;，=======，&gt;&gt;&gt;&gt;&gt;&gt;&gt;标记出不同分支的内容</a:t>
            </a:r>
          </a:p>
          <a:p>
            <a:r>
              <a:rPr lang="zh-CN" altLang="en-US"/>
              <a:t>使用</a:t>
            </a:r>
            <a:r>
              <a:rPr lang="en-US" altLang="zh-CN"/>
              <a:t>tortoiseGit </a:t>
            </a:r>
            <a:r>
              <a:rPr lang="zh-CN" altLang="en-US"/>
              <a:t>的工具来编辑冲突 </a:t>
            </a:r>
            <a:r>
              <a:rPr lang="en-US" altLang="zh-CN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80" y="2113915"/>
            <a:ext cx="5247640" cy="187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65" y="2446020"/>
            <a:ext cx="2343150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50" y="4683760"/>
            <a:ext cx="415226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在冲突编辑器，会用红色标记冲突位置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Theirs</a:t>
            </a:r>
            <a:r>
              <a:rPr lang="zh-CN" altLang="en-US"/>
              <a:t>是 远程版本库的，</a:t>
            </a:r>
            <a:r>
              <a:rPr lang="en-US" altLang="zh-CN"/>
              <a:t>Local</a:t>
            </a:r>
            <a:r>
              <a:rPr lang="zh-CN" altLang="en-US"/>
              <a:t>是本地版本库的</a:t>
            </a:r>
          </a:p>
          <a:p>
            <a:pPr lvl="1"/>
            <a:r>
              <a:rPr lang="zh-CN" altLang="en-US"/>
              <a:t>编辑保存后，可以自动标记为已经解决</a:t>
            </a:r>
          </a:p>
          <a:p>
            <a:pPr lvl="1"/>
            <a:r>
              <a:rPr lang="zh-CN" altLang="en-US"/>
              <a:t>也可以用普通工具编辑，然后标记为已经解决</a:t>
            </a:r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2193925"/>
            <a:ext cx="6974840" cy="1046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4672965"/>
            <a:ext cx="2990215" cy="113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440" y="4672965"/>
            <a:ext cx="2987675" cy="1996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335" y="4002405"/>
            <a:ext cx="24765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7980"/>
            <a:ext cx="8335010" cy="4526280"/>
          </a:xfrm>
        </p:spPr>
        <p:txBody>
          <a:bodyPr/>
          <a:lstStyle/>
          <a:p>
            <a:r>
              <a:rPr lang="zh-CN" altLang="en-US"/>
              <a:t>本地冲突解决后，需要先执行 </a:t>
            </a:r>
            <a:r>
              <a:rPr lang="en-US" altLang="zh-CN"/>
              <a:t>git commit </a:t>
            </a:r>
            <a:r>
              <a:rPr lang="zh-CN" altLang="en-US"/>
              <a:t>提交</a:t>
            </a:r>
          </a:p>
          <a:p>
            <a:r>
              <a:rPr lang="zh-CN" altLang="en-US"/>
              <a:t>再执行 </a:t>
            </a:r>
            <a:r>
              <a:rPr lang="en-US" altLang="zh-CN"/>
              <a:t>git push origin master </a:t>
            </a:r>
            <a:r>
              <a:rPr lang="zh-CN" altLang="en-US"/>
              <a:t>推送分支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需要在原始版本库 执行 git config receive.denyCurrentBranch ignore</a:t>
            </a:r>
          </a:p>
          <a:p>
            <a:pPr lvl="1"/>
            <a:r>
              <a:rPr lang="zh-CN" altLang="en-US"/>
              <a:t>然后再在 分支库 执行 </a:t>
            </a:r>
            <a:r>
              <a:rPr lang="en-US" altLang="zh-CN"/>
              <a:t>git push origin master </a:t>
            </a:r>
            <a:r>
              <a:rPr lang="zh-CN" altLang="en-US"/>
              <a:t>就可以了 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2646045"/>
            <a:ext cx="5752465" cy="1642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5183505"/>
            <a:ext cx="462851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从本地仓库恢复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如果进行了一些错误的修改，可以通过 </a:t>
            </a:r>
            <a:r>
              <a:rPr lang="en-US" altLang="zh-CN"/>
              <a:t>git reset </a:t>
            </a:r>
            <a:r>
              <a:rPr lang="zh-CN" altLang="en-US"/>
              <a:t>命令，将本地文件还原到与本地版本库中内容一致 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 </a:t>
            </a:r>
            <a:r>
              <a:rPr lang="en-US" altLang="zh-CN"/>
              <a:t>git log </a:t>
            </a:r>
            <a:r>
              <a:rPr lang="zh-CN" altLang="en-US"/>
              <a:t>文件名 可以查看历史记录 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2804160"/>
            <a:ext cx="4419600" cy="730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85" y="2907665"/>
            <a:ext cx="1933575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" y="4199255"/>
            <a:ext cx="1781175" cy="600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45" y="4199255"/>
            <a:ext cx="4314825" cy="2465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分支和标签管理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master</a:t>
            </a:r>
            <a:r>
              <a:rPr lang="zh-CN" altLang="en-US"/>
              <a:t>主分支 、</a:t>
            </a:r>
            <a:r>
              <a:rPr lang="en-US" altLang="zh-CN"/>
              <a:t>HEAD </a:t>
            </a:r>
            <a:r>
              <a:rPr lang="zh-CN" altLang="en-US"/>
              <a:t>指向当前分支</a:t>
            </a:r>
          </a:p>
          <a:p>
            <a:r>
              <a:rPr lang="zh-CN" altLang="en-US"/>
              <a:t>通过 </a:t>
            </a:r>
            <a:r>
              <a:rPr lang="en-US" altLang="zh-CN"/>
              <a:t>git branch </a:t>
            </a:r>
            <a:r>
              <a:rPr lang="zh-CN" altLang="en-US"/>
              <a:t>分支名称 创建分支</a:t>
            </a:r>
          </a:p>
          <a:p>
            <a:endParaRPr lang="zh-CN" altLang="en-US"/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 通过 </a:t>
            </a:r>
            <a:r>
              <a:rPr lang="en-US" altLang="zh-CN"/>
              <a:t>git tag </a:t>
            </a:r>
            <a:r>
              <a:rPr lang="zh-CN" altLang="en-US"/>
              <a:t>标签名 建立标签 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通过日志查看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705100"/>
            <a:ext cx="3447415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20" y="4723765"/>
            <a:ext cx="4152265" cy="1504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53560"/>
            <a:ext cx="2837815" cy="76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25" y="2705100"/>
            <a:ext cx="465709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使用在线</a:t>
            </a:r>
            <a:r>
              <a:rPr lang="en-US" altLang="zh-CN"/>
              <a:t>git </a:t>
            </a:r>
            <a:r>
              <a:rPr lang="zh-CN" altLang="en-US"/>
              <a:t>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GitHub  https://github.com/ </a:t>
            </a:r>
          </a:p>
          <a:p>
            <a:pPr lvl="1"/>
            <a:r>
              <a:rPr lang="en-US" altLang="zh-CN"/>
              <a:t>作为开源代码库以及版本控制系统，Github拥有140多万开发者用户</a:t>
            </a:r>
          </a:p>
          <a:p>
            <a:pPr lvl="1"/>
            <a:r>
              <a:rPr lang="zh-CN" altLang="en-US"/>
              <a:t>缺点 私有项目 需要收费 </a:t>
            </a:r>
          </a:p>
          <a:p>
            <a:pPr lvl="0"/>
            <a:r>
              <a:rPr lang="zh-CN" altLang="en-US"/>
              <a:t>码云  http://git.oschina.net/ </a:t>
            </a:r>
          </a:p>
          <a:p>
            <a:pPr lvl="1"/>
            <a:r>
              <a:rPr lang="zh-CN" altLang="en-US"/>
              <a:t>中国最大的开源技术社区开源中国社区上线”码云”平台代码托管服务——Git@OSC，被业界成为“中国本土的GitHub”</a:t>
            </a:r>
          </a:p>
          <a:p>
            <a:pPr lvl="1"/>
            <a:r>
              <a:rPr lang="zh-CN" altLang="en-US"/>
              <a:t>注册后 可以新建项目 ，</a:t>
            </a:r>
            <a:r>
              <a:rPr lang="zh-CN" altLang="en-US" b="1">
                <a:solidFill>
                  <a:srgbClr val="FF0000"/>
                </a:solidFill>
              </a:rPr>
              <a:t>项目支持 私有项目</a:t>
            </a:r>
            <a:r>
              <a:rPr lang="zh-CN" altLang="en-US"/>
              <a:t> </a:t>
            </a:r>
          </a:p>
          <a:p>
            <a:pPr lvl="1"/>
            <a:r>
              <a:rPr lang="zh-CN" altLang="en-US"/>
              <a:t>建立后项目可以通过管理方式，设置开发者参与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使用在线</a:t>
            </a:r>
            <a:r>
              <a:rPr lang="en-US" altLang="zh-CN"/>
              <a:t>git</a:t>
            </a:r>
            <a:r>
              <a:rPr lang="zh-CN" altLang="en-US"/>
              <a:t>仓库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635"/>
            <a:ext cx="822960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Git 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Git是一款免费、开源的分布式版本控制系统，用于敏捷高效地处理任何或小或大的项目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花了两周时间用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写的分布式版本控制系统 </a:t>
            </a:r>
          </a:p>
          <a:p>
            <a:pPr lvl="1"/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上线，为开源项目免费提供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存储 </a:t>
            </a:r>
          </a:p>
          <a:p>
            <a:pPr lvl="0"/>
            <a:r>
              <a:rPr lang="zh-CN" altLang="en-US" sz="2000" dirty="0" smtClean="0"/>
              <a:t>下载网址 https://git-scm.com/downloads</a:t>
            </a:r>
          </a:p>
          <a:p>
            <a:pPr lvl="0"/>
            <a:endParaRPr lang="zh-CN" altLang="en-US" sz="2000" dirty="0" smtClean="0"/>
          </a:p>
          <a:p>
            <a:pPr lvl="1">
              <a:buNone/>
            </a:pP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4116070"/>
            <a:ext cx="5293360" cy="2028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Git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</a:t>
            </a:r>
            <a:r>
              <a:rPr lang="en-US" altLang="zh-CN"/>
              <a:t>Git</a:t>
            </a:r>
            <a:r>
              <a:rPr lang="zh-CN" altLang="en-US"/>
              <a:t>，默认安装 </a:t>
            </a:r>
          </a:p>
          <a:p>
            <a:r>
              <a:rPr lang="zh-CN" altLang="en-US"/>
              <a:t>开始菜单 </a:t>
            </a:r>
            <a:r>
              <a:rPr lang="en-US" altLang="zh-CN"/>
              <a:t>-- Git -- Git bash</a:t>
            </a:r>
            <a:r>
              <a:rPr lang="zh-CN" altLang="en-US"/>
              <a:t>， 输入 </a:t>
            </a:r>
            <a:r>
              <a:rPr lang="en-US" altLang="zh-CN"/>
              <a:t>git --version </a:t>
            </a:r>
            <a:r>
              <a:rPr lang="zh-CN" altLang="en-US"/>
              <a:t>查看版本 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下载 </a:t>
            </a:r>
            <a:r>
              <a:rPr lang="en-US" altLang="zh-CN"/>
              <a:t>TortoiseGit </a:t>
            </a:r>
            <a:r>
              <a:rPr lang="zh-CN" altLang="en-US"/>
              <a:t>图形化客户端安装 </a:t>
            </a:r>
          </a:p>
          <a:p>
            <a:pPr lvl="1"/>
            <a:r>
              <a:rPr lang="zh-CN" altLang="en-US"/>
              <a:t>下载网址：https://tortoisegit.org/ 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下载安装系统匹配版本，文件夹右键菜单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5" y="2701290"/>
            <a:ext cx="3487420" cy="73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0" y="4721225"/>
            <a:ext cx="7000240" cy="82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420" y="5549900"/>
            <a:ext cx="283781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创建版本库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命令行创建方式，在目录对应命令行下执行 </a:t>
            </a:r>
            <a:r>
              <a:rPr lang="en-US" altLang="zh-CN"/>
              <a:t>git init </a:t>
            </a:r>
          </a:p>
          <a:p>
            <a:pPr lvl="1"/>
            <a:r>
              <a:rPr lang="zh-CN" altLang="en-US"/>
              <a:t>目录下生成隐藏文件夹 </a:t>
            </a:r>
            <a:r>
              <a:rPr lang="en-US" altLang="zh-CN"/>
              <a:t>.git 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第一个版本库位置 </a:t>
            </a:r>
            <a:r>
              <a:rPr lang="en-US" altLang="zh-CN">
                <a:solidFill>
                  <a:srgbClr val="FF0000"/>
                </a:solidFill>
              </a:rPr>
              <a:t>d:\temp\repository1</a:t>
            </a:r>
            <a:r>
              <a:rPr lang="en-US" altLang="zh-CN"/>
              <a:t> </a:t>
            </a:r>
          </a:p>
          <a:p>
            <a:pPr lvl="1"/>
            <a:endParaRPr lang="en-US" altLang="zh-CN"/>
          </a:p>
          <a:p>
            <a:pPr lvl="0"/>
            <a:r>
              <a:rPr lang="zh-CN" altLang="en-US"/>
              <a:t>使用</a:t>
            </a:r>
            <a:r>
              <a:rPr lang="en-US" altLang="zh-CN"/>
              <a:t>TortoiseGit </a:t>
            </a:r>
            <a:r>
              <a:rPr lang="zh-CN" altLang="en-US"/>
              <a:t>创建版本库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09265"/>
            <a:ext cx="5509260" cy="674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2253615"/>
            <a:ext cx="2961640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0" y="4234815"/>
            <a:ext cx="3104515" cy="95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3640" y="5398770"/>
            <a:ext cx="69881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千万不要随意修改</a:t>
            </a:r>
            <a:r>
              <a:rPr lang="en-US" altLang="zh-CN"/>
              <a:t>.git</a:t>
            </a:r>
            <a:r>
              <a:rPr lang="zh-CN" altLang="en-US"/>
              <a:t>目录，这个目录是用来跟踪版本库的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把文件添加到版本库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编写</a:t>
            </a:r>
            <a:r>
              <a:rPr lang="en-US" altLang="zh-CN"/>
              <a:t>hello.txt</a:t>
            </a:r>
            <a:r>
              <a:rPr lang="zh-CN" altLang="en-US"/>
              <a:t>文件</a:t>
            </a:r>
          </a:p>
          <a:p>
            <a:r>
              <a:rPr lang="zh-CN" altLang="en-US"/>
              <a:t>当前目录命令行</a:t>
            </a:r>
          </a:p>
          <a:p>
            <a:pPr lvl="1"/>
            <a:r>
              <a:rPr lang="zh-CN" altLang="en-US" sz="1800"/>
              <a:t>执行 </a:t>
            </a:r>
            <a:r>
              <a:rPr lang="en-US" altLang="zh-CN" sz="1800"/>
              <a:t>git add hello.txt  </a:t>
            </a:r>
            <a:r>
              <a:rPr lang="zh-CN" altLang="en-US" sz="1800"/>
              <a:t>将文件添加到仓库 </a:t>
            </a:r>
          </a:p>
          <a:p>
            <a:pPr lvl="1"/>
            <a:r>
              <a:rPr lang="zh-CN" altLang="en-US"/>
              <a:t>执行 </a:t>
            </a:r>
            <a:r>
              <a:rPr lang="en-US" altLang="zh-CN"/>
              <a:t>git commit -m “</a:t>
            </a:r>
            <a:r>
              <a:rPr lang="zh-CN" altLang="en-US"/>
              <a:t>提交说明</a:t>
            </a:r>
            <a:r>
              <a:rPr lang="en-US" altLang="zh-CN"/>
              <a:t>”  </a:t>
            </a:r>
            <a:r>
              <a:rPr lang="zh-CN" altLang="en-US"/>
              <a:t>将文件提交到仓库 </a:t>
            </a:r>
          </a:p>
          <a:p>
            <a:pPr lvl="0"/>
            <a:endParaRPr lang="zh-CN" altLang="en-US" sz="2000"/>
          </a:p>
          <a:p>
            <a:pPr lvl="0"/>
            <a:r>
              <a:rPr lang="zh-CN" altLang="en-US" sz="2000"/>
              <a:t>使用</a:t>
            </a:r>
            <a:r>
              <a:rPr lang="en-US" altLang="zh-CN" sz="2000"/>
              <a:t>TortoiseGit </a:t>
            </a:r>
            <a:r>
              <a:rPr lang="zh-CN" altLang="en-US" sz="2000"/>
              <a:t>完成添加文件到版本库操作 </a:t>
            </a:r>
            <a:r>
              <a:rPr lang="en-US" altLang="zh-CN"/>
              <a:t>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1435100"/>
            <a:ext cx="2409825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20" y="1435100"/>
            <a:ext cx="2771140" cy="140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" y="4632325"/>
            <a:ext cx="4790440" cy="1685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410" y="4747260"/>
            <a:ext cx="331406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忽略特殊文件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git </a:t>
            </a:r>
            <a:r>
              <a:rPr lang="zh-CN" altLang="en-US"/>
              <a:t>工作区根目录 建立一个 .gitignore 文件，可以设置特殊文件 忽略不被提交到 版本库 </a:t>
            </a:r>
          </a:p>
          <a:p>
            <a:pPr lvl="1"/>
            <a:r>
              <a:rPr lang="en-US" altLang="zh-CN"/>
              <a:t>windows</a:t>
            </a:r>
            <a:r>
              <a:rPr lang="zh-CN" altLang="en-US"/>
              <a:t>系统下 可以新建  </a:t>
            </a:r>
            <a:r>
              <a:rPr lang="en-US" altLang="zh-CN"/>
              <a:t>.gitignore. </a:t>
            </a:r>
            <a:r>
              <a:rPr lang="zh-CN" altLang="en-US"/>
              <a:t>文件，系统会自动更名为 </a:t>
            </a:r>
            <a:r>
              <a:rPr lang="en-US" altLang="zh-CN"/>
              <a:t>.gitignorre 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对 </a:t>
            </a:r>
            <a:r>
              <a:rPr lang="en-US" altLang="zh-CN"/>
              <a:t>.gitignore </a:t>
            </a:r>
            <a:r>
              <a:rPr lang="zh-CN" altLang="en-US"/>
              <a:t>进行 </a:t>
            </a:r>
            <a:r>
              <a:rPr lang="en-US" altLang="zh-CN"/>
              <a:t>git add </a:t>
            </a:r>
            <a:r>
              <a:rPr lang="zh-CN" altLang="en-US"/>
              <a:t>、</a:t>
            </a:r>
            <a:r>
              <a:rPr lang="en-US" altLang="zh-CN"/>
              <a:t>git commit </a:t>
            </a:r>
            <a:r>
              <a:rPr lang="zh-CN" altLang="en-US"/>
              <a:t>操作 </a:t>
            </a:r>
          </a:p>
          <a:p>
            <a:pPr lvl="1"/>
            <a:r>
              <a:rPr lang="zh-CN" altLang="en-US"/>
              <a:t>使用 </a:t>
            </a:r>
            <a:r>
              <a:rPr lang="en-US" altLang="zh-CN"/>
              <a:t>tortoiseGit</a:t>
            </a:r>
            <a:r>
              <a:rPr lang="zh-CN" altLang="en-US"/>
              <a:t>操作</a:t>
            </a:r>
          </a:p>
          <a:p>
            <a:pPr lvl="0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60" y="3479800"/>
            <a:ext cx="2438400" cy="1038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3479800"/>
            <a:ext cx="5619115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5" y="5344795"/>
            <a:ext cx="5581015" cy="1228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18530" y="4489450"/>
            <a:ext cx="292227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注意 </a:t>
            </a:r>
            <a:r>
              <a:rPr lang="en-US" altLang="zh-CN">
                <a:solidFill>
                  <a:srgbClr val="FF0000"/>
                </a:solidFill>
              </a:rPr>
              <a:t>secret.txt </a:t>
            </a:r>
            <a:r>
              <a:rPr lang="zh-CN" altLang="en-US">
                <a:solidFill>
                  <a:srgbClr val="FF0000"/>
                </a:solidFill>
              </a:rPr>
              <a:t>是忽略所有名称为</a:t>
            </a:r>
            <a:r>
              <a:rPr lang="en-US" altLang="zh-CN">
                <a:solidFill>
                  <a:srgbClr val="FF0000"/>
                </a:solidFill>
              </a:rPr>
              <a:t>secret.txt</a:t>
            </a:r>
            <a:r>
              <a:rPr lang="zh-CN" altLang="en-US">
                <a:solidFill>
                  <a:srgbClr val="FF0000"/>
                </a:solidFill>
              </a:rPr>
              <a:t>文件，如果只是忽略当前目录 要配置</a:t>
            </a:r>
            <a:r>
              <a:rPr lang="en-US" altLang="zh-CN">
                <a:solidFill>
                  <a:srgbClr val="FF0000"/>
                </a:solidFill>
              </a:rPr>
              <a:t>/secret.txt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掌握工作区的状态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在命令行执行 </a:t>
            </a:r>
            <a:r>
              <a:rPr lang="en-US" altLang="zh-CN"/>
              <a:t>git status </a:t>
            </a:r>
            <a:r>
              <a:rPr lang="zh-CN" altLang="en-US"/>
              <a:t>查看工作区状态</a:t>
            </a:r>
          </a:p>
          <a:p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hello.txt </a:t>
            </a:r>
            <a:r>
              <a:rPr lang="zh-CN" altLang="en-US"/>
              <a:t>再次执行 </a:t>
            </a:r>
            <a:r>
              <a:rPr lang="en-US" altLang="zh-CN"/>
              <a:t>git status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修改文件后 可以通过</a:t>
            </a:r>
            <a:r>
              <a:rPr lang="en-US" altLang="zh-CN"/>
              <a:t>git add  </a:t>
            </a:r>
            <a:r>
              <a:rPr lang="zh-CN" altLang="en-US"/>
              <a:t>、</a:t>
            </a:r>
            <a:r>
              <a:rPr lang="en-US" altLang="zh-CN"/>
              <a:t>git commit </a:t>
            </a:r>
            <a:r>
              <a:rPr lang="zh-CN" altLang="en-US"/>
              <a:t>完成提交修改</a:t>
            </a:r>
          </a:p>
          <a:p>
            <a:r>
              <a:rPr lang="zh-CN" altLang="en-US"/>
              <a:t>可以通过</a:t>
            </a:r>
            <a:r>
              <a:rPr lang="en-US" altLang="zh-CN"/>
              <a:t> git checkout </a:t>
            </a:r>
            <a:r>
              <a:rPr lang="zh-CN" altLang="en-US"/>
              <a:t>还原到修改前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0" y="2144395"/>
            <a:ext cx="3244850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30" y="2584450"/>
            <a:ext cx="2314575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25" y="3521710"/>
            <a:ext cx="6038215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暂存区 </a:t>
            </a:r>
            <a:r>
              <a:rPr lang="en-US" altLang="zh-CN"/>
              <a:t>stage / index </a:t>
            </a:r>
            <a:r>
              <a:rPr lang="zh-CN" altLang="en-US"/>
              <a:t>操作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执行</a:t>
            </a:r>
            <a:r>
              <a:rPr lang="en-US" altLang="zh-CN"/>
              <a:t>git add </a:t>
            </a:r>
            <a:r>
              <a:rPr lang="zh-CN" altLang="en-US"/>
              <a:t>而没有 </a:t>
            </a:r>
            <a:r>
              <a:rPr lang="en-US" altLang="zh-CN"/>
              <a:t>git commit </a:t>
            </a:r>
            <a:r>
              <a:rPr lang="zh-CN" altLang="en-US"/>
              <a:t>的文件 是保存在缓存区的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执行  </a:t>
            </a:r>
            <a:r>
              <a:rPr lang="en-US" altLang="zh-CN"/>
              <a:t>git status</a:t>
            </a:r>
          </a:p>
          <a:p>
            <a:r>
              <a:rPr lang="zh-CN" altLang="en-US"/>
              <a:t>对暂存区文件，可以 </a:t>
            </a:r>
            <a:r>
              <a:rPr lang="en-US" altLang="zh-CN"/>
              <a:t>git reset </a:t>
            </a:r>
            <a:r>
              <a:rPr lang="zh-CN" altLang="en-US"/>
              <a:t>移出暂存区 或 </a:t>
            </a:r>
            <a:r>
              <a:rPr lang="en-US" altLang="zh-CN"/>
              <a:t>git commit </a:t>
            </a:r>
            <a:r>
              <a:rPr lang="zh-CN" altLang="en-US"/>
              <a:t>提交修改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969645" y="2179955"/>
          <a:ext cx="4083685" cy="21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6162675" imgH="3476625" progId="Paint.Picture">
                  <p:embed/>
                </p:oleObj>
              </mc:Choice>
              <mc:Fallback>
                <p:oleObj r:id="rId3" imgW="6162675" imgH="34766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969645" y="2179955"/>
                        <a:ext cx="4083685" cy="21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05" y="5216525"/>
            <a:ext cx="3256915" cy="1351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645" y="5210175"/>
            <a:ext cx="3790315" cy="790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07025" y="2292985"/>
            <a:ext cx="3068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git add </a:t>
            </a:r>
            <a:r>
              <a:rPr lang="zh-CN" altLang="en-US" b="1">
                <a:solidFill>
                  <a:srgbClr val="FF0000"/>
                </a:solidFill>
              </a:rPr>
              <a:t>和 </a:t>
            </a:r>
            <a:r>
              <a:rPr lang="en-US" altLang="zh-CN" b="1">
                <a:solidFill>
                  <a:srgbClr val="FF0000"/>
                </a:solidFill>
              </a:rPr>
              <a:t>git stage </a:t>
            </a:r>
            <a:r>
              <a:rPr lang="zh-CN" altLang="en-US" b="1">
                <a:solidFill>
                  <a:srgbClr val="FF0000"/>
                </a:solidFill>
              </a:rPr>
              <a:t>功能相同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7645" y="5996940"/>
            <a:ext cx="193357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删除文件和文件对比操作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删除文件</a:t>
            </a:r>
          </a:p>
          <a:p>
            <a:pPr lvl="1"/>
            <a:r>
              <a:rPr lang="zh-CN" altLang="en-US"/>
              <a:t>可以直接在文件管理器删除文件 或执行</a:t>
            </a:r>
            <a:r>
              <a:rPr lang="en-US" altLang="zh-CN"/>
              <a:t>git rm </a:t>
            </a:r>
            <a:r>
              <a:rPr lang="zh-CN" altLang="en-US"/>
              <a:t>， 并执行</a:t>
            </a:r>
            <a:r>
              <a:rPr lang="en-US" altLang="zh-CN"/>
              <a:t>git commit </a:t>
            </a:r>
            <a:r>
              <a:rPr lang="zh-CN" altLang="en-US"/>
              <a:t>提交</a:t>
            </a:r>
          </a:p>
          <a:p>
            <a:pPr lvl="2"/>
            <a:r>
              <a:rPr lang="zh-CN" altLang="en-US"/>
              <a:t>git rm file: 从staging区移除文件,同时也移除出工作目录.</a:t>
            </a:r>
          </a:p>
          <a:p>
            <a:pPr lvl="2"/>
            <a:r>
              <a:rPr lang="zh-CN" altLang="en-US"/>
              <a:t>git rm --cached: 从staging区移除文件,但留在工作目录中</a:t>
            </a:r>
          </a:p>
          <a:p>
            <a:pPr lvl="0"/>
            <a:r>
              <a:rPr lang="zh-CN" altLang="en-US"/>
              <a:t>对比本地文件和版本库文件区别 </a:t>
            </a:r>
          </a:p>
          <a:p>
            <a:pPr lvl="1"/>
            <a:r>
              <a:rPr lang="zh-CN" altLang="en-US" sz="1800"/>
              <a:t>执行</a:t>
            </a:r>
            <a:r>
              <a:rPr lang="en-US" altLang="zh-CN" sz="1800"/>
              <a:t>git diff </a:t>
            </a:r>
            <a:r>
              <a:rPr lang="zh-CN" altLang="en-US" sz="1800"/>
              <a:t>操作</a:t>
            </a:r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85" y="4026535"/>
            <a:ext cx="4666615" cy="742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4769485"/>
            <a:ext cx="8961755" cy="162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665" y="2759710"/>
            <a:ext cx="1739900" cy="593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全屏显示(4:3)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自定义设计方案</vt:lpstr>
      <vt:lpstr>Bitmap Image</vt:lpstr>
      <vt:lpstr>PowerPoint 演示文稿</vt:lpstr>
      <vt:lpstr>什么是Git ？</vt:lpstr>
      <vt:lpstr>安装Git </vt:lpstr>
      <vt:lpstr>创建版本库</vt:lpstr>
      <vt:lpstr>把文件添加到版本库</vt:lpstr>
      <vt:lpstr>忽略特殊文件</vt:lpstr>
      <vt:lpstr>掌握工作区的状态</vt:lpstr>
      <vt:lpstr>暂存区 stage / index 操作 </vt:lpstr>
      <vt:lpstr>删除文件和文件对比操作</vt:lpstr>
      <vt:lpstr>远程仓库使用</vt:lpstr>
      <vt:lpstr>解决冲突 </vt:lpstr>
      <vt:lpstr>解决冲突</vt:lpstr>
      <vt:lpstr>解决冲突</vt:lpstr>
      <vt:lpstr>解决冲突</vt:lpstr>
      <vt:lpstr>从本地仓库恢复</vt:lpstr>
      <vt:lpstr>分支和标签管理 </vt:lpstr>
      <vt:lpstr>使用在线git 仓库</vt:lpstr>
      <vt:lpstr>使用在线git仓库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Windows 用户</cp:lastModifiedBy>
  <cp:revision>323</cp:revision>
  <dcterms:created xsi:type="dcterms:W3CDTF">2015-06-29T07:19:00Z</dcterms:created>
  <dcterms:modified xsi:type="dcterms:W3CDTF">2016-09-03T06:27:30Z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