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dbff269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dbff269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dbff2695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dbff269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db6bcaba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db6bcaba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dbff269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0dbff269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0dbff269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0dbff269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dbff269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dbff269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de6d21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de6d21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916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Polimorfismo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017600"/>
            <a:ext cx="42555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Camila Guzmán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 Garcia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Andres Osorio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Alexander Henao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ctrTitle"/>
          </p:nvPr>
        </p:nvSpPr>
        <p:spPr>
          <a:xfrm>
            <a:off x="3061350" y="619974"/>
            <a:ext cx="3150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</a:rPr>
              <a:t>¿Qué es?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4294967295" type="subTitle"/>
          </p:nvPr>
        </p:nvSpPr>
        <p:spPr>
          <a:xfrm>
            <a:off x="2042250" y="2144500"/>
            <a:ext cx="53643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polimorfismo es la capacidad de una variable, función u objeto de tomar múltiples formas permitiendo que clases diferentes puedan ser tratadas de manera uniforme.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útil por una plétora de razones, entre estas hace el código más flexible, escalable, y reutilizable.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ctrTitle"/>
          </p:nvPr>
        </p:nvSpPr>
        <p:spPr>
          <a:xfrm>
            <a:off x="3017850" y="152397"/>
            <a:ext cx="34131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</a:rPr>
              <a:t>@override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4294967295" type="subTitle"/>
          </p:nvPr>
        </p:nvSpPr>
        <p:spPr>
          <a:xfrm>
            <a:off x="2042250" y="1383325"/>
            <a:ext cx="53643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es una anotación opcional que se usa para indicar que se va a sobreescribir un método de la clase super, override solo es utilizable en clases que heredan o implementan otras clases.</a:t>
            </a:r>
            <a:endParaRPr sz="23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300" y="3018450"/>
            <a:ext cx="4758205" cy="19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415225" y="542250"/>
            <a:ext cx="49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Distintas formas de implementar el polimorfismo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535775" y="2571750"/>
            <a:ext cx="51837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- </a:t>
            </a:r>
            <a:r>
              <a:rPr lang="es" sz="3300"/>
              <a:t>Herencia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- Interfaz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- Mixin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50" y="0"/>
            <a:ext cx="39483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00" y="0"/>
            <a:ext cx="36207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25" y="0"/>
            <a:ext cx="23231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863" y="0"/>
            <a:ext cx="2960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