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30.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_rels/notesSlide19.xml.rels" ContentType="application/vnd.openxmlformats-package.relationships+xml"/>
  <Override PartName="/ppt/notesSlides/_rels/notesSlide18.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30.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2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95.xml" ContentType="application/vnd.openxmlformats-officedocument.presentationml.slideLayout+xml"/>
  <Override PartName="/ppt/slideLayouts/slideLayout84.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92.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87.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82.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96.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76.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1.xml" ContentType="application/vnd.openxmlformats-officedocument.presentationml.slideLayout+xml"/>
  <Override PartName="/ppt/slideLayouts/slideLayout18.xml" ContentType="application/vnd.openxmlformats-officedocument.presentationml.slideLayout+xml"/>
  <Override PartName="/ppt/slideLayouts/slideLayout79.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73.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96.xml.rels" ContentType="application/vnd.openxmlformats-package.relationships+xml"/>
  <Override PartName="/ppt/slideLayouts/_rels/slideLayout94.xml.rels" ContentType="application/vnd.openxmlformats-package.relationships+xml"/>
  <Override PartName="/ppt/slideLayouts/_rels/slideLayout93.xml.rels" ContentType="application/vnd.openxmlformats-package.relationships+xml"/>
  <Override PartName="/ppt/slideLayouts/_rels/slideLayout87.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89.xml.rels" ContentType="application/vnd.openxmlformats-package.relationships+xml"/>
  <Override PartName="/ppt/slideLayouts/_rels/slideLayout79.xml.rels" ContentType="application/vnd.openxmlformats-package.relationships+xml"/>
  <Override PartName="/ppt/slideLayouts/_rels/slideLayout78.xml.rels" ContentType="application/vnd.openxmlformats-package.relationships+xml"/>
  <Override PartName="/ppt/slideLayouts/_rels/slideLayout75.xml.rels" ContentType="application/vnd.openxmlformats-package.relationships+xml"/>
  <Override PartName="/ppt/slideLayouts/_rels/slideLayout92.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90.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91.xml.rels" ContentType="application/vnd.openxmlformats-package.relationships+xml"/>
  <Override PartName="/ppt/slideLayouts/_rels/slideLayout41.xml.rels" ContentType="application/vnd.openxmlformats-package.relationships+xml"/>
  <Override PartName="/ppt/slideLayouts/_rels/slideLayout86.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76.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80.xml.rels" ContentType="application/vnd.openxmlformats-package.relationships+xml"/>
  <Override PartName="/ppt/slideLayouts/_rels/slideLayout20.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8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95.xml.rels" ContentType="application/vnd.openxmlformats-package.relationships+xml"/>
  <Override PartName="/ppt/slideLayouts/_rels/slideLayout83.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83.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9.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23.jpeg" ContentType="image/jpeg"/>
  <Override PartName="/ppt/media/image122.wmf" ContentType="image/x-wmf"/>
  <Override PartName="/ppt/media/image121.wmf" ContentType="image/x-wmf"/>
  <Override PartName="/ppt/media/image119.wmf" ContentType="image/x-wmf"/>
  <Override PartName="/ppt/media/image116.wmf" ContentType="image/x-wmf"/>
  <Override PartName="/ppt/media/image115.wmf" ContentType="image/x-wmf"/>
  <Override PartName="/ppt/media/image112.wmf" ContentType="image/x-wmf"/>
  <Override PartName="/ppt/media/image107.wmf" ContentType="image/x-wmf"/>
  <Override PartName="/ppt/media/image106.wmf" ContentType="image/x-wmf"/>
  <Override PartName="/ppt/media/image105.wmf" ContentType="image/x-wmf"/>
  <Override PartName="/ppt/media/image102.wmf" ContentType="image/x-wmf"/>
  <Override PartName="/ppt/media/image98.wmf" ContentType="image/x-wmf"/>
  <Override PartName="/ppt/media/image117.wmf" ContentType="image/x-wmf"/>
  <Override PartName="/ppt/media/image97.wmf" ContentType="image/x-wmf"/>
  <Override PartName="/ppt/media/image114.wmf" ContentType="image/x-wmf"/>
  <Override PartName="/ppt/media/image94.wmf" ContentType="image/x-wmf"/>
  <Override PartName="/ppt/media/image93.wmf" ContentType="image/x-wmf"/>
  <Override PartName="/ppt/media/image91.wmf" ContentType="image/x-wmf"/>
  <Override PartName="/ppt/media/image90.png" ContentType="image/png"/>
  <Override PartName="/ppt/media/image88.png" ContentType="image/png"/>
  <Override PartName="/ppt/media/image85.png" ContentType="image/png"/>
  <Override PartName="/ppt/media/image84.png" ContentType="image/png"/>
  <Override PartName="/ppt/media/image101.wmf" ContentType="image/x-wmf"/>
  <Override PartName="/ppt/media/image83.png" ContentType="image/png"/>
  <Override PartName="/ppt/media/image82.png" ContentType="image/png"/>
  <Override PartName="/ppt/media/image81.png" ContentType="image/png"/>
  <Override PartName="/ppt/media/image80.png" ContentType="image/png"/>
  <Override PartName="/ppt/media/image76.png" ContentType="image/png"/>
  <Override PartName="/ppt/media/image118.wmf" ContentType="image/x-wmf"/>
  <Override PartName="/ppt/media/image74.png" ContentType="image/png"/>
  <Override PartName="/ppt/media/image73.png" ContentType="image/png"/>
  <Override PartName="/ppt/media/image95.wmf" ContentType="image/x-wmf"/>
  <Override PartName="/ppt/media/image71.png" ContentType="image/png"/>
  <Override PartName="/ppt/media/image69.png" ContentType="image/png"/>
  <Override PartName="/ppt/media/image66.wmf" ContentType="image/x-wmf"/>
  <Override PartName="/ppt/media/image64.wmf" ContentType="image/x-wmf"/>
  <Override PartName="/ppt/media/image72.png" ContentType="image/png"/>
  <Override PartName="/ppt/media/image63.png" ContentType="image/png"/>
  <Override PartName="/ppt/media/image62.png" ContentType="image/png"/>
  <Override PartName="/ppt/media/image59.png" ContentType="image/png"/>
  <Override PartName="/ppt/media/image111.wmf" ContentType="image/x-wmf"/>
  <Override PartName="/ppt/media/image78.png" ContentType="image/png"/>
  <Override PartName="/ppt/media/image58.png" ContentType="image/png"/>
  <Override PartName="/ppt/media/image57.png" ContentType="image/png"/>
  <Override PartName="/ppt/media/image53.png" ContentType="image/png"/>
  <Override PartName="/ppt/media/image86.png" ContentType="image/png"/>
  <Override PartName="/ppt/media/image52.png" ContentType="image/png"/>
  <Override PartName="/ppt/media/image89.png" ContentType="image/png"/>
  <Override PartName="/ppt/media/image49.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wmf" ContentType="image/x-wmf"/>
  <Override PartName="/ppt/media/image38.wmf" ContentType="image/x-wmf"/>
  <Override PartName="/ppt/media/image37.wmf" ContentType="image/x-wmf"/>
  <Override PartName="/ppt/media/image100.wmf" ContentType="image/x-wmf"/>
  <Override PartName="/ppt/media/image35.wmf" ContentType="image/x-wmf"/>
  <Override PartName="/ppt/media/image60.png" ContentType="image/png"/>
  <Override PartName="/ppt/media/image34.wmf" ContentType="image/x-wmf"/>
  <Override PartName="/ppt/media/image33.wmf" ContentType="image/x-wmf"/>
  <Override PartName="/ppt/media/image56.png" ContentType="image/png"/>
  <Override PartName="/ppt/media/image51.png" ContentType="image/png"/>
  <Override PartName="/ppt/media/image28.wmf" ContentType="image/x-wmf"/>
  <Override PartName="/ppt/media/image50.png" ContentType="image/png"/>
  <Override PartName="/ppt/media/image68.wmf" ContentType="image/x-wmf"/>
  <Override PartName="/ppt/media/image32.wmf" ContentType="image/x-wmf"/>
  <Override PartName="/ppt/media/image110.wmf" ContentType="image/x-wmf"/>
  <Override PartName="/ppt/media/image108.wmf" ContentType="image/x-wmf"/>
  <Override PartName="/ppt/media/image75.png" ContentType="image/png"/>
  <Override PartName="/ppt/media/image26.wmf" ContentType="image/x-wmf"/>
  <Override PartName="/ppt/media/image113.wmf" ContentType="image/x-wmf"/>
  <Override PartName="/ppt/media/image87.png" ContentType="image/png"/>
  <Override PartName="/ppt/media/image25.png" ContentType="image/png"/>
  <Override PartName="/ppt/media/image65.wmf" ContentType="image/x-wmf"/>
  <Override PartName="/ppt/media/image29.wmf" ContentType="image/x-wmf"/>
  <Override PartName="/ppt/media/image77.png" ContentType="image/png"/>
  <Override PartName="/ppt/media/image22.png" ContentType="image/png"/>
  <Override PartName="/ppt/media/image55.png" ContentType="image/png"/>
  <Override PartName="/ppt/media/image30.wmf" ContentType="image/x-wmf"/>
  <Override PartName="/ppt/media/image24.png" ContentType="image/png"/>
  <Override PartName="/ppt/media/image96.wmf" ContentType="image/x-wmf"/>
  <Override PartName="/ppt/media/image21.png" ContentType="image/png"/>
  <Override PartName="/ppt/media/image54.png" ContentType="image/png"/>
  <Override PartName="/ppt/media/image61.png" ContentType="image/png"/>
  <Override PartName="/ppt/media/image19.png" ContentType="image/png"/>
  <Override PartName="/ppt/media/image67.wmf" ContentType="image/x-wmf"/>
  <Override PartName="/ppt/media/image16.png" ContentType="image/png"/>
  <Override PartName="/ppt/media/image17.png" ContentType="image/png"/>
  <Override PartName="/ppt/media/image14.png" ContentType="image/png"/>
  <Override PartName="/ppt/media/image103.wmf" ContentType="image/x-wmf"/>
  <Override PartName="/ppt/media/image13.png" ContentType="image/png"/>
  <Override PartName="/ppt/media/image46.png" ContentType="image/png"/>
  <Override PartName="/ppt/media/image23.png" ContentType="image/png"/>
  <Override PartName="/ppt/media/image12.png" ContentType="image/png"/>
  <Override PartName="/ppt/media/image109.wmf" ContentType="image/x-wmf"/>
  <Override PartName="/ppt/media/image10.png" ContentType="image/png"/>
  <Override PartName="/ppt/media/image92.wmf" ContentType="image/x-wmf"/>
  <Override PartName="/ppt/media/image39.wmf" ContentType="image/x-wmf"/>
  <Override PartName="/ppt/media/image48.png" ContentType="image/png"/>
  <Override PartName="/ppt/media/image120.wmf" ContentType="image/x-wmf"/>
  <Override PartName="/ppt/media/image27.wmf" ContentType="image/x-wmf"/>
  <Override PartName="/ppt/media/image9.png" ContentType="image/png"/>
  <Override PartName="/ppt/media/image15.png" ContentType="image/png"/>
  <Override PartName="/ppt/media/image8.png" ContentType="image/png"/>
  <Override PartName="/ppt/media/image6.png" ContentType="image/png"/>
  <Override PartName="/ppt/media/image36.wmf" ContentType="image/x-wmf"/>
  <Override PartName="/ppt/media/image5.png" ContentType="image/png"/>
  <Override PartName="/ppt/media/image20.wmf" ContentType="image/x-wmf"/>
  <Override PartName="/ppt/media/image7.png" ContentType="image/png"/>
  <Override PartName="/ppt/media/image4.png" ContentType="image/png"/>
  <Override PartName="/ppt/media/image18.png" ContentType="image/png"/>
  <Override PartName="/ppt/media/image3.png" ContentType="image/png"/>
  <Override PartName="/ppt/media/image79.png" ContentType="image/png"/>
  <Override PartName="/ppt/media/image47.png" ContentType="image/png"/>
  <Override PartName="/ppt/media/image104.png" ContentType="image/png"/>
  <Override PartName="/ppt/media/image70.png" ContentType="image/png"/>
  <Override PartName="/ppt/media/image2.png" ContentType="image/png"/>
  <Override PartName="/ppt/media/image1.png" ContentType="image/png"/>
  <Override PartName="/ppt/media/image11.png" ContentType="image/png"/>
  <Override PartName="/ppt/media/image99.wmf" ContentType="image/x-wmf"/>
  <Override PartName="/ppt/media/image31.wmf" ContentType="image/x-wmf"/>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8.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Lst>
  <p:sldSz cx="9144000" cy="6858000"/>
  <p:notesSz cx="7099300" cy="102346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3"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364"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365"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366"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367" name="PlaceHolder 5"/>
          <p:cNvSpPr>
            <a:spLocks noGrp="1"/>
          </p:cNvSpPr>
          <p:nvPr>
            <p:ph type="sldNum"/>
          </p:nvPr>
        </p:nvSpPr>
        <p:spPr>
          <a:xfrm>
            <a:off x="4399200" y="9555480"/>
            <a:ext cx="3372840" cy="502560"/>
          </a:xfrm>
          <a:prstGeom prst="rect">
            <a:avLst/>
          </a:prstGeom>
        </p:spPr>
        <p:txBody>
          <a:bodyPr lIns="0" rIns="0" tIns="0" bIns="0" anchor="b"/>
          <a:p>
            <a:pPr algn="r"/>
            <a:fld id="{F96D0702-8089-451B-97AC-CABCF741C0D8}"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9" name="TextShape 1"/>
          <p:cNvSpPr txBox="1"/>
          <p:nvPr/>
        </p:nvSpPr>
        <p:spPr>
          <a:xfrm>
            <a:off x="4021200" y="9721800"/>
            <a:ext cx="3076200" cy="510840"/>
          </a:xfrm>
          <a:prstGeom prst="rect">
            <a:avLst/>
          </a:prstGeom>
        </p:spPr>
        <p:txBody>
          <a:bodyPr lIns="99000" rIns="99000" tIns="49680" bIns="49680"/>
          <a:p>
            <a:pPr>
              <a:lnSpc>
                <a:spcPct val="100000"/>
              </a:lnSpc>
            </a:pPr>
            <a:fld id="{1F9A6FE3-8710-44FD-B912-102F61EF1083}" type="slidenum">
              <a:rPr lang="en-US" sz="2400">
                <a:solidFill>
                  <a:srgbClr val="000000"/>
                </a:solidFill>
                <a:latin typeface="Arial"/>
                <a:ea typeface="+mn-ea"/>
              </a:rPr>
              <a:t>&lt;number&gt;</a:t>
            </a:fld>
            <a:endParaRPr/>
          </a:p>
        </p:txBody>
      </p:sp>
      <p:sp>
        <p:nvSpPr>
          <p:cNvPr id="900" name="PlaceHolder 2"/>
          <p:cNvSpPr>
            <a:spLocks noGrp="1"/>
          </p:cNvSpPr>
          <p:nvPr>
            <p:ph type="body"/>
          </p:nvPr>
        </p:nvSpPr>
        <p:spPr>
          <a:xfrm>
            <a:off x="946080" y="3666960"/>
            <a:ext cx="5206680" cy="5800320"/>
          </a:xfrm>
          <a:prstGeom prst="rect">
            <a:avLst/>
          </a:prstGeom>
        </p:spPr>
        <p:txBody>
          <a:bodyPr lIns="97920" rIns="97920" tIns="48240" bIns="48240"/>
          <a:p>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6" name="PlaceHolder 1"/>
          <p:cNvSpPr>
            <a:spLocks noGrp="1"/>
          </p:cNvSpPr>
          <p:nvPr>
            <p:ph type="body"/>
          </p:nvPr>
        </p:nvSpPr>
        <p:spPr>
          <a:xfrm>
            <a:off x="946080" y="3666960"/>
            <a:ext cx="5206680" cy="5800320"/>
          </a:xfrm>
          <a:prstGeom prst="rect">
            <a:avLst/>
          </a:prstGeom>
        </p:spPr>
        <p:txBody>
          <a:bodyPr lIns="97920" rIns="97920" tIns="48240" bIns="48240"/>
          <a:p>
            <a:r>
              <a:rPr lang="en-US" sz="2000">
                <a:latin typeface="Arial"/>
              </a:rPr>
              <a:t>Deviation from the grand mean</a:t>
            </a:r>
            <a:endParaRPr/>
          </a:p>
          <a:p>
            <a:endParaRPr/>
          </a:p>
          <a:p>
            <a:r>
              <a:rPr lang="en-US" sz="2000">
                <a:latin typeface="Arial"/>
              </a:rPr>
              <a:t>We can break into the total </a:t>
            </a:r>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7" name="PlaceHolder 1"/>
          <p:cNvSpPr>
            <a:spLocks noGrp="1"/>
          </p:cNvSpPr>
          <p:nvPr>
            <p:ph type="body"/>
          </p:nvPr>
        </p:nvSpPr>
        <p:spPr>
          <a:xfrm>
            <a:off x="946080" y="3666960"/>
            <a:ext cx="5206680" cy="5800320"/>
          </a:xfrm>
          <a:prstGeom prst="rect">
            <a:avLst/>
          </a:prstGeom>
        </p:spPr>
        <p:txBody>
          <a:bodyPr lIns="97920" rIns="97920" tIns="48240" bIns="48240"/>
          <a:p>
            <a:pPr>
              <a:lnSpc>
                <a:spcPct val="100000"/>
              </a:lnSpc>
            </a:pPr>
            <a:r>
              <a:rPr lang="en-US" sz="2100">
                <a:latin typeface="Arial"/>
              </a:rPr>
              <a:t>Variation Due to </a:t>
            </a:r>
            <a:endParaRPr/>
          </a:p>
          <a:p>
            <a:pPr>
              <a:lnSpc>
                <a:spcPct val="40000"/>
              </a:lnSpc>
            </a:pPr>
            <a:r>
              <a:rPr lang="en-US" sz="2100">
                <a:latin typeface="Arial"/>
              </a:rPr>
              <a:t>Differences Among Groups</a:t>
            </a:r>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8" name="PlaceHolder 1"/>
          <p:cNvSpPr>
            <a:spLocks noGrp="1"/>
          </p:cNvSpPr>
          <p:nvPr>
            <p:ph type="body"/>
          </p:nvPr>
        </p:nvSpPr>
        <p:spPr>
          <a:xfrm>
            <a:off x="946080" y="3666960"/>
            <a:ext cx="5206680" cy="5800320"/>
          </a:xfrm>
          <a:prstGeom prst="rect">
            <a:avLst/>
          </a:prstGeom>
        </p:spPr>
        <p:txBody>
          <a:bodyPr lIns="97920" rIns="97920" tIns="48240" bIns="48240"/>
          <a:p>
            <a:pPr>
              <a:lnSpc>
                <a:spcPct val="100000"/>
              </a:lnSpc>
            </a:pPr>
            <a:r>
              <a:rPr lang="en-US" sz="2100">
                <a:latin typeface="Arial"/>
              </a:rPr>
              <a:t>Summing the variation within each group and then adding over all groups</a:t>
            </a:r>
            <a:endParaRPr/>
          </a:p>
          <a:p>
            <a:pPr>
              <a:lnSpc>
                <a:spcPct val="100000"/>
              </a:lnSpc>
            </a:pPr>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9" name="PlaceHolder 1"/>
          <p:cNvSpPr>
            <a:spLocks noGrp="1"/>
          </p:cNvSpPr>
          <p:nvPr>
            <p:ph type="body"/>
          </p:nvPr>
        </p:nvSpPr>
        <p:spPr>
          <a:xfrm>
            <a:off x="946080" y="3666960"/>
            <a:ext cx="5206680" cy="5800320"/>
          </a:xfrm>
          <a:prstGeom prst="rect">
            <a:avLst/>
          </a:prstGeom>
        </p:spPr>
        <p:txBody>
          <a:bodyPr lIns="97920" rIns="97920" tIns="48240" bIns="48240"/>
          <a:p>
            <a:r>
              <a:rPr lang="en-US" sz="700">
                <a:latin typeface="Arial"/>
              </a:rPr>
              <a:t>In the ANOVA test, the idea is that if the Between SS is much higher than the Within SS, then it may be reasonable to reject the null and conclude that the population means are not the same.</a:t>
            </a:r>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0" name="PlaceHolder 1"/>
          <p:cNvSpPr>
            <a:spLocks noGrp="1"/>
          </p:cNvSpPr>
          <p:nvPr>
            <p:ph type="body"/>
          </p:nvPr>
        </p:nvSpPr>
        <p:spPr>
          <a:xfrm>
            <a:off x="946080" y="3666960"/>
            <a:ext cx="5206680" cy="5800320"/>
          </a:xfrm>
          <a:prstGeom prst="rect">
            <a:avLst/>
          </a:prstGeom>
        </p:spPr>
        <p:txBody>
          <a:bodyPr lIns="97920" rIns="97920" tIns="48240" bIns="48240"/>
          <a:p>
            <a:r>
              <a:rPr lang="en-US" sz="2600">
                <a:latin typeface=""/>
              </a:rPr>
              <a:t>H</a:t>
            </a:r>
            <a:r>
              <a:rPr lang="en-US" sz="2600" baseline="-25000">
                <a:latin typeface=""/>
              </a:rPr>
              <a:t>1</a:t>
            </a:r>
            <a:r>
              <a:rPr lang="en-US" sz="2600">
                <a:latin typeface=""/>
              </a:rPr>
              <a:t>: At least two population means are different</a:t>
            </a:r>
            <a:endParaRPr/>
          </a:p>
          <a:p>
            <a:r>
              <a:rPr lang="en-US" sz="700">
                <a:latin typeface=""/>
              </a:rPr>
              <a:t>In the ANOVA test, the idea is that if the Between SS is much higher than the Within SS, then it may be reasonable to reject the null and conclude that the population means are not the same.</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1" name="TextShape 1"/>
          <p:cNvSpPr txBox="1"/>
          <p:nvPr/>
        </p:nvSpPr>
        <p:spPr>
          <a:xfrm>
            <a:off x="4021200" y="9721800"/>
            <a:ext cx="3076200" cy="510840"/>
          </a:xfrm>
          <a:prstGeom prst="rect">
            <a:avLst/>
          </a:prstGeom>
        </p:spPr>
        <p:txBody>
          <a:bodyPr lIns="99000" rIns="99000" tIns="49680" bIns="49680"/>
          <a:p>
            <a:pPr>
              <a:lnSpc>
                <a:spcPct val="100000"/>
              </a:lnSpc>
            </a:pPr>
            <a:fld id="{AC616917-1697-4B47-AC5B-7F53241F2A41}" type="slidenum">
              <a:rPr lang="en-US" sz="2400">
                <a:solidFill>
                  <a:srgbClr val="000000"/>
                </a:solidFill>
                <a:latin typeface="Arial"/>
                <a:ea typeface="+mn-ea"/>
              </a:rPr>
              <a:t>&lt;number&gt;</a:t>
            </a:fld>
            <a:endParaRPr/>
          </a:p>
        </p:txBody>
      </p:sp>
      <p:sp>
        <p:nvSpPr>
          <p:cNvPr id="902" name="PlaceHolder 2"/>
          <p:cNvSpPr>
            <a:spLocks noGrp="1"/>
          </p:cNvSpPr>
          <p:nvPr>
            <p:ph type="body"/>
          </p:nvPr>
        </p:nvSpPr>
        <p:spPr>
          <a:xfrm>
            <a:off x="946080" y="3666960"/>
            <a:ext cx="5206680" cy="5800320"/>
          </a:xfrm>
          <a:prstGeom prst="rect">
            <a:avLst/>
          </a:prstGeom>
        </p:spPr>
        <p:txBody>
          <a:bodyPr lIns="97920" rIns="97920" tIns="48240" bIns="48240"/>
          <a:p>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3" name="PlaceHolder 1"/>
          <p:cNvSpPr>
            <a:spLocks noGrp="1"/>
          </p:cNvSpPr>
          <p:nvPr>
            <p:ph type="body"/>
          </p:nvPr>
        </p:nvSpPr>
        <p:spPr>
          <a:xfrm>
            <a:off x="946080" y="3666960"/>
            <a:ext cx="5206680" cy="5800320"/>
          </a:xfrm>
          <a:prstGeom prst="rect">
            <a:avLst/>
          </a:prstGeom>
        </p:spPr>
        <p:txBody>
          <a:bodyPr lIns="97920" rIns="97920" tIns="48240" bIns="48240"/>
          <a:p>
            <a:r>
              <a:rPr lang="en-US" sz="1100">
                <a:latin typeface="Arial"/>
              </a:rPr>
              <a:t>also referred to as “groups”)</a:t>
            </a:r>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1" name="TextShape 1"/>
          <p:cNvSpPr txBox="1"/>
          <p:nvPr/>
        </p:nvSpPr>
        <p:spPr>
          <a:xfrm>
            <a:off x="4021200" y="9721800"/>
            <a:ext cx="3076200" cy="510840"/>
          </a:xfrm>
          <a:prstGeom prst="rect">
            <a:avLst/>
          </a:prstGeom>
        </p:spPr>
        <p:txBody>
          <a:bodyPr lIns="99000" rIns="99000" tIns="49680" bIns="49680"/>
          <a:p>
            <a:pPr>
              <a:lnSpc>
                <a:spcPct val="100000"/>
              </a:lnSpc>
            </a:pPr>
            <a:fld id="{19E431C4-734B-495F-AA38-1D4C72D56CF9}" type="slidenum">
              <a:rPr lang="en-US" sz="2400">
                <a:solidFill>
                  <a:srgbClr val="000000"/>
                </a:solidFill>
                <a:latin typeface="Arial"/>
                <a:ea typeface="+mn-ea"/>
              </a:rPr>
              <a:t>&lt;number&gt;</a:t>
            </a:fld>
            <a:endParaRPr/>
          </a:p>
        </p:txBody>
      </p:sp>
      <p:sp>
        <p:nvSpPr>
          <p:cNvPr id="912" name="PlaceHolder 2"/>
          <p:cNvSpPr>
            <a:spLocks noGrp="1"/>
          </p:cNvSpPr>
          <p:nvPr>
            <p:ph type="body"/>
          </p:nvPr>
        </p:nvSpPr>
        <p:spPr>
          <a:xfrm>
            <a:off x="946080" y="3666960"/>
            <a:ext cx="5206680" cy="5800320"/>
          </a:xfrm>
          <a:prstGeom prst="rect">
            <a:avLst/>
          </a:prstGeom>
        </p:spPr>
        <p:txBody>
          <a:bodyPr lIns="97920" rIns="97920" tIns="48240" bIns="48240"/>
          <a:p>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4" name="PlaceHolder 1"/>
          <p:cNvSpPr>
            <a:spLocks noGrp="1"/>
          </p:cNvSpPr>
          <p:nvPr>
            <p:ph type="body"/>
          </p:nvPr>
        </p:nvSpPr>
        <p:spPr>
          <a:xfrm>
            <a:off x="946080" y="3666960"/>
            <a:ext cx="5206680" cy="5800320"/>
          </a:xfrm>
          <a:prstGeom prst="rect">
            <a:avLst/>
          </a:prstGeom>
        </p:spPr>
        <p:txBody>
          <a:bodyPr lIns="97920" rIns="97920" tIns="48240" bIns="48240"/>
          <a:p>
            <a:r>
              <a:rPr lang="en-US" sz="2000">
                <a:latin typeface="Arial"/>
              </a:rPr>
              <a:t>We can decompose the observations as ///</a:t>
            </a:r>
            <a:endParaRPr/>
          </a:p>
          <a:p>
            <a:r>
              <a:rPr lang="en-US" sz="2000">
                <a:latin typeface="Arial"/>
              </a:rPr>
              <a:t>Deviation from the grand mean</a:t>
            </a:r>
            <a:endParaRPr/>
          </a:p>
          <a:p>
            <a:endParaRPr/>
          </a:p>
          <a:p>
            <a:r>
              <a:rPr lang="en-US" sz="2000">
                <a:latin typeface="Arial"/>
              </a:rPr>
              <a:t>We can break into the total </a:t>
            </a:r>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5" name="PlaceHolder 1"/>
          <p:cNvSpPr>
            <a:spLocks noGrp="1"/>
          </p:cNvSpPr>
          <p:nvPr>
            <p:ph type="body"/>
          </p:nvPr>
        </p:nvSpPr>
        <p:spPr>
          <a:xfrm>
            <a:off x="946080" y="3666960"/>
            <a:ext cx="5206680" cy="5800320"/>
          </a:xfrm>
          <a:prstGeom prst="rect">
            <a:avLst/>
          </a:prstGeom>
        </p:spPr>
        <p:txBody>
          <a:bodyPr lIns="97920" rIns="97920" tIns="48240" bIns="48240"/>
          <a:p>
            <a:r>
              <a:rPr lang="en-US" sz="2000">
                <a:latin typeface="Arial"/>
              </a:rPr>
              <a:t>Deviation from the grand mean</a:t>
            </a:r>
            <a:endParaRPr/>
          </a:p>
          <a:p>
            <a:endParaRPr/>
          </a:p>
          <a:p>
            <a:r>
              <a:rPr lang="en-US" sz="2000">
                <a:latin typeface="Arial"/>
              </a:rPr>
              <a:t>We can break into the total </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5.png"/><Relationship Id="rId3" Type="http://schemas.openxmlformats.org/officeDocument/2006/relationships/image" Target="../media/image16.png"/>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7" name="" descr=""/>
          <p:cNvPicPr/>
          <p:nvPr/>
        </p:nvPicPr>
        <p:blipFill>
          <a:blip r:embed="rId2"/>
          <a:stretch>
            <a:fillRect/>
          </a:stretch>
        </p:blipFill>
        <p:spPr>
          <a:xfrm>
            <a:off x="2079000" y="1604520"/>
            <a:ext cx="4984920" cy="3977280"/>
          </a:xfrm>
          <a:prstGeom prst="rect">
            <a:avLst/>
          </a:prstGeom>
          <a:ln>
            <a:noFill/>
          </a:ln>
        </p:spPr>
      </p:pic>
      <p:pic>
        <p:nvPicPr>
          <p:cNvPr id="38"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52"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5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85800" y="2130480"/>
            <a:ext cx="7772040" cy="146988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85800" y="2130480"/>
            <a:ext cx="7772040" cy="68133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6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6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6"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6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7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7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8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83" name="" descr=""/>
          <p:cNvPicPr/>
          <p:nvPr/>
        </p:nvPicPr>
        <p:blipFill>
          <a:blip r:embed="rId2"/>
          <a:stretch>
            <a:fillRect/>
          </a:stretch>
        </p:blipFill>
        <p:spPr>
          <a:xfrm>
            <a:off x="2079000" y="1604520"/>
            <a:ext cx="4984920" cy="3977280"/>
          </a:xfrm>
          <a:prstGeom prst="rect">
            <a:avLst/>
          </a:prstGeom>
          <a:ln>
            <a:noFill/>
          </a:ln>
        </p:spPr>
      </p:pic>
      <p:pic>
        <p:nvPicPr>
          <p:cNvPr id="84"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99"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0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0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85800" y="2130480"/>
            <a:ext cx="7772040" cy="146988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85800" y="2130480"/>
            <a:ext cx="7772040" cy="68133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1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1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1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2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2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2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2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2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2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2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30" name="" descr=""/>
          <p:cNvPicPr/>
          <p:nvPr/>
        </p:nvPicPr>
        <p:blipFill>
          <a:blip r:embed="rId2"/>
          <a:stretch>
            <a:fillRect/>
          </a:stretch>
        </p:blipFill>
        <p:spPr>
          <a:xfrm>
            <a:off x="2079000" y="1604520"/>
            <a:ext cx="4984920" cy="3977280"/>
          </a:xfrm>
          <a:prstGeom prst="rect">
            <a:avLst/>
          </a:prstGeom>
          <a:ln>
            <a:noFill/>
          </a:ln>
        </p:spPr>
      </p:pic>
      <p:pic>
        <p:nvPicPr>
          <p:cNvPr id="131"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46"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4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5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685800" y="2130480"/>
            <a:ext cx="7772040" cy="1469880"/>
          </a:xfrm>
          <a:prstGeom prst="rect">
            <a:avLst/>
          </a:prstGeom>
        </p:spPr>
        <p:txBody>
          <a:bodyPr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685800" y="2130480"/>
            <a:ext cx="7772040" cy="681336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5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5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5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6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6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6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7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7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7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7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7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77" name="" descr=""/>
          <p:cNvPicPr/>
          <p:nvPr/>
        </p:nvPicPr>
        <p:blipFill>
          <a:blip r:embed="rId2"/>
          <a:stretch>
            <a:fillRect/>
          </a:stretch>
        </p:blipFill>
        <p:spPr>
          <a:xfrm>
            <a:off x="2079000" y="1604520"/>
            <a:ext cx="4984920" cy="3977280"/>
          </a:xfrm>
          <a:prstGeom prst="rect">
            <a:avLst/>
          </a:prstGeom>
          <a:ln>
            <a:noFill/>
          </a:ln>
        </p:spPr>
      </p:pic>
      <p:pic>
        <p:nvPicPr>
          <p:cNvPr id="178"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880"/>
          </a:xfrm>
          <a:prstGeom prst="rect">
            <a:avLst/>
          </a:prstGeom>
        </p:spPr>
        <p:txBody>
          <a:bodyPr lIns="0" rIns="0" tIns="0" bIns="0" anchor="ctr"/>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94"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96"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9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9"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685800" y="2130480"/>
            <a:ext cx="7772040" cy="1469880"/>
          </a:xfrm>
          <a:prstGeom prst="rect">
            <a:avLst/>
          </a:prstGeom>
        </p:spPr>
        <p:txBody>
          <a:bodyPr lIns="0" rIns="0" tIns="0" bIns="0" anchor="ctr"/>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685800" y="2130480"/>
            <a:ext cx="7772040" cy="681336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0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4"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05"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0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9"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1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3"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15"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16"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1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0"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21"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36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23"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24"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25" name="" descr=""/>
          <p:cNvPicPr/>
          <p:nvPr/>
        </p:nvPicPr>
        <p:blipFill>
          <a:blip r:embed="rId2"/>
          <a:stretch>
            <a:fillRect/>
          </a:stretch>
        </p:blipFill>
        <p:spPr>
          <a:xfrm>
            <a:off x="2079000" y="1604520"/>
            <a:ext cx="4984920" cy="3977280"/>
          </a:xfrm>
          <a:prstGeom prst="rect">
            <a:avLst/>
          </a:prstGeom>
          <a:ln>
            <a:noFill/>
          </a:ln>
        </p:spPr>
      </p:pic>
      <p:pic>
        <p:nvPicPr>
          <p:cNvPr id="226"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42"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43"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4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4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4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49" name="PlaceHolder 1"/>
          <p:cNvSpPr>
            <a:spLocks noGrp="1"/>
          </p:cNvSpPr>
          <p:nvPr>
            <p:ph type="title"/>
          </p:nvPr>
        </p:nvSpPr>
        <p:spPr>
          <a:xfrm>
            <a:off x="685800" y="2130480"/>
            <a:ext cx="7772040" cy="1469880"/>
          </a:xfrm>
          <a:prstGeom prst="rect">
            <a:avLst/>
          </a:prstGeom>
        </p:spPr>
        <p:txBody>
          <a:bodyPr lIns="0" rIns="0" tIns="0" bIns="0" anchor="ctr"/>
          <a:p>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50" name="PlaceHolder 1"/>
          <p:cNvSpPr>
            <a:spLocks noGrp="1"/>
          </p:cNvSpPr>
          <p:nvPr>
            <p:ph type="subTitle"/>
          </p:nvPr>
        </p:nvSpPr>
        <p:spPr>
          <a:xfrm>
            <a:off x="685800" y="2130480"/>
            <a:ext cx="7772040" cy="681336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5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5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5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5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6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6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6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6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6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6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6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7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7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7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74" name="" descr=""/>
          <p:cNvPicPr/>
          <p:nvPr/>
        </p:nvPicPr>
        <p:blipFill>
          <a:blip r:embed="rId2"/>
          <a:stretch>
            <a:fillRect/>
          </a:stretch>
        </p:blipFill>
        <p:spPr>
          <a:xfrm>
            <a:off x="2079000" y="1604520"/>
            <a:ext cx="4984920" cy="3977280"/>
          </a:xfrm>
          <a:prstGeom prst="rect">
            <a:avLst/>
          </a:prstGeom>
          <a:ln>
            <a:noFill/>
          </a:ln>
        </p:spPr>
      </p:pic>
      <p:pic>
        <p:nvPicPr>
          <p:cNvPr id="275"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90"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9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9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9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9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97" name="PlaceHolder 1"/>
          <p:cNvSpPr>
            <a:spLocks noGrp="1"/>
          </p:cNvSpPr>
          <p:nvPr>
            <p:ph type="title"/>
          </p:nvPr>
        </p:nvSpPr>
        <p:spPr>
          <a:xfrm>
            <a:off x="685800" y="2130480"/>
            <a:ext cx="7772040" cy="1469880"/>
          </a:xfrm>
          <a:prstGeom prst="rect">
            <a:avLst/>
          </a:prstGeom>
        </p:spPr>
        <p:txBody>
          <a:bodyPr lIns="0" rIns="0" tIns="0" bIns="0" anchor="ctr"/>
          <a:p>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98" name="PlaceHolder 1"/>
          <p:cNvSpPr>
            <a:spLocks noGrp="1"/>
          </p:cNvSpPr>
          <p:nvPr>
            <p:ph type="subTitle"/>
          </p:nvPr>
        </p:nvSpPr>
        <p:spPr>
          <a:xfrm>
            <a:off x="685800" y="2130480"/>
            <a:ext cx="7772040" cy="681336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0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0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30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0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0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0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0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1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1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1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1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1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1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1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2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2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22" name="" descr=""/>
          <p:cNvPicPr/>
          <p:nvPr/>
        </p:nvPicPr>
        <p:blipFill>
          <a:blip r:embed="rId2"/>
          <a:stretch>
            <a:fillRect/>
          </a:stretch>
        </p:blipFill>
        <p:spPr>
          <a:xfrm>
            <a:off x="2079000" y="1604520"/>
            <a:ext cx="4984920" cy="3977280"/>
          </a:xfrm>
          <a:prstGeom prst="rect">
            <a:avLst/>
          </a:prstGeom>
          <a:ln>
            <a:noFill/>
          </a:ln>
        </p:spPr>
      </p:pic>
      <p:pic>
        <p:nvPicPr>
          <p:cNvPr id="32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29"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30"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32"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3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35"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336" name="PlaceHolder 1"/>
          <p:cNvSpPr>
            <a:spLocks noGrp="1"/>
          </p:cNvSpPr>
          <p:nvPr>
            <p:ph type="title"/>
          </p:nvPr>
        </p:nvSpPr>
        <p:spPr>
          <a:xfrm>
            <a:off x="685800" y="2130480"/>
            <a:ext cx="7772040" cy="1469880"/>
          </a:xfrm>
          <a:prstGeom prst="rect">
            <a:avLst/>
          </a:prstGeom>
        </p:spPr>
        <p:txBody>
          <a:bodyPr lIns="0" rIns="0" tIns="0" bIns="0" anchor="ctr"/>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337" name="PlaceHolder 1"/>
          <p:cNvSpPr>
            <a:spLocks noGrp="1"/>
          </p:cNvSpPr>
          <p:nvPr>
            <p:ph type="subTitle"/>
          </p:nvPr>
        </p:nvSpPr>
        <p:spPr>
          <a:xfrm>
            <a:off x="685800" y="2130480"/>
            <a:ext cx="7772040" cy="6813360"/>
          </a:xfrm>
          <a:prstGeom prst="rect">
            <a:avLst/>
          </a:prstGeom>
        </p:spPr>
        <p:txBody>
          <a:bodyPr lIns="0" rIns="0" tIns="0" bIns="0" anchor="ctr"/>
          <a:p>
            <a:pPr algn="ctr"/>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3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4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341"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34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4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4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4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4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5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5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5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5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5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5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685800" y="2130480"/>
            <a:ext cx="7772040" cy="1469880"/>
          </a:xfrm>
          <a:prstGeom prst="rect">
            <a:avLst/>
          </a:prstGeom>
        </p:spPr>
        <p:txBody>
          <a:bodyPr lIns="0" rIns="0" tIns="0" bIns="0" anchor="ctr"/>
          <a:p>
            <a:endParaRPr/>
          </a:p>
        </p:txBody>
      </p:sp>
      <p:sp>
        <p:nvSpPr>
          <p:cNvPr id="359"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60"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61" name="" descr=""/>
          <p:cNvPicPr/>
          <p:nvPr/>
        </p:nvPicPr>
        <p:blipFill>
          <a:blip r:embed="rId2"/>
          <a:stretch>
            <a:fillRect/>
          </a:stretch>
        </p:blipFill>
        <p:spPr>
          <a:xfrm>
            <a:off x="2079000" y="1604520"/>
            <a:ext cx="4984920" cy="3977280"/>
          </a:xfrm>
          <a:prstGeom prst="rect">
            <a:avLst/>
          </a:prstGeom>
          <a:ln>
            <a:noFill/>
          </a:ln>
        </p:spPr>
      </p:pic>
      <p:pic>
        <p:nvPicPr>
          <p:cNvPr id="362" name="" descr=""/>
          <p:cNvPicPr/>
          <p:nvPr/>
        </p:nvPicPr>
        <p:blipFill>
          <a:blip r:embed="rId3"/>
          <a:stretch>
            <a:fillRect/>
          </a:stretch>
        </p:blipFill>
        <p:spPr>
          <a:xfrm>
            <a:off x="2079000" y="1604520"/>
            <a:ext cx="4984920" cy="3977280"/>
          </a:xfrm>
          <a:prstGeom prst="rect">
            <a:avLst/>
          </a:prstGeom>
          <a:ln>
            <a:noFill/>
          </a:ln>
        </p:spPr>
      </p:pic>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Arial"/>
              </a:rPr>
              <a:t>Click to edit the title text formatClick to edit Master title style</a:t>
            </a:r>
            <a:endParaRPr/>
          </a:p>
        </p:txBody>
      </p:sp>
      <p:sp>
        <p:nvSpPr>
          <p:cNvPr id="1" name="PlaceHolder 2"/>
          <p:cNvSpPr>
            <a:spLocks noGrp="1"/>
          </p:cNvSpPr>
          <p:nvPr>
            <p:ph type="dt"/>
          </p:nvPr>
        </p:nvSpPr>
        <p:spPr>
          <a:xfrm>
            <a:off x="457200" y="6245280"/>
            <a:ext cx="2133360" cy="475920"/>
          </a:xfrm>
          <a:prstGeom prst="rect">
            <a:avLst/>
          </a:prstGeom>
        </p:spPr>
        <p:txBody>
          <a:bodyPr/>
          <a:p>
            <a:endParaRPr/>
          </a:p>
        </p:txBody>
      </p:sp>
      <p:sp>
        <p:nvSpPr>
          <p:cNvPr id="2" name="PlaceHolder 3"/>
          <p:cNvSpPr>
            <a:spLocks noGrp="1"/>
          </p:cNvSpPr>
          <p:nvPr>
            <p:ph type="ftr"/>
          </p:nvPr>
        </p:nvSpPr>
        <p:spPr>
          <a:xfrm>
            <a:off x="3124080" y="6245280"/>
            <a:ext cx="2895120" cy="475920"/>
          </a:xfrm>
          <a:prstGeom prst="rect">
            <a:avLst/>
          </a:prstGeom>
        </p:spPr>
        <p:txBody>
          <a:bodyPr/>
          <a:p>
            <a:endParaRPr/>
          </a:p>
        </p:txBody>
      </p:sp>
      <p:sp>
        <p:nvSpPr>
          <p:cNvPr id="3" name="PlaceHolder 4"/>
          <p:cNvSpPr>
            <a:spLocks noGrp="1"/>
          </p:cNvSpPr>
          <p:nvPr>
            <p:ph type="sldNum"/>
          </p:nvPr>
        </p:nvSpPr>
        <p:spPr>
          <a:xfrm>
            <a:off x="6553080" y="6245280"/>
            <a:ext cx="2133360" cy="475920"/>
          </a:xfrm>
          <a:prstGeom prst="rect">
            <a:avLst/>
          </a:prstGeom>
        </p:spPr>
        <p:txBody>
          <a:bodyPr/>
          <a:p>
            <a:pPr>
              <a:lnSpc>
                <a:spcPct val="100000"/>
              </a:lnSpc>
            </a:pPr>
            <a:fld id="{12A95CA7-FD1B-4E3B-AE8E-80BFA4244169}" type="slidenum">
              <a:rPr lang="en-US" sz="1400">
                <a:solidFill>
                  <a:srgbClr val="000000"/>
                </a:solidFill>
                <a:latin typeface="Times New Roman"/>
                <a:ea typeface="MS PGothic"/>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400">
                <a:latin typeface="Arial"/>
              </a:rPr>
              <a:t>Second Outline Level</a:t>
            </a:r>
            <a:endParaRPr/>
          </a:p>
          <a:p>
            <a:pPr lvl="2">
              <a:buSzPct val="45000"/>
              <a:buFont typeface="StarSymbol"/>
              <a:buChar char=""/>
            </a:pPr>
            <a:r>
              <a:rPr lang="en-US" sz="20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290520" y="717480"/>
            <a:ext cx="437400" cy="471240"/>
          </a:xfrm>
          <a:prstGeom prst="rect">
            <a:avLst/>
          </a:prstGeom>
          <a:solidFill>
            <a:srgbClr val="ff0000"/>
          </a:solidFill>
          <a:ln>
            <a:noFill/>
          </a:ln>
        </p:spPr>
      </p:sp>
      <p:sp>
        <p:nvSpPr>
          <p:cNvPr id="40" name="CustomShape 2"/>
          <p:cNvSpPr/>
          <p:nvPr/>
        </p:nvSpPr>
        <p:spPr>
          <a:xfrm>
            <a:off x="673560" y="717480"/>
            <a:ext cx="327960" cy="471240"/>
          </a:xfrm>
          <a:prstGeom prst="rect">
            <a:avLst/>
          </a:prstGeom>
          <a:gradFill>
            <a:gsLst>
              <a:gs pos="0">
                <a:srgbClr val="ff0000"/>
              </a:gs>
              <a:gs pos="100000">
                <a:srgbClr val="ffffff"/>
              </a:gs>
            </a:gsLst>
            <a:lin ang="0"/>
          </a:gradFill>
          <a:ln>
            <a:noFill/>
          </a:ln>
        </p:spPr>
      </p:sp>
      <p:sp>
        <p:nvSpPr>
          <p:cNvPr id="41" name="CustomShape 3"/>
          <p:cNvSpPr/>
          <p:nvPr/>
        </p:nvSpPr>
        <p:spPr>
          <a:xfrm>
            <a:off x="685800" y="1136520"/>
            <a:ext cx="466200" cy="472680"/>
          </a:xfrm>
          <a:prstGeom prst="rect">
            <a:avLst/>
          </a:prstGeom>
          <a:gradFill>
            <a:gsLst>
              <a:gs pos="0">
                <a:srgbClr val="339966"/>
              </a:gs>
              <a:gs pos="100000">
                <a:srgbClr val="ffffff"/>
              </a:gs>
            </a:gsLst>
            <a:lin ang="2700000"/>
          </a:gradFill>
          <a:ln>
            <a:noFill/>
          </a:ln>
        </p:spPr>
      </p:sp>
      <p:sp>
        <p:nvSpPr>
          <p:cNvPr id="42" name="CustomShape 4"/>
          <p:cNvSpPr/>
          <p:nvPr/>
        </p:nvSpPr>
        <p:spPr>
          <a:xfrm>
            <a:off x="388800" y="1136520"/>
            <a:ext cx="296640" cy="472680"/>
          </a:xfrm>
          <a:prstGeom prst="rect">
            <a:avLst/>
          </a:prstGeom>
          <a:solidFill>
            <a:srgbClr val="339966"/>
          </a:solidFill>
          <a:ln>
            <a:noFill/>
          </a:ln>
        </p:spPr>
      </p:sp>
      <p:sp>
        <p:nvSpPr>
          <p:cNvPr id="43" name="CustomShape 5"/>
          <p:cNvSpPr/>
          <p:nvPr/>
        </p:nvSpPr>
        <p:spPr>
          <a:xfrm>
            <a:off x="228600" y="1371600"/>
            <a:ext cx="560160" cy="418680"/>
          </a:xfrm>
          <a:prstGeom prst="rect">
            <a:avLst/>
          </a:prstGeom>
          <a:gradFill>
            <a:gsLst>
              <a:gs pos="0">
                <a:srgbClr val="ffff00"/>
              </a:gs>
              <a:gs pos="100000">
                <a:srgbClr val="ffffcc"/>
              </a:gs>
            </a:gsLst>
            <a:lin ang="5400000"/>
          </a:gradFill>
          <a:ln>
            <a:noFill/>
          </a:ln>
        </p:spPr>
      </p:sp>
      <p:sp>
        <p:nvSpPr>
          <p:cNvPr id="44" name="CustomShape 6"/>
          <p:cNvSpPr/>
          <p:nvPr/>
        </p:nvSpPr>
        <p:spPr>
          <a:xfrm>
            <a:off x="0" y="1065240"/>
            <a:ext cx="560160" cy="418680"/>
          </a:xfrm>
          <a:prstGeom prst="rect">
            <a:avLst/>
          </a:prstGeom>
          <a:gradFill>
            <a:gsLst>
              <a:gs pos="0">
                <a:srgbClr val="ffffff"/>
              </a:gs>
              <a:gs pos="100000">
                <a:srgbClr val="0000ff"/>
              </a:gs>
            </a:gsLst>
            <a:lin ang="18900000"/>
          </a:gradFill>
          <a:ln>
            <a:noFill/>
          </a:ln>
        </p:spPr>
      </p:sp>
      <p:sp>
        <p:nvSpPr>
          <p:cNvPr id="45" name="CustomShape 7"/>
          <p:cNvSpPr/>
          <p:nvPr/>
        </p:nvSpPr>
        <p:spPr>
          <a:xfrm>
            <a:off x="635040" y="609480"/>
            <a:ext cx="31320" cy="1047240"/>
          </a:xfrm>
          <a:prstGeom prst="rect">
            <a:avLst/>
          </a:prstGeom>
          <a:solidFill>
            <a:srgbClr val="1c1c1c"/>
          </a:solidFill>
          <a:ln>
            <a:noFill/>
          </a:ln>
        </p:spPr>
      </p:sp>
      <p:sp>
        <p:nvSpPr>
          <p:cNvPr id="46" name="CustomShape 8"/>
          <p:cNvSpPr/>
          <p:nvPr/>
        </p:nvSpPr>
        <p:spPr>
          <a:xfrm flipV="1">
            <a:off x="316080" y="1427760"/>
            <a:ext cx="8692920" cy="53640"/>
          </a:xfrm>
          <a:prstGeom prst="rect">
            <a:avLst/>
          </a:prstGeom>
          <a:gradFill>
            <a:gsLst>
              <a:gs pos="0">
                <a:srgbClr val="1c1c1c"/>
              </a:gs>
              <a:gs pos="100000">
                <a:srgbClr val="ffffff"/>
              </a:gs>
            </a:gsLst>
            <a:lin ang="0"/>
          </a:gradFill>
          <a:ln>
            <a:noFill/>
          </a:ln>
        </p:spPr>
      </p:sp>
      <p:sp>
        <p:nvSpPr>
          <p:cNvPr id="47" name="PlaceHolder 9"/>
          <p:cNvSpPr>
            <a:spLocks noGrp="1"/>
          </p:cNvSpPr>
          <p:nvPr>
            <p:ph type="title"/>
          </p:nvPr>
        </p:nvSpPr>
        <p:spPr>
          <a:xfrm>
            <a:off x="1150920" y="228600"/>
            <a:ext cx="7078320" cy="990360"/>
          </a:xfrm>
          <a:prstGeom prst="rect">
            <a:avLst/>
          </a:prstGeom>
        </p:spPr>
        <p:txBody>
          <a:bodyPr lIns="85320" rIns="85320" tIns="42840" bIns="42840" anchor="b"/>
          <a:p>
            <a:pPr algn="ctr">
              <a:lnSpc>
                <a:spcPct val="100000"/>
              </a:lnSpc>
            </a:pPr>
            <a:r>
              <a:rPr lang="en-US" sz="4000">
                <a:solidFill>
                  <a:srgbClr val="333399"/>
                </a:solidFill>
                <a:latin typeface="Arial"/>
              </a:rPr>
              <a:t>Click to edit the title text formatClick to edit Master title style</a:t>
            </a:r>
            <a:endParaRPr/>
          </a:p>
        </p:txBody>
      </p:sp>
      <p:sp>
        <p:nvSpPr>
          <p:cNvPr id="48" name="PlaceHolder 10"/>
          <p:cNvSpPr>
            <a:spLocks noGrp="1"/>
          </p:cNvSpPr>
          <p:nvPr>
            <p:ph type="body"/>
          </p:nvPr>
        </p:nvSpPr>
        <p:spPr>
          <a:xfrm>
            <a:off x="838080" y="1868400"/>
            <a:ext cx="8076960" cy="4532040"/>
          </a:xfrm>
          <a:prstGeom prst="rect">
            <a:avLst/>
          </a:prstGeom>
        </p:spPr>
        <p:txBody>
          <a:bodyPr lIns="85320" rIns="85320" tIns="42840" bIns="42840"/>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SzPct val="60000"/>
              <a:buFont typeface="Wingdings" charset="2"/>
              <a:buChar char=""/>
            </a:pPr>
            <a:r>
              <a:rPr lang="en-US" sz="2800">
                <a:solidFill>
                  <a:srgbClr val="000000"/>
                </a:solidFill>
                <a:latin typeface="Arial"/>
              </a:rPr>
              <a:t>Seventh Outline LevelClick to edit Master text styles</a:t>
            </a:r>
            <a:endParaRPr/>
          </a:p>
          <a:p>
            <a:pPr lvl="1">
              <a:lnSpc>
                <a:spcPct val="100000"/>
              </a:lnSpc>
              <a:buSzPct val="55000"/>
              <a:buFont typeface="Wingdings" charset="2"/>
              <a:buChar char=""/>
            </a:pPr>
            <a:r>
              <a:rPr lang="en-US" sz="2400">
                <a:solidFill>
                  <a:srgbClr val="000000"/>
                </a:solidFill>
                <a:latin typeface="Arial"/>
              </a:rPr>
              <a:t>Second level</a:t>
            </a:r>
            <a:endParaRPr/>
          </a:p>
          <a:p>
            <a:pPr lvl="2">
              <a:lnSpc>
                <a:spcPct val="100000"/>
              </a:lnSpc>
              <a:buSzPct val="50000"/>
              <a:buFont typeface="Wingdings" charset="2"/>
              <a:buChar char=""/>
            </a:pPr>
            <a:r>
              <a:rPr lang="en-US" sz="2000">
                <a:solidFill>
                  <a:srgbClr val="000000"/>
                </a:solidFill>
                <a:latin typeface="Arial"/>
              </a:rPr>
              <a:t>Third level</a:t>
            </a:r>
            <a:endParaRPr/>
          </a:p>
          <a:p>
            <a:pPr lvl="3">
              <a:lnSpc>
                <a:spcPct val="100000"/>
              </a:lnSpc>
              <a:buSzPct val="55000"/>
              <a:buFont typeface="Wingdings" charset="2"/>
              <a:buChar char=""/>
            </a:pPr>
            <a:r>
              <a:rPr lang="en-US">
                <a:solidFill>
                  <a:srgbClr val="000000"/>
                </a:solidFill>
                <a:latin typeface="Arial"/>
              </a:rPr>
              <a:t>Fourth level</a:t>
            </a:r>
            <a:endParaRPr/>
          </a:p>
          <a:p>
            <a:pPr lvl="4">
              <a:lnSpc>
                <a:spcPct val="100000"/>
              </a:lnSpc>
              <a:buSzPct val="50000"/>
              <a:buFont typeface="Wingdings" charset="2"/>
              <a:buChar char=""/>
            </a:pPr>
            <a:r>
              <a:rPr lang="en-US">
                <a:solidFill>
                  <a:srgbClr val="000000"/>
                </a:solidFill>
                <a:latin typeface="Arial"/>
              </a:rPr>
              <a:t>Fifth level</a:t>
            </a:r>
            <a:endParaRPr/>
          </a:p>
        </p:txBody>
      </p:sp>
      <p:sp>
        <p:nvSpPr>
          <p:cNvPr id="49" name="PlaceHolder 11"/>
          <p:cNvSpPr>
            <a:spLocks noGrp="1"/>
          </p:cNvSpPr>
          <p:nvPr>
            <p:ph type="ftr"/>
          </p:nvPr>
        </p:nvSpPr>
        <p:spPr>
          <a:xfrm>
            <a:off x="152280" y="6534000"/>
            <a:ext cx="4647960" cy="323640"/>
          </a:xfrm>
          <a:prstGeom prst="rect">
            <a:avLst/>
          </a:prstGeom>
        </p:spPr>
        <p:txBody>
          <a:bodyPr lIns="85320" rIns="85320" tIns="42840" bIns="42840" anchor="b"/>
          <a:p>
            <a:pPr>
              <a:lnSpc>
                <a:spcPct val="100000"/>
              </a:lnSpc>
            </a:pPr>
            <a:r>
              <a:rPr lang="en-US" sz="1000">
                <a:solidFill>
                  <a:srgbClr val="000000"/>
                </a:solidFill>
                <a:latin typeface="Arial"/>
              </a:rPr>
              <a:t>Chap 12Basic Business Statistics, 10e © 2006 Prentice-Hall, Inc.</a:t>
            </a:r>
            <a:endParaRPr/>
          </a:p>
        </p:txBody>
      </p:sp>
      <p:sp>
        <p:nvSpPr>
          <p:cNvPr id="50" name="PlaceHolder 12"/>
          <p:cNvSpPr>
            <a:spLocks noGrp="1"/>
          </p:cNvSpPr>
          <p:nvPr>
            <p:ph type="sldNum"/>
          </p:nvPr>
        </p:nvSpPr>
        <p:spPr>
          <a:xfrm>
            <a:off x="6858000" y="6534000"/>
            <a:ext cx="2133360" cy="320400"/>
          </a:xfrm>
          <a:prstGeom prst="rect">
            <a:avLst/>
          </a:prstGeom>
        </p:spPr>
        <p:txBody>
          <a:bodyPr lIns="85320" rIns="85320" tIns="42840" bIns="42840" anchor="b"/>
          <a:p>
            <a:pPr>
              <a:lnSpc>
                <a:spcPct val="100000"/>
              </a:lnSpc>
            </a:pPr>
            <a:r>
              <a:rPr lang="en-US" sz="1000">
                <a:solidFill>
                  <a:srgbClr val="000000"/>
                </a:solidFill>
                <a:latin typeface="Arial"/>
              </a:rPr>
              <a:t>Chap 11-</a:t>
            </a:r>
            <a:fld id="{BE3174F7-50AE-4E36-93CB-6DB8D6FD059C}" type="slidenum">
              <a:rPr lang="en-US" sz="1000">
                <a:solidFill>
                  <a:srgbClr val="000000"/>
                </a:solidFill>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290520" y="717480"/>
            <a:ext cx="437400" cy="471240"/>
          </a:xfrm>
          <a:prstGeom prst="rect">
            <a:avLst/>
          </a:prstGeom>
          <a:solidFill>
            <a:srgbClr val="ff0000"/>
          </a:solidFill>
          <a:ln>
            <a:noFill/>
          </a:ln>
        </p:spPr>
      </p:sp>
      <p:sp>
        <p:nvSpPr>
          <p:cNvPr id="86" name="CustomShape 2"/>
          <p:cNvSpPr/>
          <p:nvPr/>
        </p:nvSpPr>
        <p:spPr>
          <a:xfrm>
            <a:off x="673560" y="717480"/>
            <a:ext cx="327960" cy="471240"/>
          </a:xfrm>
          <a:prstGeom prst="rect">
            <a:avLst/>
          </a:prstGeom>
          <a:gradFill>
            <a:gsLst>
              <a:gs pos="0">
                <a:srgbClr val="ff0000"/>
              </a:gs>
              <a:gs pos="100000">
                <a:srgbClr val="ffffff"/>
              </a:gs>
            </a:gsLst>
            <a:lin ang="0"/>
          </a:gradFill>
          <a:ln>
            <a:noFill/>
          </a:ln>
        </p:spPr>
      </p:sp>
      <p:sp>
        <p:nvSpPr>
          <p:cNvPr id="87" name="CustomShape 3"/>
          <p:cNvSpPr/>
          <p:nvPr/>
        </p:nvSpPr>
        <p:spPr>
          <a:xfrm>
            <a:off x="685800" y="1136520"/>
            <a:ext cx="466200" cy="472680"/>
          </a:xfrm>
          <a:prstGeom prst="rect">
            <a:avLst/>
          </a:prstGeom>
          <a:gradFill>
            <a:gsLst>
              <a:gs pos="0">
                <a:srgbClr val="339966"/>
              </a:gs>
              <a:gs pos="100000">
                <a:srgbClr val="ffffff"/>
              </a:gs>
            </a:gsLst>
            <a:lin ang="2700000"/>
          </a:gradFill>
          <a:ln>
            <a:noFill/>
          </a:ln>
        </p:spPr>
      </p:sp>
      <p:sp>
        <p:nvSpPr>
          <p:cNvPr id="88" name="CustomShape 4"/>
          <p:cNvSpPr/>
          <p:nvPr/>
        </p:nvSpPr>
        <p:spPr>
          <a:xfrm>
            <a:off x="388800" y="1136520"/>
            <a:ext cx="296640" cy="472680"/>
          </a:xfrm>
          <a:prstGeom prst="rect">
            <a:avLst/>
          </a:prstGeom>
          <a:solidFill>
            <a:srgbClr val="339966"/>
          </a:solidFill>
          <a:ln>
            <a:noFill/>
          </a:ln>
        </p:spPr>
      </p:sp>
      <p:sp>
        <p:nvSpPr>
          <p:cNvPr id="89" name="CustomShape 5"/>
          <p:cNvSpPr/>
          <p:nvPr/>
        </p:nvSpPr>
        <p:spPr>
          <a:xfrm>
            <a:off x="228600" y="1371600"/>
            <a:ext cx="560160" cy="418680"/>
          </a:xfrm>
          <a:prstGeom prst="rect">
            <a:avLst/>
          </a:prstGeom>
          <a:gradFill>
            <a:gsLst>
              <a:gs pos="0">
                <a:srgbClr val="ffff00"/>
              </a:gs>
              <a:gs pos="100000">
                <a:srgbClr val="ffffcc"/>
              </a:gs>
            </a:gsLst>
            <a:lin ang="5400000"/>
          </a:gradFill>
          <a:ln>
            <a:noFill/>
          </a:ln>
        </p:spPr>
      </p:sp>
      <p:sp>
        <p:nvSpPr>
          <p:cNvPr id="90" name="CustomShape 6"/>
          <p:cNvSpPr/>
          <p:nvPr/>
        </p:nvSpPr>
        <p:spPr>
          <a:xfrm>
            <a:off x="0" y="1065240"/>
            <a:ext cx="560160" cy="418680"/>
          </a:xfrm>
          <a:prstGeom prst="rect">
            <a:avLst/>
          </a:prstGeom>
          <a:gradFill>
            <a:gsLst>
              <a:gs pos="0">
                <a:srgbClr val="ffffff"/>
              </a:gs>
              <a:gs pos="100000">
                <a:srgbClr val="0000ff"/>
              </a:gs>
            </a:gsLst>
            <a:lin ang="18900000"/>
          </a:gradFill>
          <a:ln>
            <a:noFill/>
          </a:ln>
        </p:spPr>
      </p:sp>
      <p:sp>
        <p:nvSpPr>
          <p:cNvPr id="91" name="CustomShape 7"/>
          <p:cNvSpPr/>
          <p:nvPr/>
        </p:nvSpPr>
        <p:spPr>
          <a:xfrm>
            <a:off x="635040" y="609480"/>
            <a:ext cx="31320" cy="1047240"/>
          </a:xfrm>
          <a:prstGeom prst="rect">
            <a:avLst/>
          </a:prstGeom>
          <a:solidFill>
            <a:srgbClr val="1c1c1c"/>
          </a:solidFill>
          <a:ln>
            <a:noFill/>
          </a:ln>
        </p:spPr>
      </p:sp>
      <p:sp>
        <p:nvSpPr>
          <p:cNvPr id="92" name="CustomShape 8"/>
          <p:cNvSpPr/>
          <p:nvPr/>
        </p:nvSpPr>
        <p:spPr>
          <a:xfrm flipV="1">
            <a:off x="316080" y="1427760"/>
            <a:ext cx="8692920" cy="53640"/>
          </a:xfrm>
          <a:prstGeom prst="rect">
            <a:avLst/>
          </a:prstGeom>
          <a:gradFill>
            <a:gsLst>
              <a:gs pos="0">
                <a:srgbClr val="1c1c1c"/>
              </a:gs>
              <a:gs pos="100000">
                <a:srgbClr val="ffffff"/>
              </a:gs>
            </a:gsLst>
            <a:lin ang="0"/>
          </a:gradFill>
          <a:ln>
            <a:noFill/>
          </a:ln>
        </p:spPr>
      </p:sp>
      <p:sp>
        <p:nvSpPr>
          <p:cNvPr id="93" name="PlaceHolder 9"/>
          <p:cNvSpPr>
            <a:spLocks noGrp="1"/>
          </p:cNvSpPr>
          <p:nvPr>
            <p:ph type="title"/>
          </p:nvPr>
        </p:nvSpPr>
        <p:spPr>
          <a:xfrm>
            <a:off x="1150920" y="228600"/>
            <a:ext cx="7078320" cy="990360"/>
          </a:xfrm>
          <a:prstGeom prst="rect">
            <a:avLst/>
          </a:prstGeom>
        </p:spPr>
        <p:txBody>
          <a:bodyPr lIns="85320" rIns="85320" tIns="42840" bIns="42840" anchor="b"/>
          <a:p>
            <a:pPr algn="ctr">
              <a:lnSpc>
                <a:spcPct val="100000"/>
              </a:lnSpc>
            </a:pPr>
            <a:r>
              <a:rPr lang="en-US" sz="4000">
                <a:solidFill>
                  <a:srgbClr val="333399"/>
                </a:solidFill>
                <a:latin typeface="Arial"/>
              </a:rPr>
              <a:t>Click to edit the title text formatClick to edit Master title style</a:t>
            </a:r>
            <a:endParaRPr/>
          </a:p>
        </p:txBody>
      </p:sp>
      <p:sp>
        <p:nvSpPr>
          <p:cNvPr id="94" name="PlaceHolder 10"/>
          <p:cNvSpPr>
            <a:spLocks noGrp="1"/>
          </p:cNvSpPr>
          <p:nvPr>
            <p:ph type="body"/>
          </p:nvPr>
        </p:nvSpPr>
        <p:spPr>
          <a:xfrm>
            <a:off x="838080" y="1868400"/>
            <a:ext cx="3962160" cy="4532040"/>
          </a:xfrm>
          <a:prstGeom prst="rect">
            <a:avLst/>
          </a:prstGeom>
        </p:spPr>
        <p:txBody>
          <a:bodyPr lIns="85320" rIns="85320" tIns="42840" bIns="42840"/>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SzPct val="60000"/>
              <a:buFont typeface="Wingdings" charset="2"/>
              <a:buChar char=""/>
            </a:pPr>
            <a:r>
              <a:rPr lang="en-US" sz="2800">
                <a:solidFill>
                  <a:srgbClr val="000000"/>
                </a:solidFill>
                <a:latin typeface="Arial"/>
              </a:rPr>
              <a:t>Seventh Outline LevelClick to edit Master text styles</a:t>
            </a:r>
            <a:endParaRPr/>
          </a:p>
          <a:p>
            <a:pPr lvl="1">
              <a:lnSpc>
                <a:spcPct val="100000"/>
              </a:lnSpc>
              <a:buSzPct val="55000"/>
              <a:buFont typeface="Wingdings" charset="2"/>
              <a:buChar char=""/>
            </a:pPr>
            <a:r>
              <a:rPr lang="en-US" sz="2400">
                <a:solidFill>
                  <a:srgbClr val="000000"/>
                </a:solidFill>
                <a:latin typeface="Arial"/>
              </a:rPr>
              <a:t>Second level</a:t>
            </a:r>
            <a:endParaRPr/>
          </a:p>
          <a:p>
            <a:pPr lvl="2">
              <a:lnSpc>
                <a:spcPct val="100000"/>
              </a:lnSpc>
              <a:buSzPct val="50000"/>
              <a:buFont typeface="Wingdings" charset="2"/>
              <a:buChar char=""/>
            </a:pPr>
            <a:r>
              <a:rPr lang="en-US" sz="2000">
                <a:solidFill>
                  <a:srgbClr val="000000"/>
                </a:solidFill>
                <a:latin typeface="Arial"/>
              </a:rPr>
              <a:t>Third level</a:t>
            </a:r>
            <a:endParaRPr/>
          </a:p>
          <a:p>
            <a:pPr lvl="3">
              <a:lnSpc>
                <a:spcPct val="100000"/>
              </a:lnSpc>
              <a:buSzPct val="55000"/>
              <a:buFont typeface="Wingdings" charset="2"/>
              <a:buChar char=""/>
            </a:pPr>
            <a:r>
              <a:rPr lang="en-US">
                <a:solidFill>
                  <a:srgbClr val="000000"/>
                </a:solidFill>
                <a:latin typeface="Arial"/>
              </a:rPr>
              <a:t>Fourth level</a:t>
            </a:r>
            <a:endParaRPr/>
          </a:p>
          <a:p>
            <a:pPr lvl="4">
              <a:lnSpc>
                <a:spcPct val="100000"/>
              </a:lnSpc>
              <a:buSzPct val="50000"/>
              <a:buFont typeface="Wingdings" charset="2"/>
              <a:buChar char=""/>
            </a:pPr>
            <a:r>
              <a:rPr lang="en-US">
                <a:solidFill>
                  <a:srgbClr val="000000"/>
                </a:solidFill>
                <a:latin typeface="Arial"/>
              </a:rPr>
              <a:t>Fifth level</a:t>
            </a:r>
            <a:endParaRPr/>
          </a:p>
        </p:txBody>
      </p:sp>
      <p:sp>
        <p:nvSpPr>
          <p:cNvPr id="95" name="PlaceHolder 11"/>
          <p:cNvSpPr>
            <a:spLocks noGrp="1"/>
          </p:cNvSpPr>
          <p:nvPr>
            <p:ph type="body"/>
          </p:nvPr>
        </p:nvSpPr>
        <p:spPr>
          <a:xfrm>
            <a:off x="4952880" y="1868400"/>
            <a:ext cx="3962160" cy="4532040"/>
          </a:xfrm>
          <a:prstGeom prst="rect">
            <a:avLst/>
          </a:prstGeom>
        </p:spPr>
        <p:txBody>
          <a:bodyPr lIns="85320" rIns="85320" tIns="42840" bIns="42840"/>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SzPct val="60000"/>
              <a:buFont typeface="Wingdings" charset="2"/>
              <a:buChar char=""/>
            </a:pPr>
            <a:r>
              <a:rPr lang="en-US" sz="2800">
                <a:solidFill>
                  <a:srgbClr val="000000"/>
                </a:solidFill>
                <a:latin typeface="Arial"/>
              </a:rPr>
              <a:t>Seventh Outline LevelClick to edit Master text styles</a:t>
            </a:r>
            <a:endParaRPr/>
          </a:p>
          <a:p>
            <a:pPr lvl="1">
              <a:lnSpc>
                <a:spcPct val="100000"/>
              </a:lnSpc>
              <a:buSzPct val="55000"/>
              <a:buFont typeface="Wingdings" charset="2"/>
              <a:buChar char=""/>
            </a:pPr>
            <a:r>
              <a:rPr lang="en-US" sz="2400">
                <a:solidFill>
                  <a:srgbClr val="000000"/>
                </a:solidFill>
                <a:latin typeface="Arial"/>
              </a:rPr>
              <a:t>Second level</a:t>
            </a:r>
            <a:endParaRPr/>
          </a:p>
          <a:p>
            <a:pPr lvl="2">
              <a:lnSpc>
                <a:spcPct val="100000"/>
              </a:lnSpc>
              <a:buSzPct val="50000"/>
              <a:buFont typeface="Wingdings" charset="2"/>
              <a:buChar char=""/>
            </a:pPr>
            <a:r>
              <a:rPr lang="en-US" sz="2000">
                <a:solidFill>
                  <a:srgbClr val="000000"/>
                </a:solidFill>
                <a:latin typeface="Arial"/>
              </a:rPr>
              <a:t>Third level</a:t>
            </a:r>
            <a:endParaRPr/>
          </a:p>
          <a:p>
            <a:pPr lvl="3">
              <a:lnSpc>
                <a:spcPct val="100000"/>
              </a:lnSpc>
              <a:buSzPct val="55000"/>
              <a:buFont typeface="Wingdings" charset="2"/>
              <a:buChar char=""/>
            </a:pPr>
            <a:r>
              <a:rPr lang="en-US">
                <a:solidFill>
                  <a:srgbClr val="000000"/>
                </a:solidFill>
                <a:latin typeface="Arial"/>
              </a:rPr>
              <a:t>Fourth level</a:t>
            </a:r>
            <a:endParaRPr/>
          </a:p>
          <a:p>
            <a:pPr lvl="4">
              <a:lnSpc>
                <a:spcPct val="100000"/>
              </a:lnSpc>
              <a:buSzPct val="50000"/>
              <a:buFont typeface="Wingdings" charset="2"/>
              <a:buChar char=""/>
            </a:pPr>
            <a:r>
              <a:rPr lang="en-US">
                <a:solidFill>
                  <a:srgbClr val="000000"/>
                </a:solidFill>
                <a:latin typeface="Arial"/>
              </a:rPr>
              <a:t>Fifth level</a:t>
            </a:r>
            <a:endParaRPr/>
          </a:p>
        </p:txBody>
      </p:sp>
      <p:sp>
        <p:nvSpPr>
          <p:cNvPr id="96" name="PlaceHolder 12"/>
          <p:cNvSpPr>
            <a:spLocks noGrp="1"/>
          </p:cNvSpPr>
          <p:nvPr>
            <p:ph type="ftr"/>
          </p:nvPr>
        </p:nvSpPr>
        <p:spPr>
          <a:xfrm>
            <a:off x="152280" y="6534000"/>
            <a:ext cx="4647960" cy="323640"/>
          </a:xfrm>
          <a:prstGeom prst="rect">
            <a:avLst/>
          </a:prstGeom>
        </p:spPr>
        <p:txBody>
          <a:bodyPr lIns="85320" rIns="85320" tIns="42840" bIns="42840" anchor="b"/>
          <a:p>
            <a:pPr>
              <a:lnSpc>
                <a:spcPct val="100000"/>
              </a:lnSpc>
            </a:pPr>
            <a:r>
              <a:rPr lang="en-US" sz="1000">
                <a:solidFill>
                  <a:srgbClr val="000000"/>
                </a:solidFill>
                <a:latin typeface="Arial"/>
              </a:rPr>
              <a:t>Chap 12Basic Business Statistics, 10e © 2006 Prentice-Hall, Inc.</a:t>
            </a:r>
            <a:endParaRPr/>
          </a:p>
        </p:txBody>
      </p:sp>
      <p:sp>
        <p:nvSpPr>
          <p:cNvPr id="97" name="PlaceHolder 13"/>
          <p:cNvSpPr>
            <a:spLocks noGrp="1"/>
          </p:cNvSpPr>
          <p:nvPr>
            <p:ph type="sldNum"/>
          </p:nvPr>
        </p:nvSpPr>
        <p:spPr>
          <a:xfrm>
            <a:off x="6858000" y="6534000"/>
            <a:ext cx="2133360" cy="320400"/>
          </a:xfrm>
          <a:prstGeom prst="rect">
            <a:avLst/>
          </a:prstGeom>
        </p:spPr>
        <p:txBody>
          <a:bodyPr lIns="85320" rIns="85320" tIns="42840" bIns="42840" anchor="b"/>
          <a:p>
            <a:pPr>
              <a:lnSpc>
                <a:spcPct val="100000"/>
              </a:lnSpc>
            </a:pPr>
            <a:r>
              <a:rPr lang="en-US" sz="1000">
                <a:solidFill>
                  <a:srgbClr val="000000"/>
                </a:solidFill>
                <a:latin typeface="Arial"/>
              </a:rPr>
              <a:t>Chap 11-</a:t>
            </a:r>
            <a:fld id="{69BEF47B-6A44-44DD-B01E-32244712F687}" type="slidenum">
              <a:rPr lang="en-US" sz="1000">
                <a:solidFill>
                  <a:srgbClr val="000000"/>
                </a:solidFill>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32" name="CustomShape 1"/>
          <p:cNvSpPr/>
          <p:nvPr/>
        </p:nvSpPr>
        <p:spPr>
          <a:xfrm>
            <a:off x="290520" y="717480"/>
            <a:ext cx="437400" cy="471240"/>
          </a:xfrm>
          <a:prstGeom prst="rect">
            <a:avLst/>
          </a:prstGeom>
          <a:solidFill>
            <a:srgbClr val="ff0000"/>
          </a:solidFill>
          <a:ln>
            <a:noFill/>
          </a:ln>
        </p:spPr>
      </p:sp>
      <p:sp>
        <p:nvSpPr>
          <p:cNvPr id="133" name="CustomShape 2"/>
          <p:cNvSpPr/>
          <p:nvPr/>
        </p:nvSpPr>
        <p:spPr>
          <a:xfrm>
            <a:off x="673560" y="717480"/>
            <a:ext cx="327960" cy="471240"/>
          </a:xfrm>
          <a:prstGeom prst="rect">
            <a:avLst/>
          </a:prstGeom>
          <a:gradFill>
            <a:gsLst>
              <a:gs pos="0">
                <a:srgbClr val="ff0000"/>
              </a:gs>
              <a:gs pos="100000">
                <a:srgbClr val="ffffff"/>
              </a:gs>
            </a:gsLst>
            <a:lin ang="0"/>
          </a:gradFill>
          <a:ln>
            <a:noFill/>
          </a:ln>
        </p:spPr>
      </p:sp>
      <p:sp>
        <p:nvSpPr>
          <p:cNvPr id="134" name="CustomShape 3"/>
          <p:cNvSpPr/>
          <p:nvPr/>
        </p:nvSpPr>
        <p:spPr>
          <a:xfrm>
            <a:off x="685800" y="1136520"/>
            <a:ext cx="466200" cy="472680"/>
          </a:xfrm>
          <a:prstGeom prst="rect">
            <a:avLst/>
          </a:prstGeom>
          <a:gradFill>
            <a:gsLst>
              <a:gs pos="0">
                <a:srgbClr val="339966"/>
              </a:gs>
              <a:gs pos="100000">
                <a:srgbClr val="ffffff"/>
              </a:gs>
            </a:gsLst>
            <a:lin ang="2700000"/>
          </a:gradFill>
          <a:ln>
            <a:noFill/>
          </a:ln>
        </p:spPr>
      </p:sp>
      <p:sp>
        <p:nvSpPr>
          <p:cNvPr id="135" name="CustomShape 4"/>
          <p:cNvSpPr/>
          <p:nvPr/>
        </p:nvSpPr>
        <p:spPr>
          <a:xfrm>
            <a:off x="388800" y="1136520"/>
            <a:ext cx="296640" cy="472680"/>
          </a:xfrm>
          <a:prstGeom prst="rect">
            <a:avLst/>
          </a:prstGeom>
          <a:solidFill>
            <a:srgbClr val="339966"/>
          </a:solidFill>
          <a:ln>
            <a:noFill/>
          </a:ln>
        </p:spPr>
      </p:sp>
      <p:sp>
        <p:nvSpPr>
          <p:cNvPr id="136" name="CustomShape 5"/>
          <p:cNvSpPr/>
          <p:nvPr/>
        </p:nvSpPr>
        <p:spPr>
          <a:xfrm>
            <a:off x="228600" y="1371600"/>
            <a:ext cx="560160" cy="418680"/>
          </a:xfrm>
          <a:prstGeom prst="rect">
            <a:avLst/>
          </a:prstGeom>
          <a:gradFill>
            <a:gsLst>
              <a:gs pos="0">
                <a:srgbClr val="ffff00"/>
              </a:gs>
              <a:gs pos="100000">
                <a:srgbClr val="ffffcc"/>
              </a:gs>
            </a:gsLst>
            <a:lin ang="5400000"/>
          </a:gradFill>
          <a:ln>
            <a:noFill/>
          </a:ln>
        </p:spPr>
      </p:sp>
      <p:sp>
        <p:nvSpPr>
          <p:cNvPr id="137" name="CustomShape 6"/>
          <p:cNvSpPr/>
          <p:nvPr/>
        </p:nvSpPr>
        <p:spPr>
          <a:xfrm>
            <a:off x="0" y="1065240"/>
            <a:ext cx="560160" cy="418680"/>
          </a:xfrm>
          <a:prstGeom prst="rect">
            <a:avLst/>
          </a:prstGeom>
          <a:gradFill>
            <a:gsLst>
              <a:gs pos="0">
                <a:srgbClr val="ffffff"/>
              </a:gs>
              <a:gs pos="100000">
                <a:srgbClr val="0000ff"/>
              </a:gs>
            </a:gsLst>
            <a:lin ang="18900000"/>
          </a:gradFill>
          <a:ln>
            <a:noFill/>
          </a:ln>
        </p:spPr>
      </p:sp>
      <p:sp>
        <p:nvSpPr>
          <p:cNvPr id="138" name="CustomShape 7"/>
          <p:cNvSpPr/>
          <p:nvPr/>
        </p:nvSpPr>
        <p:spPr>
          <a:xfrm>
            <a:off x="635040" y="609480"/>
            <a:ext cx="31320" cy="1047240"/>
          </a:xfrm>
          <a:prstGeom prst="rect">
            <a:avLst/>
          </a:prstGeom>
          <a:solidFill>
            <a:srgbClr val="1c1c1c"/>
          </a:solidFill>
          <a:ln>
            <a:noFill/>
          </a:ln>
        </p:spPr>
      </p:sp>
      <p:sp>
        <p:nvSpPr>
          <p:cNvPr id="139" name="CustomShape 8"/>
          <p:cNvSpPr/>
          <p:nvPr/>
        </p:nvSpPr>
        <p:spPr>
          <a:xfrm flipV="1">
            <a:off x="316080" y="1427760"/>
            <a:ext cx="8692920" cy="53640"/>
          </a:xfrm>
          <a:prstGeom prst="rect">
            <a:avLst/>
          </a:prstGeom>
          <a:gradFill>
            <a:gsLst>
              <a:gs pos="0">
                <a:srgbClr val="1c1c1c"/>
              </a:gs>
              <a:gs pos="100000">
                <a:srgbClr val="ffffff"/>
              </a:gs>
            </a:gsLst>
            <a:lin ang="0"/>
          </a:gradFill>
          <a:ln>
            <a:noFill/>
          </a:ln>
        </p:spPr>
      </p:sp>
      <p:sp>
        <p:nvSpPr>
          <p:cNvPr id="140" name="PlaceHolder 9"/>
          <p:cNvSpPr>
            <a:spLocks noGrp="1"/>
          </p:cNvSpPr>
          <p:nvPr>
            <p:ph type="title"/>
          </p:nvPr>
        </p:nvSpPr>
        <p:spPr>
          <a:xfrm>
            <a:off x="1150920" y="228600"/>
            <a:ext cx="7078320" cy="990360"/>
          </a:xfrm>
          <a:prstGeom prst="rect">
            <a:avLst/>
          </a:prstGeom>
        </p:spPr>
        <p:txBody>
          <a:bodyPr lIns="85320" rIns="85320" tIns="42840" bIns="42840" anchor="b"/>
          <a:p>
            <a:pPr algn="ctr">
              <a:lnSpc>
                <a:spcPct val="100000"/>
              </a:lnSpc>
            </a:pPr>
            <a:r>
              <a:rPr lang="en-US" sz="4000">
                <a:solidFill>
                  <a:srgbClr val="333399"/>
                </a:solidFill>
                <a:latin typeface="Arial"/>
              </a:rPr>
              <a:t>Click to edit the title text formatClick to edit Master title style</a:t>
            </a:r>
            <a:endParaRPr/>
          </a:p>
        </p:txBody>
      </p:sp>
      <p:sp>
        <p:nvSpPr>
          <p:cNvPr id="141" name="PlaceHolder 10"/>
          <p:cNvSpPr>
            <a:spLocks noGrp="1"/>
          </p:cNvSpPr>
          <p:nvPr>
            <p:ph type="body"/>
          </p:nvPr>
        </p:nvSpPr>
        <p:spPr>
          <a:xfrm>
            <a:off x="838080" y="1868400"/>
            <a:ext cx="3962160" cy="4532040"/>
          </a:xfrm>
          <a:prstGeom prst="rect">
            <a:avLst/>
          </a:prstGeom>
        </p:spPr>
        <p:txBody>
          <a:bodyPr lIns="85320" rIns="85320" tIns="42840" bIns="42840"/>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SzPct val="60000"/>
              <a:buFont typeface="Wingdings" charset="2"/>
              <a:buChar char=""/>
            </a:pPr>
            <a:r>
              <a:rPr lang="en-US" sz="2800">
                <a:solidFill>
                  <a:srgbClr val="000000"/>
                </a:solidFill>
                <a:latin typeface="Arial"/>
              </a:rPr>
              <a:t>Seventh Outline LevelClick to edit Master text styles</a:t>
            </a:r>
            <a:endParaRPr/>
          </a:p>
          <a:p>
            <a:pPr lvl="1">
              <a:lnSpc>
                <a:spcPct val="100000"/>
              </a:lnSpc>
              <a:buSzPct val="55000"/>
              <a:buFont typeface="Wingdings" charset="2"/>
              <a:buChar char=""/>
            </a:pPr>
            <a:r>
              <a:rPr lang="en-US" sz="2400">
                <a:solidFill>
                  <a:srgbClr val="000000"/>
                </a:solidFill>
                <a:latin typeface="Arial"/>
              </a:rPr>
              <a:t>Second level</a:t>
            </a:r>
            <a:endParaRPr/>
          </a:p>
          <a:p>
            <a:pPr lvl="2">
              <a:lnSpc>
                <a:spcPct val="100000"/>
              </a:lnSpc>
              <a:buSzPct val="50000"/>
              <a:buFont typeface="Wingdings" charset="2"/>
              <a:buChar char=""/>
            </a:pPr>
            <a:r>
              <a:rPr lang="en-US" sz="2000">
                <a:solidFill>
                  <a:srgbClr val="000000"/>
                </a:solidFill>
                <a:latin typeface="Arial"/>
              </a:rPr>
              <a:t>Third level</a:t>
            </a:r>
            <a:endParaRPr/>
          </a:p>
          <a:p>
            <a:pPr lvl="3">
              <a:lnSpc>
                <a:spcPct val="100000"/>
              </a:lnSpc>
              <a:buSzPct val="55000"/>
              <a:buFont typeface="Wingdings" charset="2"/>
              <a:buChar char=""/>
            </a:pPr>
            <a:r>
              <a:rPr lang="en-US">
                <a:solidFill>
                  <a:srgbClr val="000000"/>
                </a:solidFill>
                <a:latin typeface="Arial"/>
              </a:rPr>
              <a:t>Fourth level</a:t>
            </a:r>
            <a:endParaRPr/>
          </a:p>
          <a:p>
            <a:pPr lvl="4">
              <a:lnSpc>
                <a:spcPct val="100000"/>
              </a:lnSpc>
              <a:buSzPct val="50000"/>
              <a:buFont typeface="Wingdings" charset="2"/>
              <a:buChar char=""/>
            </a:pPr>
            <a:r>
              <a:rPr lang="en-US">
                <a:solidFill>
                  <a:srgbClr val="000000"/>
                </a:solidFill>
                <a:latin typeface="Arial"/>
              </a:rPr>
              <a:t>Fifth level</a:t>
            </a:r>
            <a:endParaRPr/>
          </a:p>
        </p:txBody>
      </p:sp>
      <p:sp>
        <p:nvSpPr>
          <p:cNvPr id="142" name="PlaceHolder 11"/>
          <p:cNvSpPr>
            <a:spLocks noGrp="1"/>
          </p:cNvSpPr>
          <p:nvPr>
            <p:ph type="body"/>
          </p:nvPr>
        </p:nvSpPr>
        <p:spPr>
          <a:xfrm>
            <a:off x="4952880" y="1868400"/>
            <a:ext cx="3962160" cy="4532040"/>
          </a:xfrm>
          <a:prstGeom prst="rect">
            <a:avLst/>
          </a:prstGeom>
        </p:spPr>
        <p:txBody>
          <a:bodyPr lIns="85320" rIns="85320" tIns="42840" bIns="42840"/>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SzPct val="60000"/>
              <a:buFont typeface="Wingdings" charset="2"/>
              <a:buChar char=""/>
            </a:pPr>
            <a:r>
              <a:rPr lang="en-US" sz="2800">
                <a:solidFill>
                  <a:srgbClr val="000000"/>
                </a:solidFill>
                <a:latin typeface="Arial"/>
              </a:rPr>
              <a:t>Seventh Outline LevelClick to edit Master text styles</a:t>
            </a:r>
            <a:endParaRPr/>
          </a:p>
          <a:p>
            <a:pPr lvl="1">
              <a:lnSpc>
                <a:spcPct val="100000"/>
              </a:lnSpc>
              <a:buSzPct val="55000"/>
              <a:buFont typeface="Wingdings" charset="2"/>
              <a:buChar char=""/>
            </a:pPr>
            <a:r>
              <a:rPr lang="en-US" sz="2400">
                <a:solidFill>
                  <a:srgbClr val="000000"/>
                </a:solidFill>
                <a:latin typeface="Arial"/>
              </a:rPr>
              <a:t>Second level</a:t>
            </a:r>
            <a:endParaRPr/>
          </a:p>
          <a:p>
            <a:pPr lvl="2">
              <a:lnSpc>
                <a:spcPct val="100000"/>
              </a:lnSpc>
              <a:buSzPct val="50000"/>
              <a:buFont typeface="Wingdings" charset="2"/>
              <a:buChar char=""/>
            </a:pPr>
            <a:r>
              <a:rPr lang="en-US" sz="2000">
                <a:solidFill>
                  <a:srgbClr val="000000"/>
                </a:solidFill>
                <a:latin typeface="Arial"/>
              </a:rPr>
              <a:t>Third level</a:t>
            </a:r>
            <a:endParaRPr/>
          </a:p>
          <a:p>
            <a:pPr lvl="3">
              <a:lnSpc>
                <a:spcPct val="100000"/>
              </a:lnSpc>
              <a:buSzPct val="55000"/>
              <a:buFont typeface="Wingdings" charset="2"/>
              <a:buChar char=""/>
            </a:pPr>
            <a:r>
              <a:rPr lang="en-US">
                <a:solidFill>
                  <a:srgbClr val="000000"/>
                </a:solidFill>
                <a:latin typeface="Arial"/>
              </a:rPr>
              <a:t>Fourth level</a:t>
            </a:r>
            <a:endParaRPr/>
          </a:p>
          <a:p>
            <a:pPr lvl="4">
              <a:lnSpc>
                <a:spcPct val="100000"/>
              </a:lnSpc>
              <a:buSzPct val="50000"/>
              <a:buFont typeface="Wingdings" charset="2"/>
              <a:buChar char=""/>
            </a:pPr>
            <a:r>
              <a:rPr lang="en-US">
                <a:solidFill>
                  <a:srgbClr val="000000"/>
                </a:solidFill>
                <a:latin typeface="Arial"/>
              </a:rPr>
              <a:t>Fifth level</a:t>
            </a:r>
            <a:endParaRPr/>
          </a:p>
        </p:txBody>
      </p:sp>
      <p:sp>
        <p:nvSpPr>
          <p:cNvPr id="143" name="PlaceHolder 12"/>
          <p:cNvSpPr>
            <a:spLocks noGrp="1"/>
          </p:cNvSpPr>
          <p:nvPr>
            <p:ph type="ftr"/>
          </p:nvPr>
        </p:nvSpPr>
        <p:spPr>
          <a:xfrm>
            <a:off x="152280" y="6534000"/>
            <a:ext cx="4647960" cy="323640"/>
          </a:xfrm>
          <a:prstGeom prst="rect">
            <a:avLst/>
          </a:prstGeom>
        </p:spPr>
        <p:txBody>
          <a:bodyPr lIns="85320" rIns="85320" tIns="42840" bIns="42840" anchor="b"/>
          <a:p>
            <a:pPr>
              <a:lnSpc>
                <a:spcPct val="100000"/>
              </a:lnSpc>
            </a:pPr>
            <a:r>
              <a:rPr lang="en-US" sz="1000">
                <a:solidFill>
                  <a:srgbClr val="000000"/>
                </a:solidFill>
                <a:latin typeface="Arial"/>
              </a:rPr>
              <a:t>Chap 12Basic Business Statistics, 10e © 2006 Prentice-Hall, Inc.</a:t>
            </a:r>
            <a:endParaRPr/>
          </a:p>
        </p:txBody>
      </p:sp>
      <p:sp>
        <p:nvSpPr>
          <p:cNvPr id="144" name="PlaceHolder 13"/>
          <p:cNvSpPr>
            <a:spLocks noGrp="1"/>
          </p:cNvSpPr>
          <p:nvPr>
            <p:ph type="sldNum"/>
          </p:nvPr>
        </p:nvSpPr>
        <p:spPr>
          <a:xfrm>
            <a:off x="6858000" y="6534000"/>
            <a:ext cx="2133360" cy="320400"/>
          </a:xfrm>
          <a:prstGeom prst="rect">
            <a:avLst/>
          </a:prstGeom>
        </p:spPr>
        <p:txBody>
          <a:bodyPr lIns="85320" rIns="85320" tIns="42840" bIns="42840" anchor="b"/>
          <a:p>
            <a:pPr>
              <a:lnSpc>
                <a:spcPct val="100000"/>
              </a:lnSpc>
            </a:pPr>
            <a:r>
              <a:rPr lang="en-US" sz="1000">
                <a:solidFill>
                  <a:srgbClr val="000000"/>
                </a:solidFill>
                <a:latin typeface="Arial"/>
              </a:rPr>
              <a:t>Chap 11-</a:t>
            </a:r>
            <a:fld id="{55A68A19-7EAE-437D-8F18-9CE93806B209}" type="slidenum">
              <a:rPr lang="en-US" sz="1000">
                <a:solidFill>
                  <a:srgbClr val="000000"/>
                </a:solidFill>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79" name="CustomShape 1"/>
          <p:cNvSpPr/>
          <p:nvPr/>
        </p:nvSpPr>
        <p:spPr>
          <a:xfrm>
            <a:off x="290520" y="717480"/>
            <a:ext cx="437400" cy="471240"/>
          </a:xfrm>
          <a:prstGeom prst="rect">
            <a:avLst/>
          </a:prstGeom>
          <a:solidFill>
            <a:srgbClr val="ff0000"/>
          </a:solidFill>
          <a:ln>
            <a:noFill/>
          </a:ln>
        </p:spPr>
      </p:sp>
      <p:sp>
        <p:nvSpPr>
          <p:cNvPr id="180" name="CustomShape 2"/>
          <p:cNvSpPr/>
          <p:nvPr/>
        </p:nvSpPr>
        <p:spPr>
          <a:xfrm>
            <a:off x="673560" y="717480"/>
            <a:ext cx="327960" cy="471240"/>
          </a:xfrm>
          <a:prstGeom prst="rect">
            <a:avLst/>
          </a:prstGeom>
          <a:gradFill>
            <a:gsLst>
              <a:gs pos="0">
                <a:srgbClr val="ff0000"/>
              </a:gs>
              <a:gs pos="100000">
                <a:srgbClr val="ffffff"/>
              </a:gs>
            </a:gsLst>
            <a:lin ang="0"/>
          </a:gradFill>
          <a:ln>
            <a:noFill/>
          </a:ln>
        </p:spPr>
      </p:sp>
      <p:sp>
        <p:nvSpPr>
          <p:cNvPr id="181" name="CustomShape 3"/>
          <p:cNvSpPr/>
          <p:nvPr/>
        </p:nvSpPr>
        <p:spPr>
          <a:xfrm>
            <a:off x="685800" y="1136520"/>
            <a:ext cx="466200" cy="472680"/>
          </a:xfrm>
          <a:prstGeom prst="rect">
            <a:avLst/>
          </a:prstGeom>
          <a:gradFill>
            <a:gsLst>
              <a:gs pos="0">
                <a:srgbClr val="339966"/>
              </a:gs>
              <a:gs pos="100000">
                <a:srgbClr val="ffffff"/>
              </a:gs>
            </a:gsLst>
            <a:lin ang="2700000"/>
          </a:gradFill>
          <a:ln>
            <a:noFill/>
          </a:ln>
        </p:spPr>
      </p:sp>
      <p:sp>
        <p:nvSpPr>
          <p:cNvPr id="182" name="CustomShape 4"/>
          <p:cNvSpPr/>
          <p:nvPr/>
        </p:nvSpPr>
        <p:spPr>
          <a:xfrm>
            <a:off x="388800" y="1136520"/>
            <a:ext cx="296640" cy="472680"/>
          </a:xfrm>
          <a:prstGeom prst="rect">
            <a:avLst/>
          </a:prstGeom>
          <a:solidFill>
            <a:srgbClr val="339966"/>
          </a:solidFill>
          <a:ln>
            <a:noFill/>
          </a:ln>
        </p:spPr>
      </p:sp>
      <p:sp>
        <p:nvSpPr>
          <p:cNvPr id="183" name="CustomShape 5"/>
          <p:cNvSpPr/>
          <p:nvPr/>
        </p:nvSpPr>
        <p:spPr>
          <a:xfrm>
            <a:off x="228600" y="1371600"/>
            <a:ext cx="560160" cy="418680"/>
          </a:xfrm>
          <a:prstGeom prst="rect">
            <a:avLst/>
          </a:prstGeom>
          <a:gradFill>
            <a:gsLst>
              <a:gs pos="0">
                <a:srgbClr val="ffff00"/>
              </a:gs>
              <a:gs pos="100000">
                <a:srgbClr val="ffffcc"/>
              </a:gs>
            </a:gsLst>
            <a:lin ang="5400000"/>
          </a:gradFill>
          <a:ln>
            <a:noFill/>
          </a:ln>
        </p:spPr>
      </p:sp>
      <p:sp>
        <p:nvSpPr>
          <p:cNvPr id="184" name="CustomShape 6"/>
          <p:cNvSpPr/>
          <p:nvPr/>
        </p:nvSpPr>
        <p:spPr>
          <a:xfrm>
            <a:off x="0" y="1065240"/>
            <a:ext cx="560160" cy="418680"/>
          </a:xfrm>
          <a:prstGeom prst="rect">
            <a:avLst/>
          </a:prstGeom>
          <a:gradFill>
            <a:gsLst>
              <a:gs pos="0">
                <a:srgbClr val="ffffff"/>
              </a:gs>
              <a:gs pos="100000">
                <a:srgbClr val="0000ff"/>
              </a:gs>
            </a:gsLst>
            <a:lin ang="18900000"/>
          </a:gradFill>
          <a:ln>
            <a:noFill/>
          </a:ln>
        </p:spPr>
      </p:sp>
      <p:sp>
        <p:nvSpPr>
          <p:cNvPr id="185" name="CustomShape 7"/>
          <p:cNvSpPr/>
          <p:nvPr/>
        </p:nvSpPr>
        <p:spPr>
          <a:xfrm>
            <a:off x="635040" y="609480"/>
            <a:ext cx="31320" cy="1047240"/>
          </a:xfrm>
          <a:prstGeom prst="rect">
            <a:avLst/>
          </a:prstGeom>
          <a:solidFill>
            <a:srgbClr val="1c1c1c"/>
          </a:solidFill>
          <a:ln>
            <a:noFill/>
          </a:ln>
        </p:spPr>
      </p:sp>
      <p:sp>
        <p:nvSpPr>
          <p:cNvPr id="186" name="CustomShape 8"/>
          <p:cNvSpPr/>
          <p:nvPr/>
        </p:nvSpPr>
        <p:spPr>
          <a:xfrm flipV="1">
            <a:off x="316080" y="1427760"/>
            <a:ext cx="8692920" cy="53640"/>
          </a:xfrm>
          <a:prstGeom prst="rect">
            <a:avLst/>
          </a:prstGeom>
          <a:gradFill>
            <a:gsLst>
              <a:gs pos="0">
                <a:srgbClr val="1c1c1c"/>
              </a:gs>
              <a:gs pos="100000">
                <a:srgbClr val="ffffff"/>
              </a:gs>
            </a:gsLst>
            <a:lin ang="0"/>
          </a:gradFill>
          <a:ln>
            <a:noFill/>
          </a:ln>
        </p:spPr>
      </p:sp>
      <p:sp>
        <p:nvSpPr>
          <p:cNvPr id="187" name="PlaceHolder 9"/>
          <p:cNvSpPr>
            <a:spLocks noGrp="1"/>
          </p:cNvSpPr>
          <p:nvPr>
            <p:ph type="title"/>
          </p:nvPr>
        </p:nvSpPr>
        <p:spPr>
          <a:xfrm>
            <a:off x="1150920" y="228600"/>
            <a:ext cx="7078320" cy="990360"/>
          </a:xfrm>
          <a:prstGeom prst="rect">
            <a:avLst/>
          </a:prstGeom>
        </p:spPr>
        <p:txBody>
          <a:bodyPr lIns="85320" rIns="85320" tIns="42840" bIns="42840" anchor="b"/>
          <a:p>
            <a:pPr algn="ctr">
              <a:lnSpc>
                <a:spcPct val="100000"/>
              </a:lnSpc>
            </a:pPr>
            <a:r>
              <a:rPr lang="en-US" sz="4000">
                <a:solidFill>
                  <a:srgbClr val="333399"/>
                </a:solidFill>
                <a:latin typeface="Arial"/>
              </a:rPr>
              <a:t>Click to edit the title text formatClick to edit Master title style</a:t>
            </a:r>
            <a:endParaRPr/>
          </a:p>
        </p:txBody>
      </p:sp>
      <p:sp>
        <p:nvSpPr>
          <p:cNvPr id="188" name="PlaceHolder 10"/>
          <p:cNvSpPr>
            <a:spLocks noGrp="1"/>
          </p:cNvSpPr>
          <p:nvPr>
            <p:ph type="body"/>
          </p:nvPr>
        </p:nvSpPr>
        <p:spPr>
          <a:xfrm>
            <a:off x="838080" y="1868400"/>
            <a:ext cx="3962160" cy="4532040"/>
          </a:xfrm>
          <a:prstGeom prst="rect">
            <a:avLst/>
          </a:prstGeom>
        </p:spPr>
        <p:txBody>
          <a:bodyPr lIns="85320" rIns="85320" tIns="42840" bIns="42840"/>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SzPct val="60000"/>
              <a:buFont typeface="Wingdings" charset="2"/>
              <a:buChar char=""/>
            </a:pPr>
            <a:r>
              <a:rPr lang="en-US" sz="2800">
                <a:solidFill>
                  <a:srgbClr val="000000"/>
                </a:solidFill>
                <a:latin typeface="Arial"/>
              </a:rPr>
              <a:t>Seventh Outline LevelClick to edit Master text styles</a:t>
            </a:r>
            <a:endParaRPr/>
          </a:p>
          <a:p>
            <a:pPr lvl="1">
              <a:lnSpc>
                <a:spcPct val="100000"/>
              </a:lnSpc>
              <a:buSzPct val="55000"/>
              <a:buFont typeface="Wingdings" charset="2"/>
              <a:buChar char=""/>
            </a:pPr>
            <a:r>
              <a:rPr lang="en-US" sz="2400">
                <a:solidFill>
                  <a:srgbClr val="000000"/>
                </a:solidFill>
                <a:latin typeface="Arial"/>
              </a:rPr>
              <a:t>Second level</a:t>
            </a:r>
            <a:endParaRPr/>
          </a:p>
          <a:p>
            <a:pPr lvl="2">
              <a:lnSpc>
                <a:spcPct val="100000"/>
              </a:lnSpc>
              <a:buSzPct val="50000"/>
              <a:buFont typeface="Wingdings" charset="2"/>
              <a:buChar char=""/>
            </a:pPr>
            <a:r>
              <a:rPr lang="en-US" sz="2000">
                <a:solidFill>
                  <a:srgbClr val="000000"/>
                </a:solidFill>
                <a:latin typeface="Arial"/>
              </a:rPr>
              <a:t>Third level</a:t>
            </a:r>
            <a:endParaRPr/>
          </a:p>
          <a:p>
            <a:pPr lvl="3">
              <a:lnSpc>
                <a:spcPct val="100000"/>
              </a:lnSpc>
              <a:buSzPct val="55000"/>
              <a:buFont typeface="Wingdings" charset="2"/>
              <a:buChar char=""/>
            </a:pPr>
            <a:r>
              <a:rPr lang="en-US">
                <a:solidFill>
                  <a:srgbClr val="000000"/>
                </a:solidFill>
                <a:latin typeface="Arial"/>
              </a:rPr>
              <a:t>Fourth level</a:t>
            </a:r>
            <a:endParaRPr/>
          </a:p>
          <a:p>
            <a:pPr lvl="4">
              <a:lnSpc>
                <a:spcPct val="100000"/>
              </a:lnSpc>
              <a:buSzPct val="50000"/>
              <a:buFont typeface="Wingdings" charset="2"/>
              <a:buChar char=""/>
            </a:pPr>
            <a:r>
              <a:rPr lang="en-US">
                <a:solidFill>
                  <a:srgbClr val="000000"/>
                </a:solidFill>
                <a:latin typeface="Arial"/>
              </a:rPr>
              <a:t>Fifth level</a:t>
            </a:r>
            <a:endParaRPr/>
          </a:p>
        </p:txBody>
      </p:sp>
      <p:sp>
        <p:nvSpPr>
          <p:cNvPr id="189" name="PlaceHolder 11"/>
          <p:cNvSpPr>
            <a:spLocks noGrp="1"/>
          </p:cNvSpPr>
          <p:nvPr>
            <p:ph type="body"/>
          </p:nvPr>
        </p:nvSpPr>
        <p:spPr>
          <a:xfrm>
            <a:off x="4952880" y="1868400"/>
            <a:ext cx="3962160" cy="2188800"/>
          </a:xfrm>
          <a:prstGeom prst="rect">
            <a:avLst/>
          </a:prstGeom>
        </p:spPr>
        <p:txBody>
          <a:bodyPr lIns="85320" rIns="85320" tIns="42840" bIns="42840"/>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SzPct val="60000"/>
              <a:buFont typeface="Wingdings" charset="2"/>
              <a:buChar char=""/>
            </a:pPr>
            <a:r>
              <a:rPr lang="en-US" sz="2800">
                <a:solidFill>
                  <a:srgbClr val="000000"/>
                </a:solidFill>
                <a:latin typeface="Arial"/>
              </a:rPr>
              <a:t>Seventh Outline LevelClick to edit Master text styles</a:t>
            </a:r>
            <a:endParaRPr/>
          </a:p>
          <a:p>
            <a:pPr lvl="1">
              <a:lnSpc>
                <a:spcPct val="100000"/>
              </a:lnSpc>
              <a:buSzPct val="55000"/>
              <a:buFont typeface="Wingdings" charset="2"/>
              <a:buChar char=""/>
            </a:pPr>
            <a:r>
              <a:rPr lang="en-US" sz="2400">
                <a:solidFill>
                  <a:srgbClr val="000000"/>
                </a:solidFill>
                <a:latin typeface="Arial"/>
              </a:rPr>
              <a:t>Second level</a:t>
            </a:r>
            <a:endParaRPr/>
          </a:p>
          <a:p>
            <a:pPr lvl="2">
              <a:lnSpc>
                <a:spcPct val="100000"/>
              </a:lnSpc>
              <a:buSzPct val="50000"/>
              <a:buFont typeface="Wingdings" charset="2"/>
              <a:buChar char=""/>
            </a:pPr>
            <a:r>
              <a:rPr lang="en-US" sz="2000">
                <a:solidFill>
                  <a:srgbClr val="000000"/>
                </a:solidFill>
                <a:latin typeface="Arial"/>
              </a:rPr>
              <a:t>Third level</a:t>
            </a:r>
            <a:endParaRPr/>
          </a:p>
          <a:p>
            <a:pPr lvl="3">
              <a:lnSpc>
                <a:spcPct val="100000"/>
              </a:lnSpc>
              <a:buSzPct val="55000"/>
              <a:buFont typeface="Wingdings" charset="2"/>
              <a:buChar char=""/>
            </a:pPr>
            <a:r>
              <a:rPr lang="en-US">
                <a:solidFill>
                  <a:srgbClr val="000000"/>
                </a:solidFill>
                <a:latin typeface="Arial"/>
              </a:rPr>
              <a:t>Fourth level</a:t>
            </a:r>
            <a:endParaRPr/>
          </a:p>
          <a:p>
            <a:pPr lvl="4">
              <a:lnSpc>
                <a:spcPct val="100000"/>
              </a:lnSpc>
              <a:buSzPct val="50000"/>
              <a:buFont typeface="Wingdings" charset="2"/>
              <a:buChar char=""/>
            </a:pPr>
            <a:r>
              <a:rPr lang="en-US">
                <a:solidFill>
                  <a:srgbClr val="000000"/>
                </a:solidFill>
                <a:latin typeface="Arial"/>
              </a:rPr>
              <a:t>Fifth level</a:t>
            </a:r>
            <a:endParaRPr/>
          </a:p>
        </p:txBody>
      </p:sp>
      <p:sp>
        <p:nvSpPr>
          <p:cNvPr id="190" name="PlaceHolder 12"/>
          <p:cNvSpPr>
            <a:spLocks noGrp="1"/>
          </p:cNvSpPr>
          <p:nvPr>
            <p:ph type="body"/>
          </p:nvPr>
        </p:nvSpPr>
        <p:spPr>
          <a:xfrm>
            <a:off x="4952880" y="4210200"/>
            <a:ext cx="3962160" cy="2190240"/>
          </a:xfrm>
          <a:prstGeom prst="rect">
            <a:avLst/>
          </a:prstGeom>
        </p:spPr>
        <p:txBody>
          <a:bodyPr lIns="85320" rIns="85320" tIns="42840" bIns="42840" anchor="b"/>
          <a:p>
            <a:pPr>
              <a:buSzPct val="45000"/>
              <a:buFont typeface="StarSymbol"/>
              <a:buChar char=""/>
            </a:pPr>
            <a:r>
              <a:rPr lang="en-US" sz="1000">
                <a:solidFill>
                  <a:srgbClr val="000000"/>
                </a:solidFill>
                <a:latin typeface="Arial"/>
              </a:rPr>
              <a:t>Click to edit the outline text format</a:t>
            </a:r>
            <a:endParaRPr/>
          </a:p>
          <a:p>
            <a:pPr lvl="1">
              <a:buSzPct val="75000"/>
              <a:buFont typeface="StarSymbol"/>
              <a:buChar char=""/>
            </a:pPr>
            <a:r>
              <a:rPr lang="en-US" sz="1000">
                <a:solidFill>
                  <a:srgbClr val="000000"/>
                </a:solidFill>
                <a:latin typeface="Arial"/>
              </a:rPr>
              <a:t>Second Outline Level</a:t>
            </a:r>
            <a:endParaRPr/>
          </a:p>
          <a:p>
            <a:pPr lvl="2">
              <a:buSzPct val="45000"/>
              <a:buFont typeface="StarSymbol"/>
              <a:buChar char=""/>
            </a:pPr>
            <a:r>
              <a:rPr lang="en-US" sz="1000">
                <a:solidFill>
                  <a:srgbClr val="000000"/>
                </a:solidFill>
                <a:latin typeface="Arial"/>
              </a:rPr>
              <a:t>Third Outline Level</a:t>
            </a:r>
            <a:endParaRPr/>
          </a:p>
          <a:p>
            <a:pPr lvl="3">
              <a:buSzPct val="75000"/>
              <a:buFont typeface="StarSymbol"/>
              <a:buChar char=""/>
            </a:pPr>
            <a:r>
              <a:rPr lang="en-US" sz="1000">
                <a:solidFill>
                  <a:srgbClr val="000000"/>
                </a:solidFill>
                <a:latin typeface="Arial"/>
              </a:rPr>
              <a:t>Fourth Outline Level</a:t>
            </a:r>
            <a:endParaRPr/>
          </a:p>
          <a:p>
            <a:pPr lvl="4">
              <a:buSzPct val="45000"/>
              <a:buFont typeface="StarSymbol"/>
              <a:buChar char=""/>
            </a:pPr>
            <a:r>
              <a:rPr lang="en-US" sz="1000">
                <a:solidFill>
                  <a:srgbClr val="000000"/>
                </a:solidFill>
                <a:latin typeface="Arial"/>
              </a:rPr>
              <a:t>Fifth Outline Level</a:t>
            </a:r>
            <a:endParaRPr/>
          </a:p>
          <a:p>
            <a:pPr lvl="5">
              <a:buSzPct val="45000"/>
              <a:buFont typeface="StarSymbol"/>
              <a:buChar char=""/>
            </a:pPr>
            <a:r>
              <a:rPr lang="en-US" sz="1000">
                <a:solidFill>
                  <a:srgbClr val="000000"/>
                </a:solidFill>
                <a:latin typeface="Arial"/>
              </a:rPr>
              <a:t>Sixth Outline Level</a:t>
            </a:r>
            <a:endParaRPr/>
          </a:p>
          <a:p>
            <a:pPr>
              <a:lnSpc>
                <a:spcPct val="100000"/>
              </a:lnSpc>
              <a:buSzPct val="60000"/>
              <a:buFont typeface="Wingdings" charset="2"/>
              <a:buChar char=""/>
            </a:pPr>
            <a:r>
              <a:rPr lang="en-US" sz="1000">
                <a:solidFill>
                  <a:srgbClr val="000000"/>
                </a:solidFill>
                <a:latin typeface="Arial"/>
              </a:rPr>
              <a:t>Seventh Outline LevelClick to edit Master text styles</a:t>
            </a:r>
            <a:endParaRPr/>
          </a:p>
          <a:p>
            <a:pPr lvl="1">
              <a:lnSpc>
                <a:spcPct val="100000"/>
              </a:lnSpc>
              <a:buSzPct val="55000"/>
              <a:buFont typeface="Wingdings" charset="2"/>
              <a:buChar char=""/>
            </a:pPr>
            <a:r>
              <a:rPr lang="en-US" sz="2400">
                <a:solidFill>
                  <a:srgbClr val="000000"/>
                </a:solidFill>
                <a:latin typeface="Arial"/>
              </a:rPr>
              <a:t>Second level</a:t>
            </a:r>
            <a:endParaRPr/>
          </a:p>
          <a:p>
            <a:pPr lvl="2">
              <a:lnSpc>
                <a:spcPct val="100000"/>
              </a:lnSpc>
              <a:buSzPct val="50000"/>
              <a:buFont typeface="Wingdings" charset="2"/>
              <a:buChar char=""/>
            </a:pPr>
            <a:r>
              <a:rPr lang="en-US" sz="2000">
                <a:solidFill>
                  <a:srgbClr val="000000"/>
                </a:solidFill>
                <a:latin typeface="Arial"/>
              </a:rPr>
              <a:t>Third level</a:t>
            </a:r>
            <a:endParaRPr/>
          </a:p>
          <a:p>
            <a:pPr lvl="3">
              <a:lnSpc>
                <a:spcPct val="100000"/>
              </a:lnSpc>
              <a:buSzPct val="55000"/>
              <a:buFont typeface="Wingdings" charset="2"/>
              <a:buChar char=""/>
            </a:pPr>
            <a:r>
              <a:rPr lang="en-US">
                <a:solidFill>
                  <a:srgbClr val="000000"/>
                </a:solidFill>
                <a:latin typeface="Arial"/>
              </a:rPr>
              <a:t>Fourth level</a:t>
            </a:r>
            <a:endParaRPr/>
          </a:p>
          <a:p>
            <a:pPr lvl="4">
              <a:lnSpc>
                <a:spcPct val="100000"/>
              </a:lnSpc>
              <a:buSzPct val="50000"/>
              <a:buFont typeface="Wingdings" charset="2"/>
              <a:buChar char=""/>
            </a:pPr>
            <a:r>
              <a:rPr lang="en-US">
                <a:solidFill>
                  <a:srgbClr val="000000"/>
                </a:solidFill>
                <a:latin typeface="Arial"/>
              </a:rPr>
              <a:t>Fifth level</a:t>
            </a:r>
            <a:endParaRPr/>
          </a:p>
        </p:txBody>
      </p:sp>
      <p:sp>
        <p:nvSpPr>
          <p:cNvPr id="191" name="PlaceHolder 13"/>
          <p:cNvSpPr>
            <a:spLocks noGrp="1"/>
          </p:cNvSpPr>
          <p:nvPr>
            <p:ph type="ftr"/>
          </p:nvPr>
        </p:nvSpPr>
        <p:spPr>
          <a:xfrm>
            <a:off x="152280" y="6534000"/>
            <a:ext cx="4647960" cy="323640"/>
          </a:xfrm>
          <a:prstGeom prst="rect">
            <a:avLst/>
          </a:prstGeom>
        </p:spPr>
        <p:txBody>
          <a:bodyPr lIns="85320" rIns="85320" tIns="42840" bIns="42840" anchor="b"/>
          <a:p>
            <a:pPr>
              <a:lnSpc>
                <a:spcPct val="100000"/>
              </a:lnSpc>
            </a:pPr>
            <a:r>
              <a:rPr lang="en-US" sz="1000">
                <a:solidFill>
                  <a:srgbClr val="000000"/>
                </a:solidFill>
                <a:latin typeface="Arial"/>
              </a:rPr>
              <a:t>Chap 12Basic Business Statistics, 10e © 2006 Prentice-Hall, Inc.</a:t>
            </a:r>
            <a:endParaRPr/>
          </a:p>
        </p:txBody>
      </p:sp>
      <p:sp>
        <p:nvSpPr>
          <p:cNvPr id="192" name="PlaceHolder 14"/>
          <p:cNvSpPr>
            <a:spLocks noGrp="1"/>
          </p:cNvSpPr>
          <p:nvPr>
            <p:ph type="sldNum"/>
          </p:nvPr>
        </p:nvSpPr>
        <p:spPr>
          <a:xfrm>
            <a:off x="6858000" y="6534000"/>
            <a:ext cx="2133360" cy="320400"/>
          </a:xfrm>
          <a:prstGeom prst="rect">
            <a:avLst/>
          </a:prstGeom>
        </p:spPr>
        <p:txBody>
          <a:bodyPr lIns="85320" rIns="85320" tIns="42840" bIns="42840" anchor="b"/>
          <a:p>
            <a:pPr>
              <a:lnSpc>
                <a:spcPct val="100000"/>
              </a:lnSpc>
            </a:pPr>
            <a:r>
              <a:rPr lang="en-US" sz="1000">
                <a:solidFill>
                  <a:srgbClr val="000000"/>
                </a:solidFill>
                <a:latin typeface="Arial"/>
              </a:rPr>
              <a:t>Chap 11-</a:t>
            </a:r>
            <a:fld id="{48D56CB3-30AE-4B68-86C7-5A73F67711E2}" type="slidenum">
              <a:rPr lang="en-US" sz="1000">
                <a:solidFill>
                  <a:srgbClr val="000000"/>
                </a:solidFill>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27" name="CustomShape 1"/>
          <p:cNvSpPr/>
          <p:nvPr/>
        </p:nvSpPr>
        <p:spPr>
          <a:xfrm>
            <a:off x="290520" y="717480"/>
            <a:ext cx="437400" cy="471240"/>
          </a:xfrm>
          <a:prstGeom prst="rect">
            <a:avLst/>
          </a:prstGeom>
          <a:solidFill>
            <a:srgbClr val="ff0000"/>
          </a:solidFill>
          <a:ln>
            <a:noFill/>
          </a:ln>
        </p:spPr>
      </p:sp>
      <p:sp>
        <p:nvSpPr>
          <p:cNvPr id="228" name="CustomShape 2"/>
          <p:cNvSpPr/>
          <p:nvPr/>
        </p:nvSpPr>
        <p:spPr>
          <a:xfrm>
            <a:off x="673560" y="717480"/>
            <a:ext cx="327960" cy="471240"/>
          </a:xfrm>
          <a:prstGeom prst="rect">
            <a:avLst/>
          </a:prstGeom>
          <a:gradFill>
            <a:gsLst>
              <a:gs pos="0">
                <a:srgbClr val="ff0000"/>
              </a:gs>
              <a:gs pos="100000">
                <a:srgbClr val="ffffff"/>
              </a:gs>
            </a:gsLst>
            <a:lin ang="0"/>
          </a:gradFill>
          <a:ln>
            <a:noFill/>
          </a:ln>
        </p:spPr>
      </p:sp>
      <p:sp>
        <p:nvSpPr>
          <p:cNvPr id="229" name="CustomShape 3"/>
          <p:cNvSpPr/>
          <p:nvPr/>
        </p:nvSpPr>
        <p:spPr>
          <a:xfrm>
            <a:off x="685800" y="1136520"/>
            <a:ext cx="466200" cy="472680"/>
          </a:xfrm>
          <a:prstGeom prst="rect">
            <a:avLst/>
          </a:prstGeom>
          <a:gradFill>
            <a:gsLst>
              <a:gs pos="0">
                <a:srgbClr val="339966"/>
              </a:gs>
              <a:gs pos="100000">
                <a:srgbClr val="ffffff"/>
              </a:gs>
            </a:gsLst>
            <a:lin ang="2700000"/>
          </a:gradFill>
          <a:ln>
            <a:noFill/>
          </a:ln>
        </p:spPr>
      </p:sp>
      <p:sp>
        <p:nvSpPr>
          <p:cNvPr id="230" name="CustomShape 4"/>
          <p:cNvSpPr/>
          <p:nvPr/>
        </p:nvSpPr>
        <p:spPr>
          <a:xfrm>
            <a:off x="388800" y="1136520"/>
            <a:ext cx="296640" cy="472680"/>
          </a:xfrm>
          <a:prstGeom prst="rect">
            <a:avLst/>
          </a:prstGeom>
          <a:solidFill>
            <a:srgbClr val="339966"/>
          </a:solidFill>
          <a:ln>
            <a:noFill/>
          </a:ln>
        </p:spPr>
      </p:sp>
      <p:sp>
        <p:nvSpPr>
          <p:cNvPr id="231" name="CustomShape 5"/>
          <p:cNvSpPr/>
          <p:nvPr/>
        </p:nvSpPr>
        <p:spPr>
          <a:xfrm>
            <a:off x="228600" y="1371600"/>
            <a:ext cx="560160" cy="418680"/>
          </a:xfrm>
          <a:prstGeom prst="rect">
            <a:avLst/>
          </a:prstGeom>
          <a:gradFill>
            <a:gsLst>
              <a:gs pos="0">
                <a:srgbClr val="ffff00"/>
              </a:gs>
              <a:gs pos="100000">
                <a:srgbClr val="ffffcc"/>
              </a:gs>
            </a:gsLst>
            <a:lin ang="5400000"/>
          </a:gradFill>
          <a:ln>
            <a:noFill/>
          </a:ln>
        </p:spPr>
      </p:sp>
      <p:sp>
        <p:nvSpPr>
          <p:cNvPr id="232" name="CustomShape 6"/>
          <p:cNvSpPr/>
          <p:nvPr/>
        </p:nvSpPr>
        <p:spPr>
          <a:xfrm>
            <a:off x="0" y="1065240"/>
            <a:ext cx="560160" cy="418680"/>
          </a:xfrm>
          <a:prstGeom prst="rect">
            <a:avLst/>
          </a:prstGeom>
          <a:gradFill>
            <a:gsLst>
              <a:gs pos="0">
                <a:srgbClr val="ffffff"/>
              </a:gs>
              <a:gs pos="100000">
                <a:srgbClr val="0000ff"/>
              </a:gs>
            </a:gsLst>
            <a:lin ang="18900000"/>
          </a:gradFill>
          <a:ln>
            <a:noFill/>
          </a:ln>
        </p:spPr>
      </p:sp>
      <p:sp>
        <p:nvSpPr>
          <p:cNvPr id="233" name="CustomShape 7"/>
          <p:cNvSpPr/>
          <p:nvPr/>
        </p:nvSpPr>
        <p:spPr>
          <a:xfrm>
            <a:off x="635040" y="609480"/>
            <a:ext cx="31320" cy="1047240"/>
          </a:xfrm>
          <a:prstGeom prst="rect">
            <a:avLst/>
          </a:prstGeom>
          <a:solidFill>
            <a:srgbClr val="1c1c1c"/>
          </a:solidFill>
          <a:ln>
            <a:noFill/>
          </a:ln>
        </p:spPr>
      </p:sp>
      <p:sp>
        <p:nvSpPr>
          <p:cNvPr id="234" name="CustomShape 8"/>
          <p:cNvSpPr/>
          <p:nvPr/>
        </p:nvSpPr>
        <p:spPr>
          <a:xfrm flipV="1">
            <a:off x="316080" y="1427760"/>
            <a:ext cx="8692920" cy="53640"/>
          </a:xfrm>
          <a:prstGeom prst="rect">
            <a:avLst/>
          </a:prstGeom>
          <a:gradFill>
            <a:gsLst>
              <a:gs pos="0">
                <a:srgbClr val="1c1c1c"/>
              </a:gs>
              <a:gs pos="100000">
                <a:srgbClr val="ffffff"/>
              </a:gs>
            </a:gsLst>
            <a:lin ang="0"/>
          </a:gradFill>
          <a:ln>
            <a:noFill/>
          </a:ln>
        </p:spPr>
      </p:sp>
      <p:sp>
        <p:nvSpPr>
          <p:cNvPr id="235" name="PlaceHolder 9"/>
          <p:cNvSpPr>
            <a:spLocks noGrp="1"/>
          </p:cNvSpPr>
          <p:nvPr>
            <p:ph type="title"/>
          </p:nvPr>
        </p:nvSpPr>
        <p:spPr>
          <a:xfrm>
            <a:off x="1150920" y="228600"/>
            <a:ext cx="7078320" cy="990360"/>
          </a:xfrm>
          <a:prstGeom prst="rect">
            <a:avLst/>
          </a:prstGeom>
        </p:spPr>
        <p:txBody>
          <a:bodyPr lIns="85320" rIns="85320" tIns="42840" bIns="42840" anchor="b"/>
          <a:p>
            <a:pPr algn="ctr">
              <a:lnSpc>
                <a:spcPct val="100000"/>
              </a:lnSpc>
            </a:pPr>
            <a:r>
              <a:rPr lang="en-US" sz="4000">
                <a:solidFill>
                  <a:srgbClr val="333399"/>
                </a:solidFill>
                <a:latin typeface="Arial"/>
              </a:rPr>
              <a:t>Click to edit the title text formatClick to edit Master title style</a:t>
            </a:r>
            <a:endParaRPr/>
          </a:p>
        </p:txBody>
      </p:sp>
      <p:sp>
        <p:nvSpPr>
          <p:cNvPr id="236" name="PlaceHolder 10"/>
          <p:cNvSpPr>
            <a:spLocks noGrp="1"/>
          </p:cNvSpPr>
          <p:nvPr>
            <p:ph type="body"/>
          </p:nvPr>
        </p:nvSpPr>
        <p:spPr>
          <a:xfrm>
            <a:off x="838080" y="1868400"/>
            <a:ext cx="3962160" cy="2188800"/>
          </a:xfrm>
          <a:prstGeom prst="rect">
            <a:avLst/>
          </a:prstGeom>
        </p:spPr>
        <p:txBody>
          <a:bodyPr lIns="85320" rIns="85320" tIns="42840" bIns="42840"/>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SzPct val="60000"/>
              <a:buFont typeface="Wingdings" charset="2"/>
              <a:buChar char=""/>
            </a:pPr>
            <a:r>
              <a:rPr lang="en-US" sz="2800">
                <a:solidFill>
                  <a:srgbClr val="000000"/>
                </a:solidFill>
                <a:latin typeface="Arial"/>
              </a:rPr>
              <a:t>Seventh Outline LevelClick to edit Master text styles</a:t>
            </a:r>
            <a:endParaRPr/>
          </a:p>
          <a:p>
            <a:pPr lvl="1">
              <a:lnSpc>
                <a:spcPct val="100000"/>
              </a:lnSpc>
              <a:buSzPct val="55000"/>
              <a:buFont typeface="Wingdings" charset="2"/>
              <a:buChar char=""/>
            </a:pPr>
            <a:r>
              <a:rPr lang="en-US" sz="2400">
                <a:solidFill>
                  <a:srgbClr val="000000"/>
                </a:solidFill>
                <a:latin typeface="Arial"/>
              </a:rPr>
              <a:t>Second level</a:t>
            </a:r>
            <a:endParaRPr/>
          </a:p>
          <a:p>
            <a:pPr lvl="2">
              <a:lnSpc>
                <a:spcPct val="100000"/>
              </a:lnSpc>
              <a:buSzPct val="50000"/>
              <a:buFont typeface="Wingdings" charset="2"/>
              <a:buChar char=""/>
            </a:pPr>
            <a:r>
              <a:rPr lang="en-US" sz="2000">
                <a:solidFill>
                  <a:srgbClr val="000000"/>
                </a:solidFill>
                <a:latin typeface="Arial"/>
              </a:rPr>
              <a:t>Third level</a:t>
            </a:r>
            <a:endParaRPr/>
          </a:p>
          <a:p>
            <a:pPr lvl="3">
              <a:lnSpc>
                <a:spcPct val="100000"/>
              </a:lnSpc>
              <a:buSzPct val="55000"/>
              <a:buFont typeface="Wingdings" charset="2"/>
              <a:buChar char=""/>
            </a:pPr>
            <a:r>
              <a:rPr lang="en-US">
                <a:solidFill>
                  <a:srgbClr val="000000"/>
                </a:solidFill>
                <a:latin typeface="Arial"/>
              </a:rPr>
              <a:t>Fourth level</a:t>
            </a:r>
            <a:endParaRPr/>
          </a:p>
          <a:p>
            <a:pPr lvl="4">
              <a:lnSpc>
                <a:spcPct val="100000"/>
              </a:lnSpc>
              <a:buSzPct val="50000"/>
              <a:buFont typeface="Wingdings" charset="2"/>
              <a:buChar char=""/>
            </a:pPr>
            <a:r>
              <a:rPr lang="en-US">
                <a:solidFill>
                  <a:srgbClr val="000000"/>
                </a:solidFill>
                <a:latin typeface="Arial"/>
              </a:rPr>
              <a:t>Fifth level</a:t>
            </a:r>
            <a:endParaRPr/>
          </a:p>
        </p:txBody>
      </p:sp>
      <p:sp>
        <p:nvSpPr>
          <p:cNvPr id="237" name="PlaceHolder 11"/>
          <p:cNvSpPr>
            <a:spLocks noGrp="1"/>
          </p:cNvSpPr>
          <p:nvPr>
            <p:ph type="body"/>
          </p:nvPr>
        </p:nvSpPr>
        <p:spPr>
          <a:xfrm>
            <a:off x="4952880" y="1868400"/>
            <a:ext cx="3962160" cy="2188800"/>
          </a:xfrm>
          <a:prstGeom prst="rect">
            <a:avLst/>
          </a:prstGeom>
        </p:spPr>
        <p:txBody>
          <a:bodyPr lIns="85320" rIns="85320" tIns="42840" bIns="42840"/>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SzPct val="60000"/>
              <a:buFont typeface="Wingdings" charset="2"/>
              <a:buChar char=""/>
            </a:pPr>
            <a:r>
              <a:rPr lang="en-US" sz="2800">
                <a:solidFill>
                  <a:srgbClr val="000000"/>
                </a:solidFill>
                <a:latin typeface="Arial"/>
              </a:rPr>
              <a:t>Seventh Outline LevelClick to edit Master text styles</a:t>
            </a:r>
            <a:endParaRPr/>
          </a:p>
          <a:p>
            <a:pPr lvl="1">
              <a:lnSpc>
                <a:spcPct val="100000"/>
              </a:lnSpc>
              <a:buSzPct val="55000"/>
              <a:buFont typeface="Wingdings" charset="2"/>
              <a:buChar char=""/>
            </a:pPr>
            <a:r>
              <a:rPr lang="en-US" sz="2400">
                <a:solidFill>
                  <a:srgbClr val="000000"/>
                </a:solidFill>
                <a:latin typeface="Arial"/>
              </a:rPr>
              <a:t>Second level</a:t>
            </a:r>
            <a:endParaRPr/>
          </a:p>
          <a:p>
            <a:pPr lvl="2">
              <a:lnSpc>
                <a:spcPct val="100000"/>
              </a:lnSpc>
              <a:buSzPct val="50000"/>
              <a:buFont typeface="Wingdings" charset="2"/>
              <a:buChar char=""/>
            </a:pPr>
            <a:r>
              <a:rPr lang="en-US" sz="2000">
                <a:solidFill>
                  <a:srgbClr val="000000"/>
                </a:solidFill>
                <a:latin typeface="Arial"/>
              </a:rPr>
              <a:t>Third level</a:t>
            </a:r>
            <a:endParaRPr/>
          </a:p>
          <a:p>
            <a:pPr lvl="3">
              <a:lnSpc>
                <a:spcPct val="100000"/>
              </a:lnSpc>
              <a:buSzPct val="55000"/>
              <a:buFont typeface="Wingdings" charset="2"/>
              <a:buChar char=""/>
            </a:pPr>
            <a:r>
              <a:rPr lang="en-US">
                <a:solidFill>
                  <a:srgbClr val="000000"/>
                </a:solidFill>
                <a:latin typeface="Arial"/>
              </a:rPr>
              <a:t>Fourth level</a:t>
            </a:r>
            <a:endParaRPr/>
          </a:p>
          <a:p>
            <a:pPr lvl="4">
              <a:lnSpc>
                <a:spcPct val="100000"/>
              </a:lnSpc>
              <a:buSzPct val="50000"/>
              <a:buFont typeface="Wingdings" charset="2"/>
              <a:buChar char=""/>
            </a:pPr>
            <a:r>
              <a:rPr lang="en-US">
                <a:solidFill>
                  <a:srgbClr val="000000"/>
                </a:solidFill>
                <a:latin typeface="Arial"/>
              </a:rPr>
              <a:t>Fifth level</a:t>
            </a:r>
            <a:endParaRPr/>
          </a:p>
        </p:txBody>
      </p:sp>
      <p:sp>
        <p:nvSpPr>
          <p:cNvPr id="238" name="PlaceHolder 12"/>
          <p:cNvSpPr>
            <a:spLocks noGrp="1"/>
          </p:cNvSpPr>
          <p:nvPr>
            <p:ph type="body"/>
          </p:nvPr>
        </p:nvSpPr>
        <p:spPr>
          <a:xfrm>
            <a:off x="838080" y="4210200"/>
            <a:ext cx="3962160" cy="2190240"/>
          </a:xfrm>
          <a:prstGeom prst="rect">
            <a:avLst/>
          </a:prstGeom>
        </p:spPr>
        <p:txBody>
          <a:bodyPr lIns="85320" rIns="85320" tIns="42840" bIns="42840" anchor="b"/>
          <a:p>
            <a:pPr>
              <a:buSzPct val="45000"/>
              <a:buFont typeface="StarSymbol"/>
              <a:buChar char=""/>
            </a:pPr>
            <a:r>
              <a:rPr lang="en-US" sz="1000">
                <a:solidFill>
                  <a:srgbClr val="000000"/>
                </a:solidFill>
                <a:latin typeface="Arial"/>
              </a:rPr>
              <a:t>Click to edit the outline text format</a:t>
            </a:r>
            <a:endParaRPr/>
          </a:p>
          <a:p>
            <a:pPr lvl="1">
              <a:buSzPct val="75000"/>
              <a:buFont typeface="StarSymbol"/>
              <a:buChar char=""/>
            </a:pPr>
            <a:r>
              <a:rPr lang="en-US" sz="1000">
                <a:solidFill>
                  <a:srgbClr val="000000"/>
                </a:solidFill>
                <a:latin typeface="Arial"/>
              </a:rPr>
              <a:t>Second Outline Level</a:t>
            </a:r>
            <a:endParaRPr/>
          </a:p>
          <a:p>
            <a:pPr lvl="2">
              <a:buSzPct val="45000"/>
              <a:buFont typeface="StarSymbol"/>
              <a:buChar char=""/>
            </a:pPr>
            <a:r>
              <a:rPr lang="en-US" sz="1000">
                <a:solidFill>
                  <a:srgbClr val="000000"/>
                </a:solidFill>
                <a:latin typeface="Arial"/>
              </a:rPr>
              <a:t>Third Outline Level</a:t>
            </a:r>
            <a:endParaRPr/>
          </a:p>
          <a:p>
            <a:pPr lvl="3">
              <a:buSzPct val="75000"/>
              <a:buFont typeface="StarSymbol"/>
              <a:buChar char=""/>
            </a:pPr>
            <a:r>
              <a:rPr lang="en-US" sz="1000">
                <a:solidFill>
                  <a:srgbClr val="000000"/>
                </a:solidFill>
                <a:latin typeface="Arial"/>
              </a:rPr>
              <a:t>Fourth Outline Level</a:t>
            </a:r>
            <a:endParaRPr/>
          </a:p>
          <a:p>
            <a:pPr lvl="4">
              <a:buSzPct val="45000"/>
              <a:buFont typeface="StarSymbol"/>
              <a:buChar char=""/>
            </a:pPr>
            <a:r>
              <a:rPr lang="en-US" sz="1000">
                <a:solidFill>
                  <a:srgbClr val="000000"/>
                </a:solidFill>
                <a:latin typeface="Arial"/>
              </a:rPr>
              <a:t>Fifth Outline Level</a:t>
            </a:r>
            <a:endParaRPr/>
          </a:p>
          <a:p>
            <a:pPr lvl="5">
              <a:buSzPct val="45000"/>
              <a:buFont typeface="StarSymbol"/>
              <a:buChar char=""/>
            </a:pPr>
            <a:r>
              <a:rPr lang="en-US" sz="1000">
                <a:solidFill>
                  <a:srgbClr val="000000"/>
                </a:solidFill>
                <a:latin typeface="Arial"/>
              </a:rPr>
              <a:t>Sixth Outline Level</a:t>
            </a:r>
            <a:endParaRPr/>
          </a:p>
          <a:p>
            <a:pPr>
              <a:lnSpc>
                <a:spcPct val="100000"/>
              </a:lnSpc>
              <a:buSzPct val="60000"/>
              <a:buFont typeface="Wingdings" charset="2"/>
              <a:buChar char=""/>
            </a:pPr>
            <a:r>
              <a:rPr lang="en-US" sz="1000">
                <a:solidFill>
                  <a:srgbClr val="000000"/>
                </a:solidFill>
                <a:latin typeface="Arial"/>
              </a:rPr>
              <a:t>Seventh Outline LevelClick to edit Master text styles</a:t>
            </a:r>
            <a:endParaRPr/>
          </a:p>
          <a:p>
            <a:pPr lvl="1">
              <a:lnSpc>
                <a:spcPct val="100000"/>
              </a:lnSpc>
              <a:buSzPct val="55000"/>
              <a:buFont typeface="Wingdings" charset="2"/>
              <a:buChar char=""/>
            </a:pPr>
            <a:r>
              <a:rPr lang="en-US" sz="2400">
                <a:solidFill>
                  <a:srgbClr val="000000"/>
                </a:solidFill>
                <a:latin typeface="Arial"/>
              </a:rPr>
              <a:t>Second level</a:t>
            </a:r>
            <a:endParaRPr/>
          </a:p>
          <a:p>
            <a:pPr lvl="2">
              <a:lnSpc>
                <a:spcPct val="100000"/>
              </a:lnSpc>
              <a:buSzPct val="50000"/>
              <a:buFont typeface="Wingdings" charset="2"/>
              <a:buChar char=""/>
            </a:pPr>
            <a:r>
              <a:rPr lang="en-US" sz="2000">
                <a:solidFill>
                  <a:srgbClr val="000000"/>
                </a:solidFill>
                <a:latin typeface="Arial"/>
              </a:rPr>
              <a:t>Third level</a:t>
            </a:r>
            <a:endParaRPr/>
          </a:p>
          <a:p>
            <a:pPr lvl="3">
              <a:lnSpc>
                <a:spcPct val="100000"/>
              </a:lnSpc>
              <a:buSzPct val="55000"/>
              <a:buFont typeface="Wingdings" charset="2"/>
              <a:buChar char=""/>
            </a:pPr>
            <a:r>
              <a:rPr lang="en-US">
                <a:solidFill>
                  <a:srgbClr val="000000"/>
                </a:solidFill>
                <a:latin typeface="Arial"/>
              </a:rPr>
              <a:t>Fourth level</a:t>
            </a:r>
            <a:endParaRPr/>
          </a:p>
          <a:p>
            <a:pPr lvl="4">
              <a:lnSpc>
                <a:spcPct val="100000"/>
              </a:lnSpc>
              <a:buSzPct val="50000"/>
              <a:buFont typeface="Wingdings" charset="2"/>
              <a:buChar char=""/>
            </a:pPr>
            <a:r>
              <a:rPr lang="en-US">
                <a:solidFill>
                  <a:srgbClr val="000000"/>
                </a:solidFill>
                <a:latin typeface="Arial"/>
              </a:rPr>
              <a:t>Fifth level</a:t>
            </a:r>
            <a:endParaRPr/>
          </a:p>
        </p:txBody>
      </p:sp>
      <p:sp>
        <p:nvSpPr>
          <p:cNvPr id="239" name="PlaceHolder 13"/>
          <p:cNvSpPr>
            <a:spLocks noGrp="1"/>
          </p:cNvSpPr>
          <p:nvPr>
            <p:ph type="body"/>
          </p:nvPr>
        </p:nvSpPr>
        <p:spPr>
          <a:xfrm>
            <a:off x="4952880" y="4210200"/>
            <a:ext cx="3962160" cy="2190240"/>
          </a:xfrm>
          <a:prstGeom prst="rect">
            <a:avLst/>
          </a:prstGeom>
        </p:spPr>
        <p:txBody>
          <a:bodyPr lIns="85320" rIns="85320" tIns="42840" bIns="42840" anchor="b"/>
          <a:p>
            <a:pPr>
              <a:buSzPct val="45000"/>
              <a:buFont typeface="StarSymbol"/>
              <a:buChar char=""/>
            </a:pPr>
            <a:r>
              <a:rPr lang="en-US" sz="1000">
                <a:solidFill>
                  <a:srgbClr val="000000"/>
                </a:solidFill>
                <a:latin typeface="Arial"/>
              </a:rPr>
              <a:t>Click to edit the outline text format</a:t>
            </a:r>
            <a:endParaRPr/>
          </a:p>
          <a:p>
            <a:pPr lvl="1">
              <a:buSzPct val="75000"/>
              <a:buFont typeface="StarSymbol"/>
              <a:buChar char=""/>
            </a:pPr>
            <a:r>
              <a:rPr lang="en-US" sz="1000">
                <a:solidFill>
                  <a:srgbClr val="000000"/>
                </a:solidFill>
                <a:latin typeface="Arial"/>
              </a:rPr>
              <a:t>Second Outline Level</a:t>
            </a:r>
            <a:endParaRPr/>
          </a:p>
          <a:p>
            <a:pPr lvl="2">
              <a:buSzPct val="45000"/>
              <a:buFont typeface="StarSymbol"/>
              <a:buChar char=""/>
            </a:pPr>
            <a:r>
              <a:rPr lang="en-US" sz="1000">
                <a:solidFill>
                  <a:srgbClr val="000000"/>
                </a:solidFill>
                <a:latin typeface="Arial"/>
              </a:rPr>
              <a:t>Third Outline Level</a:t>
            </a:r>
            <a:endParaRPr/>
          </a:p>
          <a:p>
            <a:pPr lvl="3">
              <a:buSzPct val="75000"/>
              <a:buFont typeface="StarSymbol"/>
              <a:buChar char=""/>
            </a:pPr>
            <a:r>
              <a:rPr lang="en-US" sz="1000">
                <a:solidFill>
                  <a:srgbClr val="000000"/>
                </a:solidFill>
                <a:latin typeface="Arial"/>
              </a:rPr>
              <a:t>Fourth Outline Level</a:t>
            </a:r>
            <a:endParaRPr/>
          </a:p>
          <a:p>
            <a:pPr lvl="4">
              <a:buSzPct val="45000"/>
              <a:buFont typeface="StarSymbol"/>
              <a:buChar char=""/>
            </a:pPr>
            <a:r>
              <a:rPr lang="en-US" sz="1000">
                <a:solidFill>
                  <a:srgbClr val="000000"/>
                </a:solidFill>
                <a:latin typeface="Arial"/>
              </a:rPr>
              <a:t>Fifth Outline Level</a:t>
            </a:r>
            <a:endParaRPr/>
          </a:p>
          <a:p>
            <a:pPr lvl="5">
              <a:buSzPct val="45000"/>
              <a:buFont typeface="StarSymbol"/>
              <a:buChar char=""/>
            </a:pPr>
            <a:r>
              <a:rPr lang="en-US" sz="1000">
                <a:solidFill>
                  <a:srgbClr val="000000"/>
                </a:solidFill>
                <a:latin typeface="Arial"/>
              </a:rPr>
              <a:t>Sixth Outline Level</a:t>
            </a:r>
            <a:endParaRPr/>
          </a:p>
          <a:p>
            <a:pPr>
              <a:lnSpc>
                <a:spcPct val="100000"/>
              </a:lnSpc>
              <a:buSzPct val="60000"/>
              <a:buFont typeface="Wingdings" charset="2"/>
              <a:buChar char=""/>
            </a:pPr>
            <a:r>
              <a:rPr lang="en-US" sz="1000">
                <a:solidFill>
                  <a:srgbClr val="000000"/>
                </a:solidFill>
                <a:latin typeface="Arial"/>
              </a:rPr>
              <a:t>Seventh Outline LevelClick to edit Master text styles</a:t>
            </a:r>
            <a:endParaRPr/>
          </a:p>
          <a:p>
            <a:pPr lvl="1">
              <a:lnSpc>
                <a:spcPct val="100000"/>
              </a:lnSpc>
              <a:buSzPct val="55000"/>
              <a:buFont typeface="Wingdings" charset="2"/>
              <a:buChar char=""/>
            </a:pPr>
            <a:r>
              <a:rPr lang="en-US" sz="2400">
                <a:solidFill>
                  <a:srgbClr val="000000"/>
                </a:solidFill>
                <a:latin typeface="Arial"/>
              </a:rPr>
              <a:t>Second level</a:t>
            </a:r>
            <a:endParaRPr/>
          </a:p>
          <a:p>
            <a:pPr lvl="2">
              <a:lnSpc>
                <a:spcPct val="100000"/>
              </a:lnSpc>
              <a:buSzPct val="50000"/>
              <a:buFont typeface="Wingdings" charset="2"/>
              <a:buChar char=""/>
            </a:pPr>
            <a:r>
              <a:rPr lang="en-US" sz="2000">
                <a:solidFill>
                  <a:srgbClr val="000000"/>
                </a:solidFill>
                <a:latin typeface="Arial"/>
              </a:rPr>
              <a:t>Third level</a:t>
            </a:r>
            <a:endParaRPr/>
          </a:p>
          <a:p>
            <a:pPr lvl="3">
              <a:lnSpc>
                <a:spcPct val="100000"/>
              </a:lnSpc>
              <a:buSzPct val="55000"/>
              <a:buFont typeface="Wingdings" charset="2"/>
              <a:buChar char=""/>
            </a:pPr>
            <a:r>
              <a:rPr lang="en-US">
                <a:solidFill>
                  <a:srgbClr val="000000"/>
                </a:solidFill>
                <a:latin typeface="Arial"/>
              </a:rPr>
              <a:t>Fourth level</a:t>
            </a:r>
            <a:endParaRPr/>
          </a:p>
          <a:p>
            <a:pPr lvl="4">
              <a:lnSpc>
                <a:spcPct val="100000"/>
              </a:lnSpc>
              <a:buSzPct val="50000"/>
              <a:buFont typeface="Wingdings" charset="2"/>
              <a:buChar char=""/>
            </a:pPr>
            <a:r>
              <a:rPr lang="en-US">
                <a:solidFill>
                  <a:srgbClr val="000000"/>
                </a:solidFill>
                <a:latin typeface="Arial"/>
              </a:rPr>
              <a:t>Fifth level</a:t>
            </a:r>
            <a:endParaRPr/>
          </a:p>
        </p:txBody>
      </p:sp>
      <p:sp>
        <p:nvSpPr>
          <p:cNvPr id="240" name="PlaceHolder 14"/>
          <p:cNvSpPr>
            <a:spLocks noGrp="1"/>
          </p:cNvSpPr>
          <p:nvPr>
            <p:ph type="ftr"/>
          </p:nvPr>
        </p:nvSpPr>
        <p:spPr>
          <a:xfrm>
            <a:off x="152280" y="6534000"/>
            <a:ext cx="4647960" cy="323640"/>
          </a:xfrm>
          <a:prstGeom prst="rect">
            <a:avLst/>
          </a:prstGeom>
        </p:spPr>
        <p:txBody>
          <a:bodyPr lIns="85320" rIns="85320" tIns="42840" bIns="42840" anchor="b"/>
          <a:p>
            <a:pPr>
              <a:lnSpc>
                <a:spcPct val="100000"/>
              </a:lnSpc>
            </a:pPr>
            <a:r>
              <a:rPr lang="en-US" sz="1000">
                <a:solidFill>
                  <a:srgbClr val="000000"/>
                </a:solidFill>
                <a:latin typeface="Arial"/>
              </a:rPr>
              <a:t>Chap 12Basic Business Statistics, 10e © 2006 Prentice-Hall, Inc.</a:t>
            </a:r>
            <a:endParaRPr/>
          </a:p>
        </p:txBody>
      </p:sp>
      <p:sp>
        <p:nvSpPr>
          <p:cNvPr id="241" name="PlaceHolder 15"/>
          <p:cNvSpPr>
            <a:spLocks noGrp="1"/>
          </p:cNvSpPr>
          <p:nvPr>
            <p:ph type="sldNum"/>
          </p:nvPr>
        </p:nvSpPr>
        <p:spPr>
          <a:xfrm>
            <a:off x="6858000" y="6534000"/>
            <a:ext cx="2133360" cy="320400"/>
          </a:xfrm>
          <a:prstGeom prst="rect">
            <a:avLst/>
          </a:prstGeom>
        </p:spPr>
        <p:txBody>
          <a:bodyPr lIns="85320" rIns="85320" tIns="42840" bIns="42840" anchor="b"/>
          <a:p>
            <a:pPr>
              <a:lnSpc>
                <a:spcPct val="100000"/>
              </a:lnSpc>
            </a:pPr>
            <a:r>
              <a:rPr lang="en-US" sz="1000">
                <a:solidFill>
                  <a:srgbClr val="000000"/>
                </a:solidFill>
                <a:latin typeface="Arial"/>
              </a:rPr>
              <a:t>Chap 11-</a:t>
            </a:r>
            <a:fld id="{A5E90944-7CF3-432D-961C-396D1B61DB2B}" type="slidenum">
              <a:rPr lang="en-US" sz="1000">
                <a:solidFill>
                  <a:srgbClr val="000000"/>
                </a:solidFill>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76" name="CustomShape 1"/>
          <p:cNvSpPr/>
          <p:nvPr/>
        </p:nvSpPr>
        <p:spPr>
          <a:xfrm>
            <a:off x="290520" y="717480"/>
            <a:ext cx="437400" cy="471240"/>
          </a:xfrm>
          <a:prstGeom prst="rect">
            <a:avLst/>
          </a:prstGeom>
          <a:solidFill>
            <a:srgbClr val="ff0000"/>
          </a:solidFill>
          <a:ln>
            <a:noFill/>
          </a:ln>
        </p:spPr>
      </p:sp>
      <p:sp>
        <p:nvSpPr>
          <p:cNvPr id="277" name="CustomShape 2"/>
          <p:cNvSpPr/>
          <p:nvPr/>
        </p:nvSpPr>
        <p:spPr>
          <a:xfrm>
            <a:off x="673560" y="717480"/>
            <a:ext cx="327960" cy="471240"/>
          </a:xfrm>
          <a:prstGeom prst="rect">
            <a:avLst/>
          </a:prstGeom>
          <a:gradFill>
            <a:gsLst>
              <a:gs pos="0">
                <a:srgbClr val="ff0000"/>
              </a:gs>
              <a:gs pos="100000">
                <a:srgbClr val="ffffff"/>
              </a:gs>
            </a:gsLst>
            <a:lin ang="0"/>
          </a:gradFill>
          <a:ln>
            <a:noFill/>
          </a:ln>
        </p:spPr>
      </p:sp>
      <p:sp>
        <p:nvSpPr>
          <p:cNvPr id="278" name="CustomShape 3"/>
          <p:cNvSpPr/>
          <p:nvPr/>
        </p:nvSpPr>
        <p:spPr>
          <a:xfrm>
            <a:off x="685800" y="1136520"/>
            <a:ext cx="466200" cy="472680"/>
          </a:xfrm>
          <a:prstGeom prst="rect">
            <a:avLst/>
          </a:prstGeom>
          <a:gradFill>
            <a:gsLst>
              <a:gs pos="0">
                <a:srgbClr val="339966"/>
              </a:gs>
              <a:gs pos="100000">
                <a:srgbClr val="ffffff"/>
              </a:gs>
            </a:gsLst>
            <a:lin ang="2700000"/>
          </a:gradFill>
          <a:ln>
            <a:noFill/>
          </a:ln>
        </p:spPr>
      </p:sp>
      <p:sp>
        <p:nvSpPr>
          <p:cNvPr id="279" name="CustomShape 4"/>
          <p:cNvSpPr/>
          <p:nvPr/>
        </p:nvSpPr>
        <p:spPr>
          <a:xfrm>
            <a:off x="388800" y="1136520"/>
            <a:ext cx="296640" cy="472680"/>
          </a:xfrm>
          <a:prstGeom prst="rect">
            <a:avLst/>
          </a:prstGeom>
          <a:solidFill>
            <a:srgbClr val="339966"/>
          </a:solidFill>
          <a:ln>
            <a:noFill/>
          </a:ln>
        </p:spPr>
      </p:sp>
      <p:sp>
        <p:nvSpPr>
          <p:cNvPr id="280" name="CustomShape 5"/>
          <p:cNvSpPr/>
          <p:nvPr/>
        </p:nvSpPr>
        <p:spPr>
          <a:xfrm>
            <a:off x="228600" y="1371600"/>
            <a:ext cx="560160" cy="418680"/>
          </a:xfrm>
          <a:prstGeom prst="rect">
            <a:avLst/>
          </a:prstGeom>
          <a:gradFill>
            <a:gsLst>
              <a:gs pos="0">
                <a:srgbClr val="ffff00"/>
              </a:gs>
              <a:gs pos="100000">
                <a:srgbClr val="ffffcc"/>
              </a:gs>
            </a:gsLst>
            <a:lin ang="5400000"/>
          </a:gradFill>
          <a:ln>
            <a:noFill/>
          </a:ln>
        </p:spPr>
      </p:sp>
      <p:sp>
        <p:nvSpPr>
          <p:cNvPr id="281" name="CustomShape 6"/>
          <p:cNvSpPr/>
          <p:nvPr/>
        </p:nvSpPr>
        <p:spPr>
          <a:xfrm>
            <a:off x="0" y="1065240"/>
            <a:ext cx="560160" cy="418680"/>
          </a:xfrm>
          <a:prstGeom prst="rect">
            <a:avLst/>
          </a:prstGeom>
          <a:gradFill>
            <a:gsLst>
              <a:gs pos="0">
                <a:srgbClr val="ffffff"/>
              </a:gs>
              <a:gs pos="100000">
                <a:srgbClr val="0000ff"/>
              </a:gs>
            </a:gsLst>
            <a:lin ang="18900000"/>
          </a:gradFill>
          <a:ln>
            <a:noFill/>
          </a:ln>
        </p:spPr>
      </p:sp>
      <p:sp>
        <p:nvSpPr>
          <p:cNvPr id="282" name="CustomShape 7"/>
          <p:cNvSpPr/>
          <p:nvPr/>
        </p:nvSpPr>
        <p:spPr>
          <a:xfrm>
            <a:off x="635040" y="609480"/>
            <a:ext cx="31320" cy="1047240"/>
          </a:xfrm>
          <a:prstGeom prst="rect">
            <a:avLst/>
          </a:prstGeom>
          <a:solidFill>
            <a:srgbClr val="1c1c1c"/>
          </a:solidFill>
          <a:ln>
            <a:noFill/>
          </a:ln>
        </p:spPr>
      </p:sp>
      <p:sp>
        <p:nvSpPr>
          <p:cNvPr id="283" name="CustomShape 8"/>
          <p:cNvSpPr/>
          <p:nvPr/>
        </p:nvSpPr>
        <p:spPr>
          <a:xfrm flipV="1">
            <a:off x="316080" y="1427760"/>
            <a:ext cx="8692920" cy="53640"/>
          </a:xfrm>
          <a:prstGeom prst="rect">
            <a:avLst/>
          </a:prstGeom>
          <a:gradFill>
            <a:gsLst>
              <a:gs pos="0">
                <a:srgbClr val="1c1c1c"/>
              </a:gs>
              <a:gs pos="100000">
                <a:srgbClr val="ffffff"/>
              </a:gs>
            </a:gsLst>
            <a:lin ang="0"/>
          </a:gradFill>
          <a:ln>
            <a:noFill/>
          </a:ln>
        </p:spPr>
      </p:sp>
      <p:sp>
        <p:nvSpPr>
          <p:cNvPr id="284" name="PlaceHolder 9"/>
          <p:cNvSpPr>
            <a:spLocks noGrp="1"/>
          </p:cNvSpPr>
          <p:nvPr>
            <p:ph type="title"/>
          </p:nvPr>
        </p:nvSpPr>
        <p:spPr>
          <a:xfrm>
            <a:off x="1150920" y="228600"/>
            <a:ext cx="7078320" cy="990360"/>
          </a:xfrm>
          <a:prstGeom prst="rect">
            <a:avLst/>
          </a:prstGeom>
        </p:spPr>
        <p:txBody>
          <a:bodyPr lIns="85320" rIns="85320" tIns="42840" bIns="42840" anchor="b"/>
          <a:p>
            <a:pPr algn="ctr">
              <a:lnSpc>
                <a:spcPct val="100000"/>
              </a:lnSpc>
            </a:pPr>
            <a:r>
              <a:rPr lang="en-US" sz="4000">
                <a:solidFill>
                  <a:srgbClr val="333399"/>
                </a:solidFill>
                <a:latin typeface="Arial"/>
              </a:rPr>
              <a:t>Click to edit the title text formatClick to edit Master title style</a:t>
            </a:r>
            <a:endParaRPr/>
          </a:p>
        </p:txBody>
      </p:sp>
      <p:sp>
        <p:nvSpPr>
          <p:cNvPr id="285" name="PlaceHolder 10"/>
          <p:cNvSpPr>
            <a:spLocks noGrp="1"/>
          </p:cNvSpPr>
          <p:nvPr>
            <p:ph type="body"/>
          </p:nvPr>
        </p:nvSpPr>
        <p:spPr>
          <a:xfrm>
            <a:off x="838080" y="1868400"/>
            <a:ext cx="3962160" cy="2188800"/>
          </a:xfrm>
          <a:prstGeom prst="rect">
            <a:avLst/>
          </a:prstGeom>
        </p:spPr>
        <p:txBody>
          <a:bodyPr lIns="85320" rIns="85320" tIns="42840" bIns="42840"/>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SzPct val="60000"/>
              <a:buFont typeface="Wingdings" charset="2"/>
              <a:buChar char=""/>
            </a:pPr>
            <a:r>
              <a:rPr lang="en-US" sz="2800">
                <a:solidFill>
                  <a:srgbClr val="000000"/>
                </a:solidFill>
                <a:latin typeface="Arial"/>
              </a:rPr>
              <a:t>Seventh Outline LevelClick to edit Master text styles</a:t>
            </a:r>
            <a:endParaRPr/>
          </a:p>
          <a:p>
            <a:pPr lvl="1">
              <a:lnSpc>
                <a:spcPct val="100000"/>
              </a:lnSpc>
              <a:buSzPct val="55000"/>
              <a:buFont typeface="Wingdings" charset="2"/>
              <a:buChar char=""/>
            </a:pPr>
            <a:r>
              <a:rPr lang="en-US" sz="2400">
                <a:solidFill>
                  <a:srgbClr val="000000"/>
                </a:solidFill>
                <a:latin typeface="Arial"/>
              </a:rPr>
              <a:t>Second level</a:t>
            </a:r>
            <a:endParaRPr/>
          </a:p>
          <a:p>
            <a:pPr lvl="2">
              <a:lnSpc>
                <a:spcPct val="100000"/>
              </a:lnSpc>
              <a:buSzPct val="50000"/>
              <a:buFont typeface="Wingdings" charset="2"/>
              <a:buChar char=""/>
            </a:pPr>
            <a:r>
              <a:rPr lang="en-US" sz="2000">
                <a:solidFill>
                  <a:srgbClr val="000000"/>
                </a:solidFill>
                <a:latin typeface="Arial"/>
              </a:rPr>
              <a:t>Third level</a:t>
            </a:r>
            <a:endParaRPr/>
          </a:p>
          <a:p>
            <a:pPr lvl="3">
              <a:lnSpc>
                <a:spcPct val="100000"/>
              </a:lnSpc>
              <a:buSzPct val="55000"/>
              <a:buFont typeface="Wingdings" charset="2"/>
              <a:buChar char=""/>
            </a:pPr>
            <a:r>
              <a:rPr lang="en-US">
                <a:solidFill>
                  <a:srgbClr val="000000"/>
                </a:solidFill>
                <a:latin typeface="Arial"/>
              </a:rPr>
              <a:t>Fourth level</a:t>
            </a:r>
            <a:endParaRPr/>
          </a:p>
          <a:p>
            <a:pPr lvl="4">
              <a:lnSpc>
                <a:spcPct val="100000"/>
              </a:lnSpc>
              <a:buSzPct val="50000"/>
              <a:buFont typeface="Wingdings" charset="2"/>
              <a:buChar char=""/>
            </a:pPr>
            <a:r>
              <a:rPr lang="en-US">
                <a:solidFill>
                  <a:srgbClr val="000000"/>
                </a:solidFill>
                <a:latin typeface="Arial"/>
              </a:rPr>
              <a:t>Fifth level</a:t>
            </a:r>
            <a:endParaRPr/>
          </a:p>
        </p:txBody>
      </p:sp>
      <p:sp>
        <p:nvSpPr>
          <p:cNvPr id="286" name="PlaceHolder 11"/>
          <p:cNvSpPr>
            <a:spLocks noGrp="1"/>
          </p:cNvSpPr>
          <p:nvPr>
            <p:ph type="body"/>
          </p:nvPr>
        </p:nvSpPr>
        <p:spPr>
          <a:xfrm>
            <a:off x="4952880" y="1868400"/>
            <a:ext cx="3962160" cy="2188800"/>
          </a:xfrm>
          <a:prstGeom prst="rect">
            <a:avLst/>
          </a:prstGeom>
        </p:spPr>
        <p:txBody>
          <a:bodyPr lIns="85320" rIns="85320" tIns="42840" bIns="42840"/>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SzPct val="60000"/>
              <a:buFont typeface="Wingdings" charset="2"/>
              <a:buChar char=""/>
            </a:pPr>
            <a:r>
              <a:rPr lang="en-US" sz="2800">
                <a:solidFill>
                  <a:srgbClr val="000000"/>
                </a:solidFill>
                <a:latin typeface="Arial"/>
              </a:rPr>
              <a:t>Seventh Outline LevelClick to edit Master text styles</a:t>
            </a:r>
            <a:endParaRPr/>
          </a:p>
          <a:p>
            <a:pPr lvl="1">
              <a:lnSpc>
                <a:spcPct val="100000"/>
              </a:lnSpc>
              <a:buSzPct val="55000"/>
              <a:buFont typeface="Wingdings" charset="2"/>
              <a:buChar char=""/>
            </a:pPr>
            <a:r>
              <a:rPr lang="en-US" sz="2400">
                <a:solidFill>
                  <a:srgbClr val="000000"/>
                </a:solidFill>
                <a:latin typeface="Arial"/>
              </a:rPr>
              <a:t>Second level</a:t>
            </a:r>
            <a:endParaRPr/>
          </a:p>
          <a:p>
            <a:pPr lvl="2">
              <a:lnSpc>
                <a:spcPct val="100000"/>
              </a:lnSpc>
              <a:buSzPct val="50000"/>
              <a:buFont typeface="Wingdings" charset="2"/>
              <a:buChar char=""/>
            </a:pPr>
            <a:r>
              <a:rPr lang="en-US" sz="2000">
                <a:solidFill>
                  <a:srgbClr val="000000"/>
                </a:solidFill>
                <a:latin typeface="Arial"/>
              </a:rPr>
              <a:t>Third level</a:t>
            </a:r>
            <a:endParaRPr/>
          </a:p>
          <a:p>
            <a:pPr lvl="3">
              <a:lnSpc>
                <a:spcPct val="100000"/>
              </a:lnSpc>
              <a:buSzPct val="55000"/>
              <a:buFont typeface="Wingdings" charset="2"/>
              <a:buChar char=""/>
            </a:pPr>
            <a:r>
              <a:rPr lang="en-US">
                <a:solidFill>
                  <a:srgbClr val="000000"/>
                </a:solidFill>
                <a:latin typeface="Arial"/>
              </a:rPr>
              <a:t>Fourth level</a:t>
            </a:r>
            <a:endParaRPr/>
          </a:p>
          <a:p>
            <a:pPr lvl="4">
              <a:lnSpc>
                <a:spcPct val="100000"/>
              </a:lnSpc>
              <a:buSzPct val="50000"/>
              <a:buFont typeface="Wingdings" charset="2"/>
              <a:buChar char=""/>
            </a:pPr>
            <a:r>
              <a:rPr lang="en-US">
                <a:solidFill>
                  <a:srgbClr val="000000"/>
                </a:solidFill>
                <a:latin typeface="Arial"/>
              </a:rPr>
              <a:t>Fifth level</a:t>
            </a:r>
            <a:endParaRPr/>
          </a:p>
        </p:txBody>
      </p:sp>
      <p:sp>
        <p:nvSpPr>
          <p:cNvPr id="287" name="PlaceHolder 12"/>
          <p:cNvSpPr>
            <a:spLocks noGrp="1"/>
          </p:cNvSpPr>
          <p:nvPr>
            <p:ph type="body"/>
          </p:nvPr>
        </p:nvSpPr>
        <p:spPr>
          <a:xfrm>
            <a:off x="838080" y="4210200"/>
            <a:ext cx="8076960" cy="2190240"/>
          </a:xfrm>
          <a:prstGeom prst="rect">
            <a:avLst/>
          </a:prstGeom>
        </p:spPr>
        <p:txBody>
          <a:bodyPr lIns="85320" rIns="85320" tIns="42840" bIns="42840" anchor="b"/>
          <a:p>
            <a:pPr>
              <a:buSzPct val="45000"/>
              <a:buFont typeface="StarSymbol"/>
              <a:buChar char=""/>
            </a:pPr>
            <a:r>
              <a:rPr lang="en-US" sz="1000">
                <a:solidFill>
                  <a:srgbClr val="000000"/>
                </a:solidFill>
                <a:latin typeface="Arial"/>
              </a:rPr>
              <a:t>Click to edit the outline text format</a:t>
            </a:r>
            <a:endParaRPr/>
          </a:p>
          <a:p>
            <a:pPr lvl="1">
              <a:buSzPct val="75000"/>
              <a:buFont typeface="StarSymbol"/>
              <a:buChar char=""/>
            </a:pPr>
            <a:r>
              <a:rPr lang="en-US" sz="1000">
                <a:solidFill>
                  <a:srgbClr val="000000"/>
                </a:solidFill>
                <a:latin typeface="Arial"/>
              </a:rPr>
              <a:t>Second Outline Level</a:t>
            </a:r>
            <a:endParaRPr/>
          </a:p>
          <a:p>
            <a:pPr lvl="2">
              <a:buSzPct val="45000"/>
              <a:buFont typeface="StarSymbol"/>
              <a:buChar char=""/>
            </a:pPr>
            <a:r>
              <a:rPr lang="en-US" sz="1000">
                <a:solidFill>
                  <a:srgbClr val="000000"/>
                </a:solidFill>
                <a:latin typeface="Arial"/>
              </a:rPr>
              <a:t>Third Outline Level</a:t>
            </a:r>
            <a:endParaRPr/>
          </a:p>
          <a:p>
            <a:pPr lvl="3">
              <a:buSzPct val="75000"/>
              <a:buFont typeface="StarSymbol"/>
              <a:buChar char=""/>
            </a:pPr>
            <a:r>
              <a:rPr lang="en-US" sz="1000">
                <a:solidFill>
                  <a:srgbClr val="000000"/>
                </a:solidFill>
                <a:latin typeface="Arial"/>
              </a:rPr>
              <a:t>Fourth Outline Level</a:t>
            </a:r>
            <a:endParaRPr/>
          </a:p>
          <a:p>
            <a:pPr lvl="4">
              <a:buSzPct val="45000"/>
              <a:buFont typeface="StarSymbol"/>
              <a:buChar char=""/>
            </a:pPr>
            <a:r>
              <a:rPr lang="en-US" sz="1000">
                <a:solidFill>
                  <a:srgbClr val="000000"/>
                </a:solidFill>
                <a:latin typeface="Arial"/>
              </a:rPr>
              <a:t>Fifth Outline Level</a:t>
            </a:r>
            <a:endParaRPr/>
          </a:p>
          <a:p>
            <a:pPr lvl="5">
              <a:buSzPct val="45000"/>
              <a:buFont typeface="StarSymbol"/>
              <a:buChar char=""/>
            </a:pPr>
            <a:r>
              <a:rPr lang="en-US" sz="1000">
                <a:solidFill>
                  <a:srgbClr val="000000"/>
                </a:solidFill>
                <a:latin typeface="Arial"/>
              </a:rPr>
              <a:t>Sixth Outline Level</a:t>
            </a:r>
            <a:endParaRPr/>
          </a:p>
          <a:p>
            <a:pPr>
              <a:lnSpc>
                <a:spcPct val="100000"/>
              </a:lnSpc>
              <a:buSzPct val="60000"/>
              <a:buFont typeface="Wingdings" charset="2"/>
              <a:buChar char=""/>
            </a:pPr>
            <a:r>
              <a:rPr lang="en-US" sz="1000">
                <a:solidFill>
                  <a:srgbClr val="000000"/>
                </a:solidFill>
                <a:latin typeface="Arial"/>
              </a:rPr>
              <a:t>Seventh Outline LevelClick to edit Master text styles</a:t>
            </a:r>
            <a:endParaRPr/>
          </a:p>
          <a:p>
            <a:pPr lvl="1">
              <a:lnSpc>
                <a:spcPct val="100000"/>
              </a:lnSpc>
              <a:buSzPct val="55000"/>
              <a:buFont typeface="Wingdings" charset="2"/>
              <a:buChar char=""/>
            </a:pPr>
            <a:r>
              <a:rPr lang="en-US" sz="2400">
                <a:solidFill>
                  <a:srgbClr val="000000"/>
                </a:solidFill>
                <a:latin typeface="Arial"/>
              </a:rPr>
              <a:t>Second level</a:t>
            </a:r>
            <a:endParaRPr/>
          </a:p>
          <a:p>
            <a:pPr lvl="2">
              <a:lnSpc>
                <a:spcPct val="100000"/>
              </a:lnSpc>
              <a:buSzPct val="50000"/>
              <a:buFont typeface="Wingdings" charset="2"/>
              <a:buChar char=""/>
            </a:pPr>
            <a:r>
              <a:rPr lang="en-US" sz="2000">
                <a:solidFill>
                  <a:srgbClr val="000000"/>
                </a:solidFill>
                <a:latin typeface="Arial"/>
              </a:rPr>
              <a:t>Third level</a:t>
            </a:r>
            <a:endParaRPr/>
          </a:p>
          <a:p>
            <a:pPr lvl="3">
              <a:lnSpc>
                <a:spcPct val="100000"/>
              </a:lnSpc>
              <a:buSzPct val="55000"/>
              <a:buFont typeface="Wingdings" charset="2"/>
              <a:buChar char=""/>
            </a:pPr>
            <a:r>
              <a:rPr lang="en-US">
                <a:solidFill>
                  <a:srgbClr val="000000"/>
                </a:solidFill>
                <a:latin typeface="Arial"/>
              </a:rPr>
              <a:t>Fourth level</a:t>
            </a:r>
            <a:endParaRPr/>
          </a:p>
          <a:p>
            <a:pPr lvl="4">
              <a:lnSpc>
                <a:spcPct val="100000"/>
              </a:lnSpc>
              <a:buSzPct val="50000"/>
              <a:buFont typeface="Wingdings" charset="2"/>
              <a:buChar char=""/>
            </a:pPr>
            <a:r>
              <a:rPr lang="en-US">
                <a:solidFill>
                  <a:srgbClr val="000000"/>
                </a:solidFill>
                <a:latin typeface="Arial"/>
              </a:rPr>
              <a:t>Fifth level</a:t>
            </a:r>
            <a:endParaRPr/>
          </a:p>
        </p:txBody>
      </p:sp>
      <p:sp>
        <p:nvSpPr>
          <p:cNvPr id="288" name="PlaceHolder 13"/>
          <p:cNvSpPr>
            <a:spLocks noGrp="1"/>
          </p:cNvSpPr>
          <p:nvPr>
            <p:ph type="ftr"/>
          </p:nvPr>
        </p:nvSpPr>
        <p:spPr>
          <a:xfrm>
            <a:off x="152280" y="6534000"/>
            <a:ext cx="4647960" cy="323640"/>
          </a:xfrm>
          <a:prstGeom prst="rect">
            <a:avLst/>
          </a:prstGeom>
        </p:spPr>
        <p:txBody>
          <a:bodyPr lIns="85320" rIns="85320" tIns="42840" bIns="42840" anchor="b"/>
          <a:p>
            <a:pPr>
              <a:lnSpc>
                <a:spcPct val="100000"/>
              </a:lnSpc>
            </a:pPr>
            <a:r>
              <a:rPr lang="en-US" sz="1000">
                <a:solidFill>
                  <a:srgbClr val="000000"/>
                </a:solidFill>
                <a:latin typeface="Arial"/>
              </a:rPr>
              <a:t>Chap 12Basic Business Statistics, 10e © 2006 Prentice-Hall, Inc.</a:t>
            </a:r>
            <a:endParaRPr/>
          </a:p>
        </p:txBody>
      </p:sp>
      <p:sp>
        <p:nvSpPr>
          <p:cNvPr id="289" name="PlaceHolder 14"/>
          <p:cNvSpPr>
            <a:spLocks noGrp="1"/>
          </p:cNvSpPr>
          <p:nvPr>
            <p:ph type="sldNum"/>
          </p:nvPr>
        </p:nvSpPr>
        <p:spPr>
          <a:xfrm>
            <a:off x="6858000" y="6534000"/>
            <a:ext cx="2133360" cy="320400"/>
          </a:xfrm>
          <a:prstGeom prst="rect">
            <a:avLst/>
          </a:prstGeom>
        </p:spPr>
        <p:txBody>
          <a:bodyPr lIns="85320" rIns="85320" tIns="42840" bIns="42840" anchor="b"/>
          <a:p>
            <a:pPr>
              <a:lnSpc>
                <a:spcPct val="100000"/>
              </a:lnSpc>
            </a:pPr>
            <a:r>
              <a:rPr lang="en-US" sz="1000">
                <a:solidFill>
                  <a:srgbClr val="000000"/>
                </a:solidFill>
                <a:latin typeface="Arial"/>
              </a:rPr>
              <a:t>Chap 11-</a:t>
            </a:r>
            <a:fld id="{487208D2-EBB4-44DD-89EA-2CCC41CA339C}" type="slidenum">
              <a:rPr lang="en-US" sz="1000">
                <a:solidFill>
                  <a:srgbClr val="000000"/>
                </a:solidFill>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24"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Arial"/>
              </a:rPr>
              <a:t>Click to edit the title text formatClick to edit Master title style</a:t>
            </a:r>
            <a:endParaRPr/>
          </a:p>
        </p:txBody>
      </p:sp>
      <p:sp>
        <p:nvSpPr>
          <p:cNvPr id="325" name="PlaceHolder 2"/>
          <p:cNvSpPr>
            <a:spLocks noGrp="1"/>
          </p:cNvSpPr>
          <p:nvPr>
            <p:ph type="dt"/>
          </p:nvPr>
        </p:nvSpPr>
        <p:spPr>
          <a:xfrm>
            <a:off x="457200" y="6245280"/>
            <a:ext cx="2133360" cy="475920"/>
          </a:xfrm>
          <a:prstGeom prst="rect">
            <a:avLst/>
          </a:prstGeom>
        </p:spPr>
        <p:txBody>
          <a:bodyPr/>
          <a:p>
            <a:endParaRPr/>
          </a:p>
        </p:txBody>
      </p:sp>
      <p:sp>
        <p:nvSpPr>
          <p:cNvPr id="326" name="PlaceHolder 3"/>
          <p:cNvSpPr>
            <a:spLocks noGrp="1"/>
          </p:cNvSpPr>
          <p:nvPr>
            <p:ph type="ftr"/>
          </p:nvPr>
        </p:nvSpPr>
        <p:spPr>
          <a:xfrm>
            <a:off x="3124080" y="6245280"/>
            <a:ext cx="2895120" cy="475920"/>
          </a:xfrm>
          <a:prstGeom prst="rect">
            <a:avLst/>
          </a:prstGeom>
        </p:spPr>
        <p:txBody>
          <a:bodyPr/>
          <a:p>
            <a:endParaRPr/>
          </a:p>
        </p:txBody>
      </p:sp>
      <p:sp>
        <p:nvSpPr>
          <p:cNvPr id="327" name="PlaceHolder 4"/>
          <p:cNvSpPr>
            <a:spLocks noGrp="1"/>
          </p:cNvSpPr>
          <p:nvPr>
            <p:ph type="sldNum"/>
          </p:nvPr>
        </p:nvSpPr>
        <p:spPr>
          <a:xfrm>
            <a:off x="6553080" y="6245280"/>
            <a:ext cx="2133360" cy="475920"/>
          </a:xfrm>
          <a:prstGeom prst="rect">
            <a:avLst/>
          </a:prstGeom>
        </p:spPr>
        <p:txBody>
          <a:bodyPr/>
          <a:p>
            <a:pPr>
              <a:lnSpc>
                <a:spcPct val="100000"/>
              </a:lnSpc>
            </a:pPr>
            <a:fld id="{2F4A1C1B-B2B8-46B7-A799-6CB8F4F9663C}" type="slidenum">
              <a:rPr lang="en-US" sz="1400">
                <a:solidFill>
                  <a:srgbClr val="000000"/>
                </a:solidFill>
                <a:latin typeface="Times New Roman"/>
              </a:rPr>
              <a:t>&lt;number&gt;</a:t>
            </a:fld>
            <a:endParaRPr/>
          </a:p>
        </p:txBody>
      </p:sp>
      <p:sp>
        <p:nvSpPr>
          <p:cNvPr id="328"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400">
                <a:latin typeface="Arial"/>
              </a:rPr>
              <a:t>Second Outline Level</a:t>
            </a:r>
            <a:endParaRPr/>
          </a:p>
          <a:p>
            <a:pPr lvl="2">
              <a:buSzPct val="45000"/>
              <a:buFont typeface="StarSymbol"/>
              <a:buChar char=""/>
            </a:pPr>
            <a:r>
              <a:rPr lang="en-US" sz="20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4.wmf"/><Relationship Id="rId2" Type="http://schemas.openxmlformats.org/officeDocument/2006/relationships/image" Target="../media/image35.wmf"/><Relationship Id="rId3" Type="http://schemas.openxmlformats.org/officeDocument/2006/relationships/image" Target="../media/image36.wmf"/><Relationship Id="rId4" Type="http://schemas.openxmlformats.org/officeDocument/2006/relationships/image" Target="../media/image37.wmf"/><Relationship Id="rId5" Type="http://schemas.openxmlformats.org/officeDocument/2006/relationships/image" Target="../media/image38.wmf"/><Relationship Id="rId6" Type="http://schemas.openxmlformats.org/officeDocument/2006/relationships/image" Target="../media/image39.wmf"/><Relationship Id="rId7" Type="http://schemas.openxmlformats.org/officeDocument/2006/relationships/image" Target="../media/image40.wmf"/><Relationship Id="rId8" Type="http://schemas.openxmlformats.org/officeDocument/2006/relationships/slideLayout" Target="../slideLayouts/slideLayout49.xml"/><Relationship Id="rId9"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openxmlformats.org/officeDocument/2006/relationships/image" Target="../media/image50.png"/><Relationship Id="rId11" Type="http://schemas.openxmlformats.org/officeDocument/2006/relationships/image" Target="../media/image51.png"/><Relationship Id="rId12" Type="http://schemas.openxmlformats.org/officeDocument/2006/relationships/image" Target="../media/image52.png"/><Relationship Id="rId13" Type="http://schemas.openxmlformats.org/officeDocument/2006/relationships/image" Target="../media/image53.png"/><Relationship Id="rId14" Type="http://schemas.openxmlformats.org/officeDocument/2006/relationships/image" Target="../media/image54.png"/><Relationship Id="rId15" Type="http://schemas.openxmlformats.org/officeDocument/2006/relationships/image" Target="../media/image55.png"/><Relationship Id="rId16" Type="http://schemas.openxmlformats.org/officeDocument/2006/relationships/image" Target="../media/image56.png"/><Relationship Id="rId17" Type="http://schemas.openxmlformats.org/officeDocument/2006/relationships/image" Target="../media/image57.png"/><Relationship Id="rId18" Type="http://schemas.openxmlformats.org/officeDocument/2006/relationships/image" Target="../media/image58.png"/><Relationship Id="rId19" Type="http://schemas.openxmlformats.org/officeDocument/2006/relationships/image" Target="../media/image59.png"/><Relationship Id="rId20" Type="http://schemas.openxmlformats.org/officeDocument/2006/relationships/image" Target="../media/image60.png"/><Relationship Id="rId21" Type="http://schemas.openxmlformats.org/officeDocument/2006/relationships/image" Target="../media/image61.png"/><Relationship Id="rId22" Type="http://schemas.openxmlformats.org/officeDocument/2006/relationships/image" Target="../media/image62.png"/><Relationship Id="rId23" Type="http://schemas.openxmlformats.org/officeDocument/2006/relationships/image" Target="../media/image63.png"/><Relationship Id="rId2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64.wmf"/><Relationship Id="rId2" Type="http://schemas.openxmlformats.org/officeDocument/2006/relationships/image" Target="../media/image65.wmf"/><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6.wmf"/><Relationship Id="rId2" Type="http://schemas.openxmlformats.org/officeDocument/2006/relationships/image" Target="../media/image67.wmf"/><Relationship Id="rId3" Type="http://schemas.openxmlformats.org/officeDocument/2006/relationships/image" Target="../media/image68.wmf"/><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image" Target="../media/image73.png"/><Relationship Id="rId6" Type="http://schemas.openxmlformats.org/officeDocument/2006/relationships/image" Target="../media/image74.png"/><Relationship Id="rId7" Type="http://schemas.openxmlformats.org/officeDocument/2006/relationships/image" Target="../media/image75.png"/><Relationship Id="rId8" Type="http://schemas.openxmlformats.org/officeDocument/2006/relationships/image" Target="../media/image76.png"/><Relationship Id="rId9" Type="http://schemas.openxmlformats.org/officeDocument/2006/relationships/image" Target="../media/image77.png"/><Relationship Id="rId10" Type="http://schemas.openxmlformats.org/officeDocument/2006/relationships/image" Target="../media/image78.png"/><Relationship Id="rId11" Type="http://schemas.openxmlformats.org/officeDocument/2006/relationships/image" Target="../media/image79.png"/><Relationship Id="rId12" Type="http://schemas.openxmlformats.org/officeDocument/2006/relationships/image" Target="../media/image80.png"/><Relationship Id="rId13" Type="http://schemas.openxmlformats.org/officeDocument/2006/relationships/image" Target="../media/image81.png"/><Relationship Id="rId14" Type="http://schemas.openxmlformats.org/officeDocument/2006/relationships/image" Target="../media/image82.png"/><Relationship Id="rId15" Type="http://schemas.openxmlformats.org/officeDocument/2006/relationships/image" Target="../media/image83.png"/><Relationship Id="rId16" Type="http://schemas.openxmlformats.org/officeDocument/2006/relationships/image" Target="../media/image84.png"/><Relationship Id="rId17" Type="http://schemas.openxmlformats.org/officeDocument/2006/relationships/image" Target="../media/image85.png"/><Relationship Id="rId18" Type="http://schemas.openxmlformats.org/officeDocument/2006/relationships/image" Target="../media/image86.png"/><Relationship Id="rId19" Type="http://schemas.openxmlformats.org/officeDocument/2006/relationships/image" Target="../media/image87.png"/><Relationship Id="rId20" Type="http://schemas.openxmlformats.org/officeDocument/2006/relationships/image" Target="../media/image88.png"/><Relationship Id="rId21" Type="http://schemas.openxmlformats.org/officeDocument/2006/relationships/image" Target="../media/image89.png"/><Relationship Id="rId22" Type="http://schemas.openxmlformats.org/officeDocument/2006/relationships/image" Target="../media/image90.png"/><Relationship Id="rId23" Type="http://schemas.openxmlformats.org/officeDocument/2006/relationships/image" Target="../media/image91.wmf"/><Relationship Id="rId24" Type="http://schemas.openxmlformats.org/officeDocument/2006/relationships/image" Target="../media/image92.wmf"/><Relationship Id="rId25" Type="http://schemas.openxmlformats.org/officeDocument/2006/relationships/image" Target="../media/image93.wmf"/><Relationship Id="rId26" Type="http://schemas.openxmlformats.org/officeDocument/2006/relationships/image" Target="../media/image94.wmf"/><Relationship Id="rId27" Type="http://schemas.openxmlformats.org/officeDocument/2006/relationships/image" Target="../media/image95.wmf"/><Relationship Id="rId28" Type="http://schemas.openxmlformats.org/officeDocument/2006/relationships/slideLayout" Target="../slideLayouts/slideLayout71.xml"/><Relationship Id="rId29"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96.wmf"/><Relationship Id="rId2" Type="http://schemas.openxmlformats.org/officeDocument/2006/relationships/image" Target="../media/image97.wmf"/><Relationship Id="rId3" Type="http://schemas.openxmlformats.org/officeDocument/2006/relationships/image" Target="../media/image98.wmf"/><Relationship Id="rId4" Type="http://schemas.openxmlformats.org/officeDocument/2006/relationships/image" Target="../media/image99.wmf"/><Relationship Id="rId5" Type="http://schemas.openxmlformats.org/officeDocument/2006/relationships/image" Target="../media/image100.wmf"/><Relationship Id="rId6" Type="http://schemas.openxmlformats.org/officeDocument/2006/relationships/slideLayout" Target="../slideLayouts/slideLayout49.xml"/><Relationship Id="rId7"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01.wmf"/><Relationship Id="rId2" Type="http://schemas.openxmlformats.org/officeDocument/2006/relationships/image" Target="../media/image102.wmf"/><Relationship Id="rId3" Type="http://schemas.openxmlformats.org/officeDocument/2006/relationships/image" Target="../media/image103.wmf"/><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04.png"/><Relationship Id="rId2" Type="http://schemas.openxmlformats.org/officeDocument/2006/relationships/image" Target="../media/image105.wmf"/><Relationship Id="rId3" Type="http://schemas.openxmlformats.org/officeDocument/2006/relationships/image" Target="../media/image106.wmf"/><Relationship Id="rId4" Type="http://schemas.openxmlformats.org/officeDocument/2006/relationships/slideLayout" Target="../slideLayouts/slideLayout13.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7.wmf"/><Relationship Id="rId2" Type="http://schemas.openxmlformats.org/officeDocument/2006/relationships/image" Target="../media/image108.wmf"/><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09.wmf"/><Relationship Id="rId2" Type="http://schemas.openxmlformats.org/officeDocument/2006/relationships/image" Target="../media/image110.wmf"/><Relationship Id="rId3" Type="http://schemas.openxmlformats.org/officeDocument/2006/relationships/image" Target="../media/image111.wmf"/><Relationship Id="rId4" Type="http://schemas.openxmlformats.org/officeDocument/2006/relationships/image" Target="../media/image112.wmf"/><Relationship Id="rId5" Type="http://schemas.openxmlformats.org/officeDocument/2006/relationships/image" Target="../media/image113.wmf"/><Relationship Id="rId6" Type="http://schemas.openxmlformats.org/officeDocument/2006/relationships/image" Target="../media/image114.wmf"/><Relationship Id="rId7" Type="http://schemas.openxmlformats.org/officeDocument/2006/relationships/image" Target="../media/image115.wmf"/><Relationship Id="rId8"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16.wmf"/><Relationship Id="rId2" Type="http://schemas.openxmlformats.org/officeDocument/2006/relationships/image" Target="../media/image117.wmf"/><Relationship Id="rId3" Type="http://schemas.openxmlformats.org/officeDocument/2006/relationships/image" Target="../media/image118.wmf"/><Relationship Id="rId4"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19.wmf"/><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20.wmf"/><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1.wmf"/><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22.wmf"/><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8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23.jpeg"/><Relationship Id="rId2" Type="http://schemas.openxmlformats.org/officeDocument/2006/relationships/slideLayout" Target="../slideLayouts/slideLayout86.xml"/><Relationship Id="rId3"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wmf"/><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 Id="rId3" Type="http://schemas.openxmlformats.org/officeDocument/2006/relationships/image" Target="../media/image28.wmf"/><Relationship Id="rId4" Type="http://schemas.openxmlformats.org/officeDocument/2006/relationships/image" Target="../media/image29.wmf"/><Relationship Id="rId5" Type="http://schemas.openxmlformats.org/officeDocument/2006/relationships/slideLayout" Target="../slideLayouts/slideLayout49.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0.wmf"/><Relationship Id="rId2" Type="http://schemas.openxmlformats.org/officeDocument/2006/relationships/image" Target="../media/image31.wmf"/><Relationship Id="rId3" Type="http://schemas.openxmlformats.org/officeDocument/2006/relationships/image" Target="../media/image32.wmf"/><Relationship Id="rId4" Type="http://schemas.openxmlformats.org/officeDocument/2006/relationships/image" Target="../media/image33.wmf"/><Relationship Id="rId5" Type="http://schemas.openxmlformats.org/officeDocument/2006/relationships/slideLayout" Target="../slideLayouts/slideLayout49.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8" name="CustomShape 1"/>
          <p:cNvSpPr/>
          <p:nvPr/>
        </p:nvSpPr>
        <p:spPr>
          <a:xfrm>
            <a:off x="895320" y="609480"/>
            <a:ext cx="723600" cy="1142640"/>
          </a:xfrm>
          <a:prstGeom prst="rect">
            <a:avLst/>
          </a:prstGeom>
          <a:solidFill>
            <a:srgbClr val="ffffff"/>
          </a:solidFill>
          <a:ln w="9360">
            <a:solidFill>
              <a:srgbClr val="ffffff"/>
            </a:solidFill>
            <a:miter/>
          </a:ln>
        </p:spPr>
      </p:sp>
      <p:sp>
        <p:nvSpPr>
          <p:cNvPr id="369" name="CustomShape 2"/>
          <p:cNvSpPr/>
          <p:nvPr/>
        </p:nvSpPr>
        <p:spPr>
          <a:xfrm>
            <a:off x="0" y="76320"/>
            <a:ext cx="9143640" cy="685440"/>
          </a:xfrm>
          <a:prstGeom prst="rect">
            <a:avLst/>
          </a:prstGeom>
          <a:noFill/>
          <a:ln>
            <a:noFill/>
          </a:ln>
        </p:spPr>
        <p:txBody>
          <a:bodyPr lIns="90000" rIns="90000" tIns="45000" bIns="45000" anchor="ctr"/>
          <a:p>
            <a:pPr algn="ctr">
              <a:lnSpc>
                <a:spcPct val="100000"/>
              </a:lnSpc>
            </a:pPr>
            <a:r>
              <a:rPr b="1" lang="en-US" sz="2800">
                <a:solidFill>
                  <a:srgbClr val="7030a0"/>
                </a:solidFill>
                <a:latin typeface="Comic Sans MS"/>
                <a:ea typeface="MS PGothic"/>
              </a:rPr>
              <a:t>Previous Lecture: </a:t>
            </a:r>
            <a:r>
              <a:rPr b="1" lang="en-US" sz="2800">
                <a:solidFill>
                  <a:srgbClr val="000000"/>
                </a:solidFill>
                <a:latin typeface="Comic Sans MS"/>
                <a:ea typeface="MS PGothic"/>
              </a:rPr>
              <a:t>Phylogenetics</a:t>
            </a:r>
            <a:endParaRPr/>
          </a:p>
        </p:txBody>
      </p:sp>
      <p:sp>
        <p:nvSpPr>
          <p:cNvPr id="370" name="Line 3"/>
          <p:cNvSpPr/>
          <p:nvPr/>
        </p:nvSpPr>
        <p:spPr>
          <a:xfrm>
            <a:off x="609480" y="761760"/>
            <a:ext cx="7924680" cy="0"/>
          </a:xfrm>
          <a:prstGeom prst="line">
            <a:avLst/>
          </a:prstGeom>
          <a:ln w="31680">
            <a:solidFill>
              <a:srgbClr val="cc3300"/>
            </a:solidFill>
            <a:round/>
          </a:ln>
        </p:spPr>
      </p:sp>
      <p:pic>
        <p:nvPicPr>
          <p:cNvPr id="371" name="Picture 7" descr=""/>
          <p:cNvPicPr/>
          <p:nvPr/>
        </p:nvPicPr>
        <p:blipFill>
          <a:blip r:embed="rId1"/>
          <a:stretch>
            <a:fillRect/>
          </a:stretch>
        </p:blipFill>
        <p:spPr>
          <a:xfrm>
            <a:off x="228600" y="2286000"/>
            <a:ext cx="4038120" cy="2620440"/>
          </a:xfrm>
          <a:prstGeom prst="rect">
            <a:avLst/>
          </a:prstGeom>
          <a:ln>
            <a:solidFill>
              <a:srgbClr val="000000"/>
            </a:solidFill>
          </a:ln>
        </p:spPr>
      </p:pic>
      <p:pic>
        <p:nvPicPr>
          <p:cNvPr id="372" name="Picture 8" descr=""/>
          <p:cNvPicPr/>
          <p:nvPr/>
        </p:nvPicPr>
        <p:blipFill>
          <a:blip r:embed="rId2"/>
          <a:stretch>
            <a:fillRect/>
          </a:stretch>
        </p:blipFill>
        <p:spPr>
          <a:xfrm>
            <a:off x="4648320" y="2286000"/>
            <a:ext cx="4038120" cy="2622240"/>
          </a:xfrm>
          <a:prstGeom prst="rect">
            <a:avLst/>
          </a:prstGeom>
          <a:ln>
            <a:solidFill>
              <a:srgbClr val="000000"/>
            </a:solid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1" name="TextShape 1"/>
          <p:cNvSpPr txBox="1"/>
          <p:nvPr/>
        </p:nvSpPr>
        <p:spPr>
          <a:xfrm>
            <a:off x="1143000" y="152280"/>
            <a:ext cx="7078320" cy="990360"/>
          </a:xfrm>
          <a:prstGeom prst="rect">
            <a:avLst/>
          </a:prstGeom>
        </p:spPr>
        <p:txBody>
          <a:bodyPr lIns="85320" rIns="85320" tIns="42840" bIns="42840" anchor="b"/>
          <a:p>
            <a:pPr>
              <a:lnSpc>
                <a:spcPct val="100000"/>
              </a:lnSpc>
            </a:pPr>
            <a:r>
              <a:rPr lang="en-US" sz="3600">
                <a:solidFill>
                  <a:srgbClr val="333399"/>
                </a:solidFill>
                <a:latin typeface="Arial"/>
              </a:rPr>
              <a:t>Partitioning the variation</a:t>
            </a:r>
            <a:endParaRPr/>
          </a:p>
        </p:txBody>
      </p:sp>
      <p:pic>
        <p:nvPicPr>
          <p:cNvPr id="442" name="" descr=""/>
          <p:cNvPicPr/>
          <p:nvPr/>
        </p:nvPicPr>
        <p:blipFill>
          <a:blip r:embed="rId1"/>
          <a:stretch>
            <a:fillRect/>
          </a:stretch>
        </p:blipFill>
        <p:spPr>
          <a:xfrm>
            <a:off x="1447920" y="1752480"/>
            <a:ext cx="6184800" cy="888840"/>
          </a:xfrm>
          <a:prstGeom prst="rect">
            <a:avLst/>
          </a:prstGeom>
          <a:ln>
            <a:noFill/>
          </a:ln>
        </p:spPr>
      </p:pic>
      <p:pic>
        <p:nvPicPr>
          <p:cNvPr id="443" name="" descr=""/>
          <p:cNvPicPr/>
          <p:nvPr/>
        </p:nvPicPr>
        <p:blipFill>
          <a:blip r:embed="rId2"/>
          <a:stretch>
            <a:fillRect/>
          </a:stretch>
        </p:blipFill>
        <p:spPr>
          <a:xfrm>
            <a:off x="6400800" y="3809880"/>
            <a:ext cx="2133720" cy="1104840"/>
          </a:xfrm>
          <a:prstGeom prst="rect">
            <a:avLst/>
          </a:prstGeom>
          <a:ln>
            <a:noFill/>
          </a:ln>
        </p:spPr>
      </p:pic>
      <p:pic>
        <p:nvPicPr>
          <p:cNvPr id="444" name="" descr=""/>
          <p:cNvPicPr/>
          <p:nvPr/>
        </p:nvPicPr>
        <p:blipFill>
          <a:blip r:embed="rId3"/>
          <a:stretch>
            <a:fillRect/>
          </a:stretch>
        </p:blipFill>
        <p:spPr>
          <a:xfrm>
            <a:off x="1219320" y="3429000"/>
            <a:ext cx="4724280" cy="2209680"/>
          </a:xfrm>
          <a:prstGeom prst="rect">
            <a:avLst/>
          </a:prstGeom>
          <a:ln>
            <a:noFill/>
          </a:ln>
        </p:spPr>
      </p:pic>
      <p:pic>
        <p:nvPicPr>
          <p:cNvPr id="445" name="" descr=""/>
          <p:cNvPicPr/>
          <p:nvPr/>
        </p:nvPicPr>
        <p:blipFill>
          <a:blip r:embed="rId4"/>
          <a:stretch>
            <a:fillRect/>
          </a:stretch>
        </p:blipFill>
        <p:spPr>
          <a:xfrm>
            <a:off x="5715000" y="4191120"/>
            <a:ext cx="216000" cy="380880"/>
          </a:xfrm>
          <a:prstGeom prst="rect">
            <a:avLst/>
          </a:prstGeom>
          <a:ln>
            <a:noFill/>
          </a:ln>
        </p:spPr>
      </p:pic>
      <p:pic>
        <p:nvPicPr>
          <p:cNvPr id="446" name="" descr=""/>
          <p:cNvPicPr/>
          <p:nvPr/>
        </p:nvPicPr>
        <p:blipFill>
          <a:blip r:embed="rId5"/>
          <a:stretch>
            <a:fillRect/>
          </a:stretch>
        </p:blipFill>
        <p:spPr>
          <a:xfrm>
            <a:off x="2971800" y="4648320"/>
            <a:ext cx="216000" cy="317520"/>
          </a:xfrm>
          <a:prstGeom prst="rect">
            <a:avLst/>
          </a:prstGeom>
          <a:ln>
            <a:noFill/>
          </a:ln>
        </p:spPr>
      </p:pic>
      <p:pic>
        <p:nvPicPr>
          <p:cNvPr id="447" name="" descr=""/>
          <p:cNvPicPr/>
          <p:nvPr/>
        </p:nvPicPr>
        <p:blipFill>
          <a:blip r:embed="rId6"/>
          <a:stretch>
            <a:fillRect/>
          </a:stretch>
        </p:blipFill>
        <p:spPr>
          <a:xfrm>
            <a:off x="4267080" y="4495680"/>
            <a:ext cx="241200" cy="317520"/>
          </a:xfrm>
          <a:prstGeom prst="rect">
            <a:avLst/>
          </a:prstGeom>
          <a:ln>
            <a:noFill/>
          </a:ln>
        </p:spPr>
      </p:pic>
      <p:pic>
        <p:nvPicPr>
          <p:cNvPr id="448" name="" descr=""/>
          <p:cNvPicPr/>
          <p:nvPr/>
        </p:nvPicPr>
        <p:blipFill>
          <a:blip r:embed="rId7"/>
          <a:stretch>
            <a:fillRect/>
          </a:stretch>
        </p:blipFill>
        <p:spPr>
          <a:xfrm>
            <a:off x="5410080" y="3886200"/>
            <a:ext cx="241200" cy="317520"/>
          </a:xfrm>
          <a:prstGeom prst="rect">
            <a:avLst/>
          </a:prstGeom>
          <a:ln>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9" name="CustomShape 1"/>
          <p:cNvSpPr/>
          <p:nvPr/>
        </p:nvSpPr>
        <p:spPr>
          <a:xfrm>
            <a:off x="2000160" y="2521080"/>
            <a:ext cx="280800" cy="234720"/>
          </a:xfrm>
          <a:prstGeom prst="rect">
            <a:avLst/>
          </a:prstGeom>
          <a:noFill/>
          <a:ln w="33480">
            <a:solidFill>
              <a:srgbClr val="000000"/>
            </a:solidFill>
            <a:round/>
          </a:ln>
        </p:spPr>
      </p:sp>
      <p:sp>
        <p:nvSpPr>
          <p:cNvPr id="450" name="CustomShape 2"/>
          <p:cNvSpPr/>
          <p:nvPr/>
        </p:nvSpPr>
        <p:spPr>
          <a:xfrm>
            <a:off x="2233440" y="2424240"/>
            <a:ext cx="123480" cy="109080"/>
          </a:xfrm>
          <a:prstGeom prst="rect">
            <a:avLst/>
          </a:prstGeom>
          <a:solidFill>
            <a:srgbClr val="000000"/>
          </a:solidFill>
          <a:ln>
            <a:noFill/>
          </a:ln>
        </p:spPr>
      </p:sp>
      <p:sp>
        <p:nvSpPr>
          <p:cNvPr id="451" name="CustomShape 3"/>
          <p:cNvSpPr/>
          <p:nvPr/>
        </p:nvSpPr>
        <p:spPr>
          <a:xfrm>
            <a:off x="3429000" y="2438280"/>
            <a:ext cx="123480" cy="110880"/>
          </a:xfrm>
          <a:prstGeom prst="rect">
            <a:avLst/>
          </a:prstGeom>
          <a:solidFill>
            <a:srgbClr val="000000"/>
          </a:solidFill>
          <a:ln>
            <a:noFill/>
          </a:ln>
        </p:spPr>
      </p:sp>
      <p:sp>
        <p:nvSpPr>
          <p:cNvPr id="452" name="CustomShape 4"/>
          <p:cNvSpPr/>
          <p:nvPr/>
        </p:nvSpPr>
        <p:spPr>
          <a:xfrm>
            <a:off x="3197160" y="2514600"/>
            <a:ext cx="307440" cy="498240"/>
          </a:xfrm>
          <a:prstGeom prst="rect">
            <a:avLst/>
          </a:prstGeom>
          <a:noFill/>
          <a:ln w="33480">
            <a:solidFill>
              <a:srgbClr val="000000"/>
            </a:solidFill>
            <a:round/>
          </a:ln>
        </p:spPr>
      </p:sp>
      <p:sp>
        <p:nvSpPr>
          <p:cNvPr id="453" name="CustomShape 5"/>
          <p:cNvSpPr/>
          <p:nvPr/>
        </p:nvSpPr>
        <p:spPr>
          <a:xfrm>
            <a:off x="4336920" y="1828800"/>
            <a:ext cx="234720" cy="456840"/>
          </a:xfrm>
          <a:prstGeom prst="rect">
            <a:avLst/>
          </a:prstGeom>
          <a:noFill/>
          <a:ln w="33480">
            <a:solidFill>
              <a:srgbClr val="000000"/>
            </a:solidFill>
            <a:round/>
          </a:ln>
        </p:spPr>
      </p:sp>
      <p:sp>
        <p:nvSpPr>
          <p:cNvPr id="454" name="CustomShape 6"/>
          <p:cNvSpPr/>
          <p:nvPr/>
        </p:nvSpPr>
        <p:spPr>
          <a:xfrm>
            <a:off x="4495680" y="2286000"/>
            <a:ext cx="123480" cy="109080"/>
          </a:xfrm>
          <a:prstGeom prst="rect">
            <a:avLst/>
          </a:prstGeom>
          <a:solidFill>
            <a:srgbClr val="000000"/>
          </a:solidFill>
          <a:ln>
            <a:noFill/>
          </a:ln>
        </p:spPr>
      </p:sp>
      <p:sp>
        <p:nvSpPr>
          <p:cNvPr id="455" name="CustomShape 7"/>
          <p:cNvSpPr/>
          <p:nvPr/>
        </p:nvSpPr>
        <p:spPr>
          <a:xfrm>
            <a:off x="1430280" y="1838160"/>
            <a:ext cx="3595320" cy="1569600"/>
          </a:xfrm>
          <a:prstGeom prst="rect">
            <a:avLst/>
          </a:prstGeom>
          <a:noFill/>
          <a:ln w="49320">
            <a:solidFill>
              <a:srgbClr val="000000"/>
            </a:solidFill>
            <a:round/>
          </a:ln>
        </p:spPr>
      </p:sp>
      <p:sp>
        <p:nvSpPr>
          <p:cNvPr id="456" name="Line 8"/>
          <p:cNvSpPr/>
          <p:nvPr/>
        </p:nvSpPr>
        <p:spPr>
          <a:xfrm>
            <a:off x="1385640" y="1838160"/>
            <a:ext cx="44640" cy="1440"/>
          </a:xfrm>
          <a:prstGeom prst="line">
            <a:avLst/>
          </a:prstGeom>
          <a:ln w="49320">
            <a:solidFill>
              <a:srgbClr val="000000"/>
            </a:solidFill>
            <a:round/>
          </a:ln>
        </p:spPr>
      </p:sp>
      <p:sp>
        <p:nvSpPr>
          <p:cNvPr id="457" name="Line 9"/>
          <p:cNvSpPr/>
          <p:nvPr/>
        </p:nvSpPr>
        <p:spPr>
          <a:xfrm>
            <a:off x="1385640" y="1995480"/>
            <a:ext cx="44640" cy="1440"/>
          </a:xfrm>
          <a:prstGeom prst="line">
            <a:avLst/>
          </a:prstGeom>
          <a:ln w="49320">
            <a:solidFill>
              <a:srgbClr val="000000"/>
            </a:solidFill>
            <a:round/>
          </a:ln>
        </p:spPr>
      </p:sp>
      <p:sp>
        <p:nvSpPr>
          <p:cNvPr id="458" name="Line 10"/>
          <p:cNvSpPr/>
          <p:nvPr/>
        </p:nvSpPr>
        <p:spPr>
          <a:xfrm>
            <a:off x="1385640" y="2152440"/>
            <a:ext cx="44640" cy="1440"/>
          </a:xfrm>
          <a:prstGeom prst="line">
            <a:avLst/>
          </a:prstGeom>
          <a:ln w="49320">
            <a:solidFill>
              <a:srgbClr val="000000"/>
            </a:solidFill>
            <a:round/>
          </a:ln>
        </p:spPr>
      </p:sp>
      <p:sp>
        <p:nvSpPr>
          <p:cNvPr id="459" name="Line 11"/>
          <p:cNvSpPr/>
          <p:nvPr/>
        </p:nvSpPr>
        <p:spPr>
          <a:xfrm>
            <a:off x="1385640" y="2309760"/>
            <a:ext cx="44640" cy="1440"/>
          </a:xfrm>
          <a:prstGeom prst="line">
            <a:avLst/>
          </a:prstGeom>
          <a:ln w="49320">
            <a:solidFill>
              <a:srgbClr val="000000"/>
            </a:solidFill>
            <a:round/>
          </a:ln>
        </p:spPr>
      </p:sp>
      <p:sp>
        <p:nvSpPr>
          <p:cNvPr id="460" name="Line 12"/>
          <p:cNvSpPr/>
          <p:nvPr/>
        </p:nvSpPr>
        <p:spPr>
          <a:xfrm>
            <a:off x="1385640" y="2466720"/>
            <a:ext cx="44640" cy="1800"/>
          </a:xfrm>
          <a:prstGeom prst="line">
            <a:avLst/>
          </a:prstGeom>
          <a:ln w="49320">
            <a:solidFill>
              <a:srgbClr val="000000"/>
            </a:solidFill>
            <a:round/>
          </a:ln>
        </p:spPr>
      </p:sp>
      <p:sp>
        <p:nvSpPr>
          <p:cNvPr id="461" name="Line 13"/>
          <p:cNvSpPr/>
          <p:nvPr/>
        </p:nvSpPr>
        <p:spPr>
          <a:xfrm>
            <a:off x="1385640" y="2624040"/>
            <a:ext cx="44640" cy="1440"/>
          </a:xfrm>
          <a:prstGeom prst="line">
            <a:avLst/>
          </a:prstGeom>
          <a:ln w="49320">
            <a:solidFill>
              <a:srgbClr val="000000"/>
            </a:solidFill>
            <a:round/>
          </a:ln>
        </p:spPr>
      </p:sp>
      <p:sp>
        <p:nvSpPr>
          <p:cNvPr id="462" name="Line 14"/>
          <p:cNvSpPr/>
          <p:nvPr/>
        </p:nvSpPr>
        <p:spPr>
          <a:xfrm>
            <a:off x="1385640" y="2781000"/>
            <a:ext cx="44640" cy="1800"/>
          </a:xfrm>
          <a:prstGeom prst="line">
            <a:avLst/>
          </a:prstGeom>
          <a:ln w="49320">
            <a:solidFill>
              <a:srgbClr val="000000"/>
            </a:solidFill>
            <a:round/>
          </a:ln>
        </p:spPr>
      </p:sp>
      <p:sp>
        <p:nvSpPr>
          <p:cNvPr id="463" name="Line 15"/>
          <p:cNvSpPr/>
          <p:nvPr/>
        </p:nvSpPr>
        <p:spPr>
          <a:xfrm>
            <a:off x="1385640" y="2935080"/>
            <a:ext cx="44640" cy="1440"/>
          </a:xfrm>
          <a:prstGeom prst="line">
            <a:avLst/>
          </a:prstGeom>
          <a:ln w="49320">
            <a:solidFill>
              <a:srgbClr val="000000"/>
            </a:solidFill>
            <a:round/>
          </a:ln>
        </p:spPr>
      </p:sp>
      <p:sp>
        <p:nvSpPr>
          <p:cNvPr id="464" name="Line 16"/>
          <p:cNvSpPr/>
          <p:nvPr/>
        </p:nvSpPr>
        <p:spPr>
          <a:xfrm>
            <a:off x="1385640" y="3093840"/>
            <a:ext cx="44640" cy="1440"/>
          </a:xfrm>
          <a:prstGeom prst="line">
            <a:avLst/>
          </a:prstGeom>
          <a:ln w="49320">
            <a:solidFill>
              <a:srgbClr val="000000"/>
            </a:solidFill>
            <a:round/>
          </a:ln>
        </p:spPr>
      </p:sp>
      <p:sp>
        <p:nvSpPr>
          <p:cNvPr id="465" name="Line 17"/>
          <p:cNvSpPr/>
          <p:nvPr/>
        </p:nvSpPr>
        <p:spPr>
          <a:xfrm>
            <a:off x="1385640" y="3251160"/>
            <a:ext cx="44640" cy="1440"/>
          </a:xfrm>
          <a:prstGeom prst="line">
            <a:avLst/>
          </a:prstGeom>
          <a:ln w="49320">
            <a:solidFill>
              <a:srgbClr val="000000"/>
            </a:solidFill>
            <a:round/>
          </a:ln>
        </p:spPr>
      </p:sp>
      <p:sp>
        <p:nvSpPr>
          <p:cNvPr id="466" name="Line 18"/>
          <p:cNvSpPr/>
          <p:nvPr/>
        </p:nvSpPr>
        <p:spPr>
          <a:xfrm>
            <a:off x="5025960" y="3408120"/>
            <a:ext cx="1440" cy="20880"/>
          </a:xfrm>
          <a:prstGeom prst="line">
            <a:avLst/>
          </a:prstGeom>
          <a:ln w="49320">
            <a:solidFill>
              <a:srgbClr val="000000"/>
            </a:solidFill>
            <a:round/>
          </a:ln>
        </p:spPr>
      </p:sp>
      <p:sp>
        <p:nvSpPr>
          <p:cNvPr id="467" name="Line 19"/>
          <p:cNvSpPr/>
          <p:nvPr/>
        </p:nvSpPr>
        <p:spPr>
          <a:xfrm>
            <a:off x="4667040" y="3408120"/>
            <a:ext cx="1440" cy="20880"/>
          </a:xfrm>
          <a:prstGeom prst="line">
            <a:avLst/>
          </a:prstGeom>
          <a:ln w="49320">
            <a:solidFill>
              <a:srgbClr val="000000"/>
            </a:solidFill>
            <a:round/>
          </a:ln>
        </p:spPr>
      </p:sp>
      <p:sp>
        <p:nvSpPr>
          <p:cNvPr id="468" name="Line 20"/>
          <p:cNvSpPr/>
          <p:nvPr/>
        </p:nvSpPr>
        <p:spPr>
          <a:xfrm>
            <a:off x="4306680" y="3408120"/>
            <a:ext cx="1440" cy="20880"/>
          </a:xfrm>
          <a:prstGeom prst="line">
            <a:avLst/>
          </a:prstGeom>
          <a:ln w="49320">
            <a:solidFill>
              <a:srgbClr val="000000"/>
            </a:solidFill>
            <a:round/>
          </a:ln>
        </p:spPr>
      </p:sp>
      <p:sp>
        <p:nvSpPr>
          <p:cNvPr id="469" name="Line 21"/>
          <p:cNvSpPr/>
          <p:nvPr/>
        </p:nvSpPr>
        <p:spPr>
          <a:xfrm>
            <a:off x="3949560" y="3408120"/>
            <a:ext cx="1440" cy="20880"/>
          </a:xfrm>
          <a:prstGeom prst="line">
            <a:avLst/>
          </a:prstGeom>
          <a:ln w="49320">
            <a:solidFill>
              <a:srgbClr val="000000"/>
            </a:solidFill>
            <a:round/>
          </a:ln>
        </p:spPr>
      </p:sp>
      <p:sp>
        <p:nvSpPr>
          <p:cNvPr id="470" name="Line 22"/>
          <p:cNvSpPr/>
          <p:nvPr/>
        </p:nvSpPr>
        <p:spPr>
          <a:xfrm>
            <a:off x="3590640" y="3408120"/>
            <a:ext cx="1800" cy="20880"/>
          </a:xfrm>
          <a:prstGeom prst="line">
            <a:avLst/>
          </a:prstGeom>
          <a:ln w="49320">
            <a:solidFill>
              <a:srgbClr val="000000"/>
            </a:solidFill>
            <a:round/>
          </a:ln>
        </p:spPr>
      </p:sp>
      <p:sp>
        <p:nvSpPr>
          <p:cNvPr id="471" name="Line 23"/>
          <p:cNvSpPr/>
          <p:nvPr/>
        </p:nvSpPr>
        <p:spPr>
          <a:xfrm>
            <a:off x="3230280" y="3408120"/>
            <a:ext cx="1800" cy="20880"/>
          </a:xfrm>
          <a:prstGeom prst="line">
            <a:avLst/>
          </a:prstGeom>
          <a:ln w="49320">
            <a:solidFill>
              <a:srgbClr val="000000"/>
            </a:solidFill>
            <a:round/>
          </a:ln>
        </p:spPr>
      </p:sp>
      <p:sp>
        <p:nvSpPr>
          <p:cNvPr id="472" name="Line 24"/>
          <p:cNvSpPr/>
          <p:nvPr/>
        </p:nvSpPr>
        <p:spPr>
          <a:xfrm>
            <a:off x="2869920" y="3408120"/>
            <a:ext cx="1800" cy="20880"/>
          </a:xfrm>
          <a:prstGeom prst="line">
            <a:avLst/>
          </a:prstGeom>
          <a:ln w="49320">
            <a:solidFill>
              <a:srgbClr val="000000"/>
            </a:solidFill>
            <a:round/>
          </a:ln>
        </p:spPr>
      </p:sp>
      <p:sp>
        <p:nvSpPr>
          <p:cNvPr id="473" name="Line 25"/>
          <p:cNvSpPr/>
          <p:nvPr/>
        </p:nvSpPr>
        <p:spPr>
          <a:xfrm>
            <a:off x="2509560" y="3408120"/>
            <a:ext cx="1800" cy="20880"/>
          </a:xfrm>
          <a:prstGeom prst="line">
            <a:avLst/>
          </a:prstGeom>
          <a:ln w="49320">
            <a:solidFill>
              <a:srgbClr val="000000"/>
            </a:solidFill>
            <a:round/>
          </a:ln>
        </p:spPr>
      </p:sp>
      <p:sp>
        <p:nvSpPr>
          <p:cNvPr id="474" name="Line 26"/>
          <p:cNvSpPr/>
          <p:nvPr/>
        </p:nvSpPr>
        <p:spPr>
          <a:xfrm>
            <a:off x="2151000" y="3408120"/>
            <a:ext cx="1440" cy="20880"/>
          </a:xfrm>
          <a:prstGeom prst="line">
            <a:avLst/>
          </a:prstGeom>
          <a:ln w="49320">
            <a:solidFill>
              <a:srgbClr val="000000"/>
            </a:solidFill>
            <a:round/>
          </a:ln>
        </p:spPr>
      </p:sp>
      <p:sp>
        <p:nvSpPr>
          <p:cNvPr id="475" name="Line 27"/>
          <p:cNvSpPr/>
          <p:nvPr/>
        </p:nvSpPr>
        <p:spPr>
          <a:xfrm>
            <a:off x="1790640" y="3408120"/>
            <a:ext cx="1440" cy="20880"/>
          </a:xfrm>
          <a:prstGeom prst="line">
            <a:avLst/>
          </a:prstGeom>
          <a:ln w="49320">
            <a:solidFill>
              <a:srgbClr val="000000"/>
            </a:solidFill>
            <a:round/>
          </a:ln>
        </p:spPr>
      </p:sp>
      <p:sp>
        <p:nvSpPr>
          <p:cNvPr id="476" name="Line 28"/>
          <p:cNvSpPr/>
          <p:nvPr/>
        </p:nvSpPr>
        <p:spPr>
          <a:xfrm>
            <a:off x="1430280" y="2403360"/>
            <a:ext cx="3595680" cy="1440"/>
          </a:xfrm>
          <a:prstGeom prst="line">
            <a:avLst/>
          </a:prstGeom>
          <a:ln w="49320">
            <a:solidFill>
              <a:srgbClr val="ff0000"/>
            </a:solidFill>
            <a:round/>
          </a:ln>
        </p:spPr>
      </p:sp>
      <p:sp>
        <p:nvSpPr>
          <p:cNvPr id="477" name="CustomShape 29"/>
          <p:cNvSpPr/>
          <p:nvPr/>
        </p:nvSpPr>
        <p:spPr>
          <a:xfrm>
            <a:off x="4235400" y="2016000"/>
            <a:ext cx="183960" cy="193320"/>
          </a:xfrm>
          <a:prstGeom prst="rect">
            <a:avLst/>
          </a:prstGeom>
          <a:blipFill>
            <a:blip r:embed="rId1"/>
            <a:tile/>
          </a:blipFill>
          <a:ln>
            <a:noFill/>
          </a:ln>
        </p:spPr>
      </p:sp>
      <p:sp>
        <p:nvSpPr>
          <p:cNvPr id="478" name="CustomShape 30"/>
          <p:cNvSpPr/>
          <p:nvPr/>
        </p:nvSpPr>
        <p:spPr>
          <a:xfrm>
            <a:off x="1905120" y="2835360"/>
            <a:ext cx="151920" cy="151920"/>
          </a:xfrm>
          <a:prstGeom prst="rect">
            <a:avLst/>
          </a:prstGeom>
          <a:blipFill>
            <a:blip r:embed="rId2"/>
            <a:tile/>
          </a:blipFill>
          <a:ln>
            <a:noFill/>
          </a:ln>
        </p:spPr>
      </p:sp>
      <p:sp>
        <p:nvSpPr>
          <p:cNvPr id="479" name="CustomShape 31"/>
          <p:cNvSpPr/>
          <p:nvPr/>
        </p:nvSpPr>
        <p:spPr>
          <a:xfrm>
            <a:off x="1551960" y="3429000"/>
            <a:ext cx="877320" cy="274320"/>
          </a:xfrm>
          <a:prstGeom prst="rect">
            <a:avLst/>
          </a:prstGeom>
          <a:noFill/>
          <a:ln>
            <a:noFill/>
          </a:ln>
        </p:spPr>
        <p:txBody>
          <a:bodyPr wrap="none" lIns="0" rIns="0" tIns="0" bIns="0"/>
          <a:p>
            <a:pPr>
              <a:lnSpc>
                <a:spcPct val="100000"/>
              </a:lnSpc>
            </a:pPr>
            <a:r>
              <a:rPr b="1" lang="en-US">
                <a:solidFill>
                  <a:srgbClr val="000000"/>
                </a:solidFill>
                <a:latin typeface="Arial"/>
              </a:rPr>
              <a:t>Group 1</a:t>
            </a:r>
            <a:endParaRPr/>
          </a:p>
        </p:txBody>
      </p:sp>
      <p:sp>
        <p:nvSpPr>
          <p:cNvPr id="480" name="CustomShape 32"/>
          <p:cNvSpPr/>
          <p:nvPr/>
        </p:nvSpPr>
        <p:spPr>
          <a:xfrm>
            <a:off x="2747160" y="3429000"/>
            <a:ext cx="877320" cy="274320"/>
          </a:xfrm>
          <a:prstGeom prst="rect">
            <a:avLst/>
          </a:prstGeom>
          <a:noFill/>
          <a:ln>
            <a:noFill/>
          </a:ln>
        </p:spPr>
        <p:txBody>
          <a:bodyPr wrap="none" lIns="0" rIns="0" tIns="0" bIns="0"/>
          <a:p>
            <a:pPr>
              <a:lnSpc>
                <a:spcPct val="100000"/>
              </a:lnSpc>
            </a:pPr>
            <a:r>
              <a:rPr b="1" lang="en-US">
                <a:solidFill>
                  <a:srgbClr val="000000"/>
                </a:solidFill>
                <a:latin typeface="Arial"/>
              </a:rPr>
              <a:t>Group 2</a:t>
            </a:r>
            <a:endParaRPr/>
          </a:p>
        </p:txBody>
      </p:sp>
      <p:sp>
        <p:nvSpPr>
          <p:cNvPr id="481" name="CustomShape 33"/>
          <p:cNvSpPr/>
          <p:nvPr/>
        </p:nvSpPr>
        <p:spPr>
          <a:xfrm>
            <a:off x="3872880" y="3429000"/>
            <a:ext cx="877320" cy="274320"/>
          </a:xfrm>
          <a:prstGeom prst="rect">
            <a:avLst/>
          </a:prstGeom>
          <a:noFill/>
          <a:ln>
            <a:noFill/>
          </a:ln>
        </p:spPr>
        <p:txBody>
          <a:bodyPr wrap="none" lIns="0" rIns="0" tIns="0" bIns="0"/>
          <a:p>
            <a:pPr>
              <a:lnSpc>
                <a:spcPct val="100000"/>
              </a:lnSpc>
            </a:pPr>
            <a:r>
              <a:rPr b="1" lang="en-US">
                <a:solidFill>
                  <a:srgbClr val="000000"/>
                </a:solidFill>
                <a:latin typeface="Arial"/>
              </a:rPr>
              <a:t>Group 3</a:t>
            </a:r>
            <a:endParaRPr/>
          </a:p>
        </p:txBody>
      </p:sp>
      <p:sp>
        <p:nvSpPr>
          <p:cNvPr id="482" name="CustomShape 34"/>
          <p:cNvSpPr/>
          <p:nvPr/>
        </p:nvSpPr>
        <p:spPr>
          <a:xfrm>
            <a:off x="1905120" y="2530440"/>
            <a:ext cx="151920" cy="151920"/>
          </a:xfrm>
          <a:prstGeom prst="rect">
            <a:avLst/>
          </a:prstGeom>
          <a:blipFill>
            <a:blip r:embed="rId3"/>
            <a:tile/>
          </a:blipFill>
          <a:ln>
            <a:noFill/>
          </a:ln>
        </p:spPr>
      </p:sp>
      <p:sp>
        <p:nvSpPr>
          <p:cNvPr id="483" name="CustomShape 35"/>
          <p:cNvSpPr/>
          <p:nvPr/>
        </p:nvSpPr>
        <p:spPr>
          <a:xfrm>
            <a:off x="3110040" y="2940120"/>
            <a:ext cx="166320" cy="167760"/>
          </a:xfrm>
          <a:prstGeom prst="rect">
            <a:avLst/>
          </a:prstGeom>
          <a:blipFill>
            <a:blip r:embed="rId4"/>
            <a:tile/>
          </a:blipFill>
          <a:ln>
            <a:noFill/>
          </a:ln>
        </p:spPr>
      </p:sp>
      <p:sp>
        <p:nvSpPr>
          <p:cNvPr id="484" name="CustomShape 36"/>
          <p:cNvSpPr/>
          <p:nvPr/>
        </p:nvSpPr>
        <p:spPr>
          <a:xfrm>
            <a:off x="812880" y="1600200"/>
            <a:ext cx="1371240" cy="274320"/>
          </a:xfrm>
          <a:prstGeom prst="rect">
            <a:avLst/>
          </a:prstGeom>
          <a:noFill/>
          <a:ln>
            <a:noFill/>
          </a:ln>
        </p:spPr>
        <p:txBody>
          <a:bodyPr wrap="none" lIns="0" rIns="0" tIns="0" bIns="0"/>
          <a:p>
            <a:pPr>
              <a:lnSpc>
                <a:spcPct val="100000"/>
              </a:lnSpc>
            </a:pPr>
            <a:r>
              <a:rPr b="1" lang="en-US">
                <a:solidFill>
                  <a:srgbClr val="000000"/>
                </a:solidFill>
                <a:latin typeface="Arial"/>
              </a:rPr>
              <a:t>Response, X</a:t>
            </a:r>
            <a:endParaRPr/>
          </a:p>
        </p:txBody>
      </p:sp>
      <p:sp>
        <p:nvSpPr>
          <p:cNvPr id="485" name="Line 37"/>
          <p:cNvSpPr/>
          <p:nvPr/>
        </p:nvSpPr>
        <p:spPr>
          <a:xfrm>
            <a:off x="2819160" y="3031920"/>
            <a:ext cx="844560" cy="1440"/>
          </a:xfrm>
          <a:prstGeom prst="line">
            <a:avLst/>
          </a:prstGeom>
          <a:ln w="49320">
            <a:solidFill>
              <a:srgbClr val="808000"/>
            </a:solidFill>
            <a:round/>
          </a:ln>
        </p:spPr>
      </p:sp>
      <p:sp>
        <p:nvSpPr>
          <p:cNvPr id="486" name="Line 38"/>
          <p:cNvSpPr/>
          <p:nvPr/>
        </p:nvSpPr>
        <p:spPr>
          <a:xfrm>
            <a:off x="3890880" y="1828800"/>
            <a:ext cx="842760" cy="1440"/>
          </a:xfrm>
          <a:prstGeom prst="line">
            <a:avLst/>
          </a:prstGeom>
          <a:ln w="49320">
            <a:solidFill>
              <a:srgbClr val="808000"/>
            </a:solidFill>
            <a:round/>
          </a:ln>
        </p:spPr>
      </p:sp>
      <p:sp>
        <p:nvSpPr>
          <p:cNvPr id="487" name="Line 39"/>
          <p:cNvSpPr/>
          <p:nvPr/>
        </p:nvSpPr>
        <p:spPr>
          <a:xfrm>
            <a:off x="1569960" y="2747880"/>
            <a:ext cx="842760" cy="1440"/>
          </a:xfrm>
          <a:prstGeom prst="line">
            <a:avLst/>
          </a:prstGeom>
          <a:ln w="49320">
            <a:solidFill>
              <a:srgbClr val="808000"/>
            </a:solidFill>
            <a:round/>
          </a:ln>
        </p:spPr>
      </p:sp>
      <p:sp>
        <p:nvSpPr>
          <p:cNvPr id="488" name="CustomShape 40"/>
          <p:cNvSpPr/>
          <p:nvPr/>
        </p:nvSpPr>
        <p:spPr>
          <a:xfrm>
            <a:off x="1905120" y="2682720"/>
            <a:ext cx="151920" cy="151920"/>
          </a:xfrm>
          <a:prstGeom prst="rect">
            <a:avLst/>
          </a:prstGeom>
          <a:blipFill>
            <a:blip r:embed="rId5"/>
            <a:tile/>
          </a:blipFill>
          <a:ln>
            <a:noFill/>
          </a:ln>
        </p:spPr>
      </p:sp>
      <p:sp>
        <p:nvSpPr>
          <p:cNvPr id="489" name="CustomShape 41"/>
          <p:cNvSpPr/>
          <p:nvPr/>
        </p:nvSpPr>
        <p:spPr>
          <a:xfrm>
            <a:off x="3110040" y="2787480"/>
            <a:ext cx="166320" cy="167760"/>
          </a:xfrm>
          <a:prstGeom prst="rect">
            <a:avLst/>
          </a:prstGeom>
          <a:blipFill>
            <a:blip r:embed="rId6"/>
            <a:tile/>
          </a:blipFill>
          <a:ln>
            <a:noFill/>
          </a:ln>
        </p:spPr>
      </p:sp>
      <p:sp>
        <p:nvSpPr>
          <p:cNvPr id="490" name="CustomShape 42"/>
          <p:cNvSpPr/>
          <p:nvPr/>
        </p:nvSpPr>
        <p:spPr>
          <a:xfrm>
            <a:off x="3124080" y="3108240"/>
            <a:ext cx="166320" cy="167760"/>
          </a:xfrm>
          <a:prstGeom prst="rect">
            <a:avLst/>
          </a:prstGeom>
          <a:blipFill>
            <a:blip r:embed="rId7"/>
            <a:tile/>
          </a:blipFill>
          <a:ln>
            <a:noFill/>
          </a:ln>
        </p:spPr>
      </p:sp>
      <p:sp>
        <p:nvSpPr>
          <p:cNvPr id="491" name="CustomShape 43"/>
          <p:cNvSpPr/>
          <p:nvPr/>
        </p:nvSpPr>
        <p:spPr>
          <a:xfrm>
            <a:off x="3124080" y="3260880"/>
            <a:ext cx="166320" cy="167760"/>
          </a:xfrm>
          <a:prstGeom prst="rect">
            <a:avLst/>
          </a:prstGeom>
          <a:blipFill>
            <a:blip r:embed="rId8"/>
            <a:tile/>
          </a:blipFill>
          <a:ln>
            <a:noFill/>
          </a:ln>
        </p:spPr>
      </p:sp>
      <p:sp>
        <p:nvSpPr>
          <p:cNvPr id="492" name="CustomShape 44"/>
          <p:cNvSpPr/>
          <p:nvPr/>
        </p:nvSpPr>
        <p:spPr>
          <a:xfrm>
            <a:off x="4235400" y="1828800"/>
            <a:ext cx="183960" cy="193320"/>
          </a:xfrm>
          <a:prstGeom prst="rect">
            <a:avLst/>
          </a:prstGeom>
          <a:blipFill>
            <a:blip r:embed="rId9"/>
            <a:tile/>
          </a:blipFill>
          <a:ln>
            <a:noFill/>
          </a:ln>
        </p:spPr>
      </p:sp>
      <p:sp>
        <p:nvSpPr>
          <p:cNvPr id="493" name="CustomShape 45"/>
          <p:cNvSpPr/>
          <p:nvPr/>
        </p:nvSpPr>
        <p:spPr>
          <a:xfrm>
            <a:off x="4235400" y="1635120"/>
            <a:ext cx="183960" cy="193320"/>
          </a:xfrm>
          <a:prstGeom prst="rect">
            <a:avLst/>
          </a:prstGeom>
          <a:blipFill>
            <a:blip r:embed="rId10"/>
            <a:tile/>
          </a:blipFill>
          <a:ln>
            <a:noFill/>
          </a:ln>
        </p:spPr>
      </p:sp>
      <p:sp>
        <p:nvSpPr>
          <p:cNvPr id="494" name="CustomShape 46"/>
          <p:cNvSpPr/>
          <p:nvPr/>
        </p:nvSpPr>
        <p:spPr>
          <a:xfrm>
            <a:off x="4235400" y="1447920"/>
            <a:ext cx="183960" cy="193320"/>
          </a:xfrm>
          <a:prstGeom prst="rect">
            <a:avLst/>
          </a:prstGeom>
          <a:blipFill>
            <a:blip r:embed="rId11"/>
            <a:tile/>
          </a:blipFill>
          <a:ln>
            <a:noFill/>
          </a:ln>
        </p:spPr>
      </p:sp>
      <p:sp>
        <p:nvSpPr>
          <p:cNvPr id="495" name="CustomShape 47"/>
          <p:cNvSpPr/>
          <p:nvPr/>
        </p:nvSpPr>
        <p:spPr>
          <a:xfrm>
            <a:off x="2057400" y="5105520"/>
            <a:ext cx="280800" cy="234720"/>
          </a:xfrm>
          <a:prstGeom prst="rect">
            <a:avLst/>
          </a:prstGeom>
          <a:noFill/>
          <a:ln w="33480">
            <a:solidFill>
              <a:srgbClr val="000000"/>
            </a:solidFill>
            <a:round/>
          </a:ln>
        </p:spPr>
      </p:sp>
      <p:sp>
        <p:nvSpPr>
          <p:cNvPr id="496" name="CustomShape 48"/>
          <p:cNvSpPr/>
          <p:nvPr/>
        </p:nvSpPr>
        <p:spPr>
          <a:xfrm>
            <a:off x="2259000" y="5203800"/>
            <a:ext cx="123480" cy="109080"/>
          </a:xfrm>
          <a:prstGeom prst="rect">
            <a:avLst/>
          </a:prstGeom>
          <a:solidFill>
            <a:srgbClr val="000000"/>
          </a:solidFill>
          <a:ln>
            <a:noFill/>
          </a:ln>
        </p:spPr>
      </p:sp>
      <p:sp>
        <p:nvSpPr>
          <p:cNvPr id="497" name="CustomShape 49"/>
          <p:cNvSpPr/>
          <p:nvPr/>
        </p:nvSpPr>
        <p:spPr>
          <a:xfrm>
            <a:off x="3429000" y="5181480"/>
            <a:ext cx="123480" cy="110880"/>
          </a:xfrm>
          <a:prstGeom prst="rect">
            <a:avLst/>
          </a:prstGeom>
          <a:solidFill>
            <a:srgbClr val="000000"/>
          </a:solidFill>
          <a:ln>
            <a:noFill/>
          </a:ln>
        </p:spPr>
      </p:sp>
      <p:sp>
        <p:nvSpPr>
          <p:cNvPr id="498" name="CustomShape 50"/>
          <p:cNvSpPr/>
          <p:nvPr/>
        </p:nvSpPr>
        <p:spPr>
          <a:xfrm>
            <a:off x="3200400" y="5257800"/>
            <a:ext cx="294840" cy="45720"/>
          </a:xfrm>
          <a:prstGeom prst="rect">
            <a:avLst/>
          </a:prstGeom>
          <a:noFill/>
          <a:ln w="33480">
            <a:solidFill>
              <a:srgbClr val="000000"/>
            </a:solidFill>
            <a:round/>
          </a:ln>
        </p:spPr>
      </p:sp>
      <p:sp>
        <p:nvSpPr>
          <p:cNvPr id="499" name="CustomShape 51"/>
          <p:cNvSpPr/>
          <p:nvPr/>
        </p:nvSpPr>
        <p:spPr>
          <a:xfrm>
            <a:off x="4564080" y="5083200"/>
            <a:ext cx="123480" cy="109080"/>
          </a:xfrm>
          <a:prstGeom prst="rect">
            <a:avLst/>
          </a:prstGeom>
          <a:solidFill>
            <a:srgbClr val="000000"/>
          </a:solidFill>
          <a:ln>
            <a:noFill/>
          </a:ln>
        </p:spPr>
      </p:sp>
      <p:sp>
        <p:nvSpPr>
          <p:cNvPr id="500" name="CustomShape 52"/>
          <p:cNvSpPr/>
          <p:nvPr/>
        </p:nvSpPr>
        <p:spPr>
          <a:xfrm>
            <a:off x="1455840" y="4618080"/>
            <a:ext cx="3595320" cy="1569600"/>
          </a:xfrm>
          <a:prstGeom prst="rect">
            <a:avLst/>
          </a:prstGeom>
          <a:noFill/>
          <a:ln w="49320">
            <a:solidFill>
              <a:srgbClr val="000000"/>
            </a:solidFill>
            <a:round/>
          </a:ln>
        </p:spPr>
      </p:sp>
      <p:sp>
        <p:nvSpPr>
          <p:cNvPr id="501" name="Line 53"/>
          <p:cNvSpPr/>
          <p:nvPr/>
        </p:nvSpPr>
        <p:spPr>
          <a:xfrm>
            <a:off x="1411200" y="4617720"/>
            <a:ext cx="44280" cy="1800"/>
          </a:xfrm>
          <a:prstGeom prst="line">
            <a:avLst/>
          </a:prstGeom>
          <a:ln w="49320">
            <a:solidFill>
              <a:srgbClr val="000000"/>
            </a:solidFill>
            <a:round/>
          </a:ln>
        </p:spPr>
      </p:sp>
      <p:sp>
        <p:nvSpPr>
          <p:cNvPr id="502" name="Line 54"/>
          <p:cNvSpPr/>
          <p:nvPr/>
        </p:nvSpPr>
        <p:spPr>
          <a:xfrm>
            <a:off x="1411200" y="4775040"/>
            <a:ext cx="44280" cy="1440"/>
          </a:xfrm>
          <a:prstGeom prst="line">
            <a:avLst/>
          </a:prstGeom>
          <a:ln w="49320">
            <a:solidFill>
              <a:srgbClr val="000000"/>
            </a:solidFill>
            <a:round/>
          </a:ln>
        </p:spPr>
      </p:sp>
      <p:sp>
        <p:nvSpPr>
          <p:cNvPr id="503" name="Line 55"/>
          <p:cNvSpPr/>
          <p:nvPr/>
        </p:nvSpPr>
        <p:spPr>
          <a:xfrm>
            <a:off x="1411200" y="4932360"/>
            <a:ext cx="44280" cy="1440"/>
          </a:xfrm>
          <a:prstGeom prst="line">
            <a:avLst/>
          </a:prstGeom>
          <a:ln w="49320">
            <a:solidFill>
              <a:srgbClr val="000000"/>
            </a:solidFill>
            <a:round/>
          </a:ln>
        </p:spPr>
      </p:sp>
      <p:sp>
        <p:nvSpPr>
          <p:cNvPr id="504" name="Line 56"/>
          <p:cNvSpPr/>
          <p:nvPr/>
        </p:nvSpPr>
        <p:spPr>
          <a:xfrm>
            <a:off x="1411200" y="5089320"/>
            <a:ext cx="44280" cy="1440"/>
          </a:xfrm>
          <a:prstGeom prst="line">
            <a:avLst/>
          </a:prstGeom>
          <a:ln w="49320">
            <a:solidFill>
              <a:srgbClr val="000000"/>
            </a:solidFill>
            <a:round/>
          </a:ln>
        </p:spPr>
      </p:sp>
      <p:sp>
        <p:nvSpPr>
          <p:cNvPr id="505" name="Line 57"/>
          <p:cNvSpPr/>
          <p:nvPr/>
        </p:nvSpPr>
        <p:spPr>
          <a:xfrm>
            <a:off x="1411200" y="5246640"/>
            <a:ext cx="44280" cy="1440"/>
          </a:xfrm>
          <a:prstGeom prst="line">
            <a:avLst/>
          </a:prstGeom>
          <a:ln w="49320">
            <a:solidFill>
              <a:srgbClr val="000000"/>
            </a:solidFill>
            <a:round/>
          </a:ln>
        </p:spPr>
      </p:sp>
      <p:sp>
        <p:nvSpPr>
          <p:cNvPr id="506" name="Line 58"/>
          <p:cNvSpPr/>
          <p:nvPr/>
        </p:nvSpPr>
        <p:spPr>
          <a:xfrm>
            <a:off x="1411200" y="5403600"/>
            <a:ext cx="44280" cy="1800"/>
          </a:xfrm>
          <a:prstGeom prst="line">
            <a:avLst/>
          </a:prstGeom>
          <a:ln w="49320">
            <a:solidFill>
              <a:srgbClr val="000000"/>
            </a:solidFill>
            <a:round/>
          </a:ln>
        </p:spPr>
      </p:sp>
      <p:sp>
        <p:nvSpPr>
          <p:cNvPr id="507" name="Line 59"/>
          <p:cNvSpPr/>
          <p:nvPr/>
        </p:nvSpPr>
        <p:spPr>
          <a:xfrm>
            <a:off x="1411200" y="5560920"/>
            <a:ext cx="44280" cy="1440"/>
          </a:xfrm>
          <a:prstGeom prst="line">
            <a:avLst/>
          </a:prstGeom>
          <a:ln w="49320">
            <a:solidFill>
              <a:srgbClr val="000000"/>
            </a:solidFill>
            <a:round/>
          </a:ln>
        </p:spPr>
      </p:sp>
      <p:sp>
        <p:nvSpPr>
          <p:cNvPr id="508" name="Line 60"/>
          <p:cNvSpPr/>
          <p:nvPr/>
        </p:nvSpPr>
        <p:spPr>
          <a:xfrm>
            <a:off x="1411200" y="5715000"/>
            <a:ext cx="44280" cy="1440"/>
          </a:xfrm>
          <a:prstGeom prst="line">
            <a:avLst/>
          </a:prstGeom>
          <a:ln w="49320">
            <a:solidFill>
              <a:srgbClr val="000000"/>
            </a:solidFill>
            <a:round/>
          </a:ln>
        </p:spPr>
      </p:sp>
      <p:sp>
        <p:nvSpPr>
          <p:cNvPr id="509" name="Line 61"/>
          <p:cNvSpPr/>
          <p:nvPr/>
        </p:nvSpPr>
        <p:spPr>
          <a:xfrm>
            <a:off x="1411200" y="5873400"/>
            <a:ext cx="44280" cy="1800"/>
          </a:xfrm>
          <a:prstGeom prst="line">
            <a:avLst/>
          </a:prstGeom>
          <a:ln w="49320">
            <a:solidFill>
              <a:srgbClr val="000000"/>
            </a:solidFill>
            <a:round/>
          </a:ln>
        </p:spPr>
      </p:sp>
      <p:sp>
        <p:nvSpPr>
          <p:cNvPr id="510" name="Line 62"/>
          <p:cNvSpPr/>
          <p:nvPr/>
        </p:nvSpPr>
        <p:spPr>
          <a:xfrm>
            <a:off x="1411200" y="6030720"/>
            <a:ext cx="44280" cy="1440"/>
          </a:xfrm>
          <a:prstGeom prst="line">
            <a:avLst/>
          </a:prstGeom>
          <a:ln w="49320">
            <a:solidFill>
              <a:srgbClr val="000000"/>
            </a:solidFill>
            <a:round/>
          </a:ln>
        </p:spPr>
      </p:sp>
      <p:sp>
        <p:nvSpPr>
          <p:cNvPr id="511" name="Line 63"/>
          <p:cNvSpPr/>
          <p:nvPr/>
        </p:nvSpPr>
        <p:spPr>
          <a:xfrm>
            <a:off x="5051160" y="6188040"/>
            <a:ext cx="1800" cy="20520"/>
          </a:xfrm>
          <a:prstGeom prst="line">
            <a:avLst/>
          </a:prstGeom>
          <a:ln w="49320">
            <a:solidFill>
              <a:srgbClr val="000000"/>
            </a:solidFill>
            <a:round/>
          </a:ln>
        </p:spPr>
      </p:sp>
      <p:sp>
        <p:nvSpPr>
          <p:cNvPr id="512" name="Line 64"/>
          <p:cNvSpPr/>
          <p:nvPr/>
        </p:nvSpPr>
        <p:spPr>
          <a:xfrm>
            <a:off x="4692600" y="6188040"/>
            <a:ext cx="1440" cy="20520"/>
          </a:xfrm>
          <a:prstGeom prst="line">
            <a:avLst/>
          </a:prstGeom>
          <a:ln w="49320">
            <a:solidFill>
              <a:srgbClr val="000000"/>
            </a:solidFill>
            <a:round/>
          </a:ln>
        </p:spPr>
      </p:sp>
      <p:sp>
        <p:nvSpPr>
          <p:cNvPr id="513" name="Line 65"/>
          <p:cNvSpPr/>
          <p:nvPr/>
        </p:nvSpPr>
        <p:spPr>
          <a:xfrm>
            <a:off x="4332240" y="6188040"/>
            <a:ext cx="1440" cy="20520"/>
          </a:xfrm>
          <a:prstGeom prst="line">
            <a:avLst/>
          </a:prstGeom>
          <a:ln w="49320">
            <a:solidFill>
              <a:srgbClr val="000000"/>
            </a:solidFill>
            <a:round/>
          </a:ln>
        </p:spPr>
      </p:sp>
      <p:sp>
        <p:nvSpPr>
          <p:cNvPr id="514" name="Line 66"/>
          <p:cNvSpPr/>
          <p:nvPr/>
        </p:nvSpPr>
        <p:spPr>
          <a:xfrm>
            <a:off x="3974760" y="6188040"/>
            <a:ext cx="1800" cy="20520"/>
          </a:xfrm>
          <a:prstGeom prst="line">
            <a:avLst/>
          </a:prstGeom>
          <a:ln w="49320">
            <a:solidFill>
              <a:srgbClr val="000000"/>
            </a:solidFill>
            <a:round/>
          </a:ln>
        </p:spPr>
      </p:sp>
      <p:sp>
        <p:nvSpPr>
          <p:cNvPr id="515" name="Line 67"/>
          <p:cNvSpPr/>
          <p:nvPr/>
        </p:nvSpPr>
        <p:spPr>
          <a:xfrm>
            <a:off x="3616200" y="6188040"/>
            <a:ext cx="1440" cy="20520"/>
          </a:xfrm>
          <a:prstGeom prst="line">
            <a:avLst/>
          </a:prstGeom>
          <a:ln w="49320">
            <a:solidFill>
              <a:srgbClr val="000000"/>
            </a:solidFill>
            <a:round/>
          </a:ln>
        </p:spPr>
      </p:sp>
      <p:sp>
        <p:nvSpPr>
          <p:cNvPr id="516" name="Line 68"/>
          <p:cNvSpPr/>
          <p:nvPr/>
        </p:nvSpPr>
        <p:spPr>
          <a:xfrm>
            <a:off x="3255840" y="6188040"/>
            <a:ext cx="1440" cy="20520"/>
          </a:xfrm>
          <a:prstGeom prst="line">
            <a:avLst/>
          </a:prstGeom>
          <a:ln w="49320">
            <a:solidFill>
              <a:srgbClr val="000000"/>
            </a:solidFill>
            <a:round/>
          </a:ln>
        </p:spPr>
      </p:sp>
      <p:sp>
        <p:nvSpPr>
          <p:cNvPr id="517" name="Line 69"/>
          <p:cNvSpPr/>
          <p:nvPr/>
        </p:nvSpPr>
        <p:spPr>
          <a:xfrm>
            <a:off x="2895480" y="6188040"/>
            <a:ext cx="1440" cy="20520"/>
          </a:xfrm>
          <a:prstGeom prst="line">
            <a:avLst/>
          </a:prstGeom>
          <a:ln w="49320">
            <a:solidFill>
              <a:srgbClr val="000000"/>
            </a:solidFill>
            <a:round/>
          </a:ln>
        </p:spPr>
      </p:sp>
      <p:sp>
        <p:nvSpPr>
          <p:cNvPr id="518" name="Line 70"/>
          <p:cNvSpPr/>
          <p:nvPr/>
        </p:nvSpPr>
        <p:spPr>
          <a:xfrm>
            <a:off x="2535120" y="6188040"/>
            <a:ext cx="1440" cy="20520"/>
          </a:xfrm>
          <a:prstGeom prst="line">
            <a:avLst/>
          </a:prstGeom>
          <a:ln w="49320">
            <a:solidFill>
              <a:srgbClr val="000000"/>
            </a:solidFill>
            <a:round/>
          </a:ln>
        </p:spPr>
      </p:sp>
      <p:sp>
        <p:nvSpPr>
          <p:cNvPr id="519" name="Line 71"/>
          <p:cNvSpPr/>
          <p:nvPr/>
        </p:nvSpPr>
        <p:spPr>
          <a:xfrm>
            <a:off x="2176200" y="6188040"/>
            <a:ext cx="1800" cy="20520"/>
          </a:xfrm>
          <a:prstGeom prst="line">
            <a:avLst/>
          </a:prstGeom>
          <a:ln w="49320">
            <a:solidFill>
              <a:srgbClr val="000000"/>
            </a:solidFill>
            <a:round/>
          </a:ln>
        </p:spPr>
      </p:sp>
      <p:sp>
        <p:nvSpPr>
          <p:cNvPr id="520" name="Line 72"/>
          <p:cNvSpPr/>
          <p:nvPr/>
        </p:nvSpPr>
        <p:spPr>
          <a:xfrm>
            <a:off x="1815840" y="6188040"/>
            <a:ext cx="1800" cy="20520"/>
          </a:xfrm>
          <a:prstGeom prst="line">
            <a:avLst/>
          </a:prstGeom>
          <a:ln w="49320">
            <a:solidFill>
              <a:srgbClr val="000000"/>
            </a:solidFill>
            <a:round/>
          </a:ln>
        </p:spPr>
      </p:sp>
      <p:sp>
        <p:nvSpPr>
          <p:cNvPr id="521" name="Line 73"/>
          <p:cNvSpPr/>
          <p:nvPr/>
        </p:nvSpPr>
        <p:spPr>
          <a:xfrm>
            <a:off x="1455480" y="5182920"/>
            <a:ext cx="3595680" cy="1800"/>
          </a:xfrm>
          <a:prstGeom prst="line">
            <a:avLst/>
          </a:prstGeom>
          <a:ln w="49320">
            <a:solidFill>
              <a:srgbClr val="ff0000"/>
            </a:solidFill>
            <a:round/>
          </a:ln>
        </p:spPr>
      </p:sp>
      <p:sp>
        <p:nvSpPr>
          <p:cNvPr id="522" name="CustomShape 74"/>
          <p:cNvSpPr/>
          <p:nvPr/>
        </p:nvSpPr>
        <p:spPr>
          <a:xfrm>
            <a:off x="4267080" y="5943600"/>
            <a:ext cx="183960" cy="193320"/>
          </a:xfrm>
          <a:prstGeom prst="rect">
            <a:avLst/>
          </a:prstGeom>
          <a:blipFill>
            <a:blip r:embed="rId12"/>
            <a:tile/>
          </a:blipFill>
          <a:ln>
            <a:noFill/>
          </a:ln>
        </p:spPr>
      </p:sp>
      <p:sp>
        <p:nvSpPr>
          <p:cNvPr id="523" name="CustomShape 75"/>
          <p:cNvSpPr/>
          <p:nvPr/>
        </p:nvSpPr>
        <p:spPr>
          <a:xfrm>
            <a:off x="1905120" y="5943600"/>
            <a:ext cx="151920" cy="151920"/>
          </a:xfrm>
          <a:prstGeom prst="rect">
            <a:avLst/>
          </a:prstGeom>
          <a:blipFill>
            <a:blip r:embed="rId13"/>
            <a:tile/>
          </a:blipFill>
          <a:ln>
            <a:noFill/>
          </a:ln>
        </p:spPr>
      </p:sp>
      <p:sp>
        <p:nvSpPr>
          <p:cNvPr id="524" name="CustomShape 76"/>
          <p:cNvSpPr/>
          <p:nvPr/>
        </p:nvSpPr>
        <p:spPr>
          <a:xfrm>
            <a:off x="1577160" y="6278400"/>
            <a:ext cx="877320" cy="274320"/>
          </a:xfrm>
          <a:prstGeom prst="rect">
            <a:avLst/>
          </a:prstGeom>
          <a:noFill/>
          <a:ln>
            <a:noFill/>
          </a:ln>
        </p:spPr>
        <p:txBody>
          <a:bodyPr wrap="none" lIns="0" rIns="0" tIns="0" bIns="0"/>
          <a:p>
            <a:pPr>
              <a:lnSpc>
                <a:spcPct val="100000"/>
              </a:lnSpc>
            </a:pPr>
            <a:r>
              <a:rPr b="1" lang="en-US">
                <a:solidFill>
                  <a:srgbClr val="000000"/>
                </a:solidFill>
                <a:latin typeface="Arial"/>
              </a:rPr>
              <a:t>Group 1</a:t>
            </a:r>
            <a:endParaRPr/>
          </a:p>
        </p:txBody>
      </p:sp>
      <p:sp>
        <p:nvSpPr>
          <p:cNvPr id="525" name="CustomShape 77"/>
          <p:cNvSpPr/>
          <p:nvPr/>
        </p:nvSpPr>
        <p:spPr>
          <a:xfrm>
            <a:off x="2772720" y="6278400"/>
            <a:ext cx="877320" cy="274320"/>
          </a:xfrm>
          <a:prstGeom prst="rect">
            <a:avLst/>
          </a:prstGeom>
          <a:noFill/>
          <a:ln>
            <a:noFill/>
          </a:ln>
        </p:spPr>
        <p:txBody>
          <a:bodyPr wrap="none" lIns="0" rIns="0" tIns="0" bIns="0"/>
          <a:p>
            <a:pPr>
              <a:lnSpc>
                <a:spcPct val="100000"/>
              </a:lnSpc>
            </a:pPr>
            <a:r>
              <a:rPr b="1" lang="en-US">
                <a:solidFill>
                  <a:srgbClr val="000000"/>
                </a:solidFill>
                <a:latin typeface="Arial"/>
              </a:rPr>
              <a:t>Group 2</a:t>
            </a:r>
            <a:endParaRPr/>
          </a:p>
        </p:txBody>
      </p:sp>
      <p:sp>
        <p:nvSpPr>
          <p:cNvPr id="526" name="CustomShape 78"/>
          <p:cNvSpPr/>
          <p:nvPr/>
        </p:nvSpPr>
        <p:spPr>
          <a:xfrm>
            <a:off x="3898080" y="6278400"/>
            <a:ext cx="877320" cy="274320"/>
          </a:xfrm>
          <a:prstGeom prst="rect">
            <a:avLst/>
          </a:prstGeom>
          <a:noFill/>
          <a:ln>
            <a:noFill/>
          </a:ln>
        </p:spPr>
        <p:txBody>
          <a:bodyPr wrap="none" lIns="0" rIns="0" tIns="0" bIns="0"/>
          <a:p>
            <a:pPr>
              <a:lnSpc>
                <a:spcPct val="100000"/>
              </a:lnSpc>
            </a:pPr>
            <a:r>
              <a:rPr b="1" lang="en-US">
                <a:solidFill>
                  <a:srgbClr val="000000"/>
                </a:solidFill>
                <a:latin typeface="Arial"/>
              </a:rPr>
              <a:t>Group 3</a:t>
            </a:r>
            <a:endParaRPr/>
          </a:p>
        </p:txBody>
      </p:sp>
      <p:sp>
        <p:nvSpPr>
          <p:cNvPr id="527" name="CustomShape 79"/>
          <p:cNvSpPr/>
          <p:nvPr/>
        </p:nvSpPr>
        <p:spPr>
          <a:xfrm>
            <a:off x="1905120" y="4648320"/>
            <a:ext cx="151920" cy="151920"/>
          </a:xfrm>
          <a:prstGeom prst="rect">
            <a:avLst/>
          </a:prstGeom>
          <a:blipFill>
            <a:blip r:embed="rId14"/>
            <a:tile/>
          </a:blipFill>
          <a:ln>
            <a:noFill/>
          </a:ln>
        </p:spPr>
      </p:sp>
      <p:sp>
        <p:nvSpPr>
          <p:cNvPr id="528" name="CustomShape 80"/>
          <p:cNvSpPr/>
          <p:nvPr/>
        </p:nvSpPr>
        <p:spPr>
          <a:xfrm>
            <a:off x="3124080" y="4800600"/>
            <a:ext cx="166320" cy="167760"/>
          </a:xfrm>
          <a:prstGeom prst="rect">
            <a:avLst/>
          </a:prstGeom>
          <a:blipFill>
            <a:blip r:embed="rId15"/>
            <a:tile/>
          </a:blipFill>
          <a:ln>
            <a:noFill/>
          </a:ln>
        </p:spPr>
      </p:sp>
      <p:sp>
        <p:nvSpPr>
          <p:cNvPr id="529" name="CustomShape 81"/>
          <p:cNvSpPr/>
          <p:nvPr/>
        </p:nvSpPr>
        <p:spPr>
          <a:xfrm>
            <a:off x="838080" y="4379760"/>
            <a:ext cx="1371240" cy="274320"/>
          </a:xfrm>
          <a:prstGeom prst="rect">
            <a:avLst/>
          </a:prstGeom>
          <a:noFill/>
          <a:ln>
            <a:noFill/>
          </a:ln>
        </p:spPr>
        <p:txBody>
          <a:bodyPr wrap="none" lIns="0" rIns="0" tIns="0" bIns="0"/>
          <a:p>
            <a:pPr>
              <a:lnSpc>
                <a:spcPct val="100000"/>
              </a:lnSpc>
            </a:pPr>
            <a:r>
              <a:rPr b="1" lang="en-US">
                <a:solidFill>
                  <a:srgbClr val="000000"/>
                </a:solidFill>
                <a:latin typeface="Arial"/>
              </a:rPr>
              <a:t>Response, X</a:t>
            </a:r>
            <a:endParaRPr/>
          </a:p>
        </p:txBody>
      </p:sp>
      <p:sp>
        <p:nvSpPr>
          <p:cNvPr id="530" name="Line 82"/>
          <p:cNvSpPr/>
          <p:nvPr/>
        </p:nvSpPr>
        <p:spPr>
          <a:xfrm>
            <a:off x="2819160" y="5333760"/>
            <a:ext cx="844560" cy="1800"/>
          </a:xfrm>
          <a:prstGeom prst="line">
            <a:avLst/>
          </a:prstGeom>
          <a:ln w="49320">
            <a:solidFill>
              <a:srgbClr val="808000"/>
            </a:solidFill>
            <a:round/>
          </a:ln>
        </p:spPr>
      </p:sp>
      <p:sp>
        <p:nvSpPr>
          <p:cNvPr id="531" name="Line 83"/>
          <p:cNvSpPr/>
          <p:nvPr/>
        </p:nvSpPr>
        <p:spPr>
          <a:xfrm>
            <a:off x="3916080" y="5103720"/>
            <a:ext cx="843120" cy="1440"/>
          </a:xfrm>
          <a:prstGeom prst="line">
            <a:avLst/>
          </a:prstGeom>
          <a:ln w="49320">
            <a:solidFill>
              <a:srgbClr val="808000"/>
            </a:solidFill>
            <a:round/>
          </a:ln>
        </p:spPr>
      </p:sp>
      <p:sp>
        <p:nvSpPr>
          <p:cNvPr id="532" name="Line 84"/>
          <p:cNvSpPr/>
          <p:nvPr/>
        </p:nvSpPr>
        <p:spPr>
          <a:xfrm>
            <a:off x="1600200" y="5105160"/>
            <a:ext cx="842760" cy="1800"/>
          </a:xfrm>
          <a:prstGeom prst="line">
            <a:avLst/>
          </a:prstGeom>
          <a:ln w="49320">
            <a:solidFill>
              <a:srgbClr val="808000"/>
            </a:solidFill>
            <a:round/>
          </a:ln>
        </p:spPr>
      </p:sp>
      <p:sp>
        <p:nvSpPr>
          <p:cNvPr id="533" name="CustomShape 85"/>
          <p:cNvSpPr/>
          <p:nvPr/>
        </p:nvSpPr>
        <p:spPr>
          <a:xfrm>
            <a:off x="1905120" y="5334120"/>
            <a:ext cx="151920" cy="151920"/>
          </a:xfrm>
          <a:prstGeom prst="rect">
            <a:avLst/>
          </a:prstGeom>
          <a:blipFill>
            <a:blip r:embed="rId16"/>
            <a:tile/>
          </a:blipFill>
          <a:ln>
            <a:noFill/>
          </a:ln>
        </p:spPr>
      </p:sp>
      <p:sp>
        <p:nvSpPr>
          <p:cNvPr id="534" name="CustomShape 86"/>
          <p:cNvSpPr/>
          <p:nvPr/>
        </p:nvSpPr>
        <p:spPr>
          <a:xfrm>
            <a:off x="3124080" y="4343400"/>
            <a:ext cx="166320" cy="167760"/>
          </a:xfrm>
          <a:prstGeom prst="rect">
            <a:avLst/>
          </a:prstGeom>
          <a:blipFill>
            <a:blip r:embed="rId17"/>
            <a:tile/>
          </a:blipFill>
          <a:ln>
            <a:noFill/>
          </a:ln>
        </p:spPr>
      </p:sp>
      <p:sp>
        <p:nvSpPr>
          <p:cNvPr id="535" name="CustomShape 87"/>
          <p:cNvSpPr/>
          <p:nvPr/>
        </p:nvSpPr>
        <p:spPr>
          <a:xfrm>
            <a:off x="3124080" y="5410080"/>
            <a:ext cx="166320" cy="167760"/>
          </a:xfrm>
          <a:prstGeom prst="rect">
            <a:avLst/>
          </a:prstGeom>
          <a:blipFill>
            <a:blip r:embed="rId18"/>
            <a:tile/>
          </a:blipFill>
          <a:ln>
            <a:noFill/>
          </a:ln>
        </p:spPr>
      </p:sp>
      <p:sp>
        <p:nvSpPr>
          <p:cNvPr id="536" name="CustomShape 88"/>
          <p:cNvSpPr/>
          <p:nvPr/>
        </p:nvSpPr>
        <p:spPr>
          <a:xfrm>
            <a:off x="3124080" y="5867280"/>
            <a:ext cx="166320" cy="167760"/>
          </a:xfrm>
          <a:prstGeom prst="rect">
            <a:avLst/>
          </a:prstGeom>
          <a:blipFill>
            <a:blip r:embed="rId19"/>
            <a:tile/>
          </a:blipFill>
          <a:ln>
            <a:noFill/>
          </a:ln>
        </p:spPr>
      </p:sp>
      <p:sp>
        <p:nvSpPr>
          <p:cNvPr id="537" name="CustomShape 89"/>
          <p:cNvSpPr/>
          <p:nvPr/>
        </p:nvSpPr>
        <p:spPr>
          <a:xfrm>
            <a:off x="4267080" y="5410080"/>
            <a:ext cx="183960" cy="193320"/>
          </a:xfrm>
          <a:prstGeom prst="rect">
            <a:avLst/>
          </a:prstGeom>
          <a:blipFill>
            <a:blip r:embed="rId20"/>
            <a:tile/>
          </a:blipFill>
          <a:ln>
            <a:noFill/>
          </a:ln>
        </p:spPr>
      </p:sp>
      <p:sp>
        <p:nvSpPr>
          <p:cNvPr id="538" name="CustomShape 90"/>
          <p:cNvSpPr/>
          <p:nvPr/>
        </p:nvSpPr>
        <p:spPr>
          <a:xfrm>
            <a:off x="4260960" y="4735440"/>
            <a:ext cx="183960" cy="193320"/>
          </a:xfrm>
          <a:prstGeom prst="rect">
            <a:avLst/>
          </a:prstGeom>
          <a:blipFill>
            <a:blip r:embed="rId21"/>
            <a:tile/>
          </a:blipFill>
          <a:ln>
            <a:noFill/>
          </a:ln>
        </p:spPr>
      </p:sp>
      <p:sp>
        <p:nvSpPr>
          <p:cNvPr id="539" name="CustomShape 91"/>
          <p:cNvSpPr/>
          <p:nvPr/>
        </p:nvSpPr>
        <p:spPr>
          <a:xfrm>
            <a:off x="4267080" y="4114800"/>
            <a:ext cx="183960" cy="193320"/>
          </a:xfrm>
          <a:prstGeom prst="rect">
            <a:avLst/>
          </a:prstGeom>
          <a:blipFill>
            <a:blip r:embed="rId22"/>
            <a:tile/>
          </a:blipFill>
          <a:ln>
            <a:noFill/>
          </a:ln>
        </p:spPr>
      </p:sp>
      <p:sp>
        <p:nvSpPr>
          <p:cNvPr id="540" name="CustomShape 92"/>
          <p:cNvSpPr/>
          <p:nvPr/>
        </p:nvSpPr>
        <p:spPr>
          <a:xfrm>
            <a:off x="5486400" y="3124080"/>
            <a:ext cx="3123720" cy="2559240"/>
          </a:xfrm>
          <a:prstGeom prst="rect">
            <a:avLst/>
          </a:prstGeom>
          <a:noFill/>
          <a:ln>
            <a:noFill/>
          </a:ln>
        </p:spPr>
        <p:txBody>
          <a:bodyPr lIns="90000" rIns="90000" tIns="45000" bIns="45000"/>
          <a:p>
            <a:pPr>
              <a:lnSpc>
                <a:spcPct val="100000"/>
              </a:lnSpc>
              <a:buFont typeface="Wingdings" charset="2"/>
              <a:buChar char=""/>
            </a:pPr>
            <a:r>
              <a:rPr lang="en-US">
                <a:solidFill>
                  <a:srgbClr val="000000"/>
                </a:solidFill>
                <a:latin typeface="Arial"/>
              </a:rPr>
              <a:t>If Between group variability is large and Within group variability is small =&gt; reject Ho</a:t>
            </a:r>
            <a:endParaRPr/>
          </a:p>
          <a:p>
            <a:pPr>
              <a:lnSpc>
                <a:spcPct val="100000"/>
              </a:lnSpc>
            </a:pPr>
            <a:endParaRPr/>
          </a:p>
          <a:p>
            <a:pPr>
              <a:lnSpc>
                <a:spcPct val="100000"/>
              </a:lnSpc>
              <a:buFont typeface="Wingdings" charset="2"/>
              <a:buChar char=""/>
            </a:pPr>
            <a:r>
              <a:rPr lang="en-US">
                <a:solidFill>
                  <a:srgbClr val="000000"/>
                </a:solidFill>
                <a:latin typeface="Arial"/>
              </a:rPr>
              <a:t>If Between group variability is small and Within group variability is large =&gt; accept Ho </a:t>
            </a:r>
            <a:endParaRPr/>
          </a:p>
        </p:txBody>
      </p:sp>
      <p:pic>
        <p:nvPicPr>
          <p:cNvPr id="541" name="Picture 127" descr=""/>
          <p:cNvPicPr/>
          <p:nvPr/>
        </p:nvPicPr>
        <p:blipFill>
          <a:blip r:embed="rId23"/>
          <a:stretch>
            <a:fillRect/>
          </a:stretch>
        </p:blipFill>
        <p:spPr>
          <a:xfrm>
            <a:off x="5486400" y="1676520"/>
            <a:ext cx="3200040" cy="1091880"/>
          </a:xfrm>
          <a:prstGeom prst="rect">
            <a:avLst/>
          </a:prstGeom>
          <a:ln>
            <a:noFill/>
          </a:ln>
        </p:spPr>
      </p:pic>
      <p:sp>
        <p:nvSpPr>
          <p:cNvPr id="542" name="TextShape 93"/>
          <p:cNvSpPr txBox="1"/>
          <p:nvPr/>
        </p:nvSpPr>
        <p:spPr>
          <a:xfrm>
            <a:off x="1150920" y="228600"/>
            <a:ext cx="7078320" cy="990360"/>
          </a:xfrm>
          <a:prstGeom prst="rect">
            <a:avLst/>
          </a:prstGeom>
        </p:spPr>
        <p:txBody>
          <a:bodyPr lIns="85320" rIns="85320" tIns="42840" bIns="42840" anchor="b"/>
          <a:p>
            <a:pPr>
              <a:lnSpc>
                <a:spcPct val="100000"/>
              </a:lnSpc>
            </a:pPr>
            <a:r>
              <a:rPr lang="en-US" sz="4000">
                <a:solidFill>
                  <a:srgbClr val="333399"/>
                </a:solidFill>
                <a:latin typeface="Arial"/>
              </a:rPr>
              <a:t>Basic Idea of ANOVA</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3" name="Line 1"/>
          <p:cNvSpPr/>
          <p:nvPr/>
        </p:nvSpPr>
        <p:spPr>
          <a:xfrm flipH="1">
            <a:off x="2438280" y="2209680"/>
            <a:ext cx="1752480" cy="838080"/>
          </a:xfrm>
          <a:prstGeom prst="line">
            <a:avLst/>
          </a:prstGeom>
          <a:ln w="63360">
            <a:solidFill>
              <a:srgbClr val="ff0000"/>
            </a:solidFill>
            <a:miter/>
            <a:tailEnd len="med" type="triangle" w="med"/>
          </a:ln>
        </p:spPr>
      </p:sp>
      <p:sp>
        <p:nvSpPr>
          <p:cNvPr id="544" name="Line 2"/>
          <p:cNvSpPr/>
          <p:nvPr/>
        </p:nvSpPr>
        <p:spPr>
          <a:xfrm>
            <a:off x="4190760" y="2209680"/>
            <a:ext cx="2210040" cy="838080"/>
          </a:xfrm>
          <a:prstGeom prst="line">
            <a:avLst/>
          </a:prstGeom>
          <a:ln w="63360">
            <a:solidFill>
              <a:srgbClr val="ff0000"/>
            </a:solidFill>
            <a:miter/>
            <a:tailEnd len="med" type="triangle" w="med"/>
          </a:ln>
        </p:spPr>
      </p:sp>
      <p:sp>
        <p:nvSpPr>
          <p:cNvPr id="545" name="TextShape 3"/>
          <p:cNvSpPr txBox="1"/>
          <p:nvPr/>
        </p:nvSpPr>
        <p:spPr>
          <a:xfrm>
            <a:off x="1150920" y="228600"/>
            <a:ext cx="7078320" cy="990360"/>
          </a:xfrm>
          <a:prstGeom prst="rect">
            <a:avLst/>
          </a:prstGeom>
        </p:spPr>
        <p:txBody>
          <a:bodyPr lIns="85320" rIns="85320" tIns="42840" bIns="42840" anchor="b"/>
          <a:p>
            <a:pPr>
              <a:lnSpc>
                <a:spcPct val="110000"/>
              </a:lnSpc>
            </a:pPr>
            <a:r>
              <a:rPr lang="en-US" sz="4000">
                <a:solidFill>
                  <a:srgbClr val="333399"/>
                </a:solidFill>
                <a:latin typeface="Arial"/>
              </a:rPr>
              <a:t>Partition of Total Variation</a:t>
            </a:r>
            <a:endParaRPr/>
          </a:p>
        </p:txBody>
      </p:sp>
      <p:sp>
        <p:nvSpPr>
          <p:cNvPr id="546" name="CustomShape 4"/>
          <p:cNvSpPr/>
          <p:nvPr/>
        </p:nvSpPr>
        <p:spPr>
          <a:xfrm>
            <a:off x="4191120" y="838080"/>
            <a:ext cx="4800240" cy="915480"/>
          </a:xfrm>
          <a:prstGeom prst="rect">
            <a:avLst/>
          </a:prstGeom>
          <a:noFill/>
          <a:ln>
            <a:noFill/>
          </a:ln>
        </p:spPr>
      </p:sp>
      <p:sp>
        <p:nvSpPr>
          <p:cNvPr id="547" name="CustomShape 5"/>
          <p:cNvSpPr/>
          <p:nvPr/>
        </p:nvSpPr>
        <p:spPr>
          <a:xfrm>
            <a:off x="838080" y="3048120"/>
            <a:ext cx="3428640" cy="698760"/>
          </a:xfrm>
          <a:prstGeom prst="rect">
            <a:avLst/>
          </a:prstGeom>
          <a:solidFill>
            <a:srgbClr val="fde0bd"/>
          </a:solidFill>
          <a:ln w="9360">
            <a:solidFill>
              <a:srgbClr val="000000"/>
            </a:solidFill>
            <a:miter/>
          </a:ln>
        </p:spPr>
        <p:txBody>
          <a:bodyPr lIns="90360" rIns="90360" tIns="44280" bIns="44280"/>
          <a:p>
            <a:pPr algn="ctr">
              <a:lnSpc>
                <a:spcPct val="100000"/>
              </a:lnSpc>
            </a:pPr>
            <a:r>
              <a:rPr b="1" lang="en-US" sz="2000">
                <a:solidFill>
                  <a:srgbClr val="000000"/>
                </a:solidFill>
                <a:latin typeface="Arial"/>
              </a:rPr>
              <a:t>Variation Due to Factor (Between SS)</a:t>
            </a:r>
            <a:endParaRPr/>
          </a:p>
        </p:txBody>
      </p:sp>
      <p:sp>
        <p:nvSpPr>
          <p:cNvPr id="548" name="CustomShape 6"/>
          <p:cNvSpPr/>
          <p:nvPr/>
        </p:nvSpPr>
        <p:spPr>
          <a:xfrm>
            <a:off x="4946760" y="3067200"/>
            <a:ext cx="3974760" cy="698760"/>
          </a:xfrm>
          <a:prstGeom prst="rect">
            <a:avLst/>
          </a:prstGeom>
          <a:solidFill>
            <a:srgbClr val="c7daf7"/>
          </a:solidFill>
          <a:ln w="9360">
            <a:solidFill>
              <a:srgbClr val="000000"/>
            </a:solidFill>
            <a:miter/>
          </a:ln>
        </p:spPr>
        <p:txBody>
          <a:bodyPr lIns="90360" rIns="90360" tIns="44280" bIns="44280"/>
          <a:p>
            <a:pPr algn="ctr">
              <a:lnSpc>
                <a:spcPct val="100000"/>
              </a:lnSpc>
            </a:pPr>
            <a:r>
              <a:rPr b="1" lang="en-US" sz="2000">
                <a:solidFill>
                  <a:srgbClr val="000000"/>
                </a:solidFill>
                <a:latin typeface="Arial"/>
              </a:rPr>
              <a:t>Variation Due to Random Sampling (Within SS)</a:t>
            </a:r>
            <a:endParaRPr/>
          </a:p>
        </p:txBody>
      </p:sp>
      <p:sp>
        <p:nvSpPr>
          <p:cNvPr id="549" name="CustomShape 7"/>
          <p:cNvSpPr/>
          <p:nvPr/>
        </p:nvSpPr>
        <p:spPr>
          <a:xfrm>
            <a:off x="1828800" y="1693800"/>
            <a:ext cx="4578120" cy="515520"/>
          </a:xfrm>
          <a:prstGeom prst="rect">
            <a:avLst/>
          </a:prstGeom>
          <a:solidFill>
            <a:srgbClr val="00e4a8"/>
          </a:solidFill>
          <a:ln w="12600">
            <a:solidFill>
              <a:srgbClr val="000000"/>
            </a:solidFill>
            <a:miter/>
          </a:ln>
        </p:spPr>
        <p:txBody>
          <a:bodyPr lIns="90360" rIns="90360" tIns="44280" bIns="44280"/>
          <a:p>
            <a:pPr algn="ctr">
              <a:lnSpc>
                <a:spcPct val="100000"/>
              </a:lnSpc>
            </a:pPr>
            <a:r>
              <a:rPr b="1" lang="en-US" sz="2800">
                <a:solidFill>
                  <a:srgbClr val="000000"/>
                </a:solidFill>
                <a:latin typeface="Arial"/>
              </a:rPr>
              <a:t>Total Variation (total SS)</a:t>
            </a:r>
            <a:endParaRPr/>
          </a:p>
        </p:txBody>
      </p:sp>
      <p:sp>
        <p:nvSpPr>
          <p:cNvPr id="550" name="TextShape 8"/>
          <p:cNvSpPr txBox="1"/>
          <p:nvPr/>
        </p:nvSpPr>
        <p:spPr>
          <a:xfrm>
            <a:off x="4952880" y="4267080"/>
            <a:ext cx="3809520" cy="1752120"/>
          </a:xfrm>
          <a:prstGeom prst="rect">
            <a:avLst/>
          </a:prstGeom>
        </p:spPr>
        <p:txBody>
          <a:bodyPr lIns="90360" rIns="90360" tIns="44280" bIns="44280"/>
          <a:p>
            <a:pPr algn="ctr">
              <a:lnSpc>
                <a:spcPct val="100000"/>
              </a:lnSpc>
            </a:pPr>
            <a:r>
              <a:rPr lang="en-US" sz="2000">
                <a:solidFill>
                  <a:srgbClr val="000000"/>
                </a:solidFill>
                <a:latin typeface="Arial"/>
              </a:rPr>
              <a:t>Commonly referred to as:</a:t>
            </a:r>
            <a:endParaRPr/>
          </a:p>
          <a:p>
            <a:pPr>
              <a:lnSpc>
                <a:spcPct val="100000"/>
              </a:lnSpc>
              <a:buFont typeface="Wingdings" charset="2"/>
              <a:buChar char=""/>
            </a:pPr>
            <a:r>
              <a:rPr lang="en-US" sz="2000">
                <a:solidFill>
                  <a:srgbClr val="333399"/>
                </a:solidFill>
                <a:latin typeface="Arial"/>
              </a:rPr>
              <a:t>Sum of Squares Within</a:t>
            </a:r>
            <a:endParaRPr/>
          </a:p>
          <a:p>
            <a:pPr>
              <a:lnSpc>
                <a:spcPct val="100000"/>
              </a:lnSpc>
              <a:buFont typeface="Wingdings" charset="2"/>
              <a:buChar char=""/>
            </a:pPr>
            <a:r>
              <a:rPr lang="en-US" sz="2000">
                <a:solidFill>
                  <a:srgbClr val="333399"/>
                </a:solidFill>
                <a:latin typeface="Arial"/>
              </a:rPr>
              <a:t>Sum of Squares Error</a:t>
            </a:r>
            <a:endParaRPr/>
          </a:p>
          <a:p>
            <a:pPr>
              <a:lnSpc>
                <a:spcPct val="100000"/>
              </a:lnSpc>
              <a:buFont typeface="Wingdings" charset="2"/>
              <a:buChar char=""/>
            </a:pPr>
            <a:r>
              <a:rPr lang="en-US" sz="2000">
                <a:solidFill>
                  <a:srgbClr val="333399"/>
                </a:solidFill>
                <a:latin typeface="Arial"/>
              </a:rPr>
              <a:t>Sum of Squares Unexplained</a:t>
            </a:r>
            <a:endParaRPr/>
          </a:p>
          <a:p>
            <a:pPr>
              <a:lnSpc>
                <a:spcPct val="100000"/>
              </a:lnSpc>
              <a:buFont typeface="Wingdings" charset="2"/>
              <a:buChar char=""/>
            </a:pPr>
            <a:r>
              <a:rPr lang="en-US" sz="2000">
                <a:solidFill>
                  <a:srgbClr val="333399"/>
                </a:solidFill>
                <a:latin typeface="Arial"/>
              </a:rPr>
              <a:t>Within-Group Variation</a:t>
            </a:r>
            <a:endParaRPr/>
          </a:p>
        </p:txBody>
      </p:sp>
      <p:sp>
        <p:nvSpPr>
          <p:cNvPr id="551" name="CustomShape 9"/>
          <p:cNvSpPr/>
          <p:nvPr/>
        </p:nvSpPr>
        <p:spPr>
          <a:xfrm>
            <a:off x="533520" y="4267080"/>
            <a:ext cx="3733560" cy="1676160"/>
          </a:xfrm>
          <a:prstGeom prst="rect">
            <a:avLst/>
          </a:prstGeom>
          <a:solidFill>
            <a:srgbClr val="fde0bd"/>
          </a:solidFill>
          <a:ln w="9360">
            <a:solidFill>
              <a:srgbClr val="000000"/>
            </a:solidFill>
            <a:miter/>
          </a:ln>
        </p:spPr>
        <p:txBody>
          <a:bodyPr lIns="90360" rIns="90360" tIns="44280" bIns="44280"/>
          <a:p>
            <a:pPr algn="ctr">
              <a:lnSpc>
                <a:spcPct val="100000"/>
              </a:lnSpc>
            </a:pPr>
            <a:r>
              <a:rPr lang="en-US">
                <a:solidFill>
                  <a:srgbClr val="000000"/>
                </a:solidFill>
                <a:latin typeface="Arial"/>
              </a:rPr>
              <a:t>Commonly referred to as:</a:t>
            </a:r>
            <a:endParaRPr/>
          </a:p>
          <a:p>
            <a:pPr>
              <a:lnSpc>
                <a:spcPct val="100000"/>
              </a:lnSpc>
              <a:buFont typeface="Wingdings" charset="2"/>
              <a:buChar char=""/>
            </a:pPr>
            <a:r>
              <a:rPr lang="en-US">
                <a:solidFill>
                  <a:srgbClr val="333399"/>
                </a:solidFill>
                <a:latin typeface="Arial"/>
              </a:rPr>
              <a:t>Sum of Squares Between </a:t>
            </a:r>
            <a:endParaRPr/>
          </a:p>
          <a:p>
            <a:pPr>
              <a:lnSpc>
                <a:spcPct val="100000"/>
              </a:lnSpc>
              <a:buFont typeface="Wingdings" charset="2"/>
              <a:buChar char=""/>
            </a:pPr>
            <a:r>
              <a:rPr lang="en-US">
                <a:solidFill>
                  <a:srgbClr val="333399"/>
                </a:solidFill>
                <a:latin typeface="Arial"/>
              </a:rPr>
              <a:t>Sum of Squares Among</a:t>
            </a:r>
            <a:endParaRPr/>
          </a:p>
          <a:p>
            <a:pPr>
              <a:lnSpc>
                <a:spcPct val="100000"/>
              </a:lnSpc>
              <a:buFont typeface="Wingdings" charset="2"/>
              <a:buChar char=""/>
            </a:pPr>
            <a:r>
              <a:rPr lang="en-US">
                <a:solidFill>
                  <a:srgbClr val="333399"/>
                </a:solidFill>
                <a:latin typeface="Arial"/>
              </a:rPr>
              <a:t>Sum of Squares Explained</a:t>
            </a:r>
            <a:endParaRPr/>
          </a:p>
          <a:p>
            <a:pPr>
              <a:lnSpc>
                <a:spcPct val="100000"/>
              </a:lnSpc>
              <a:buFont typeface="Wingdings" charset="2"/>
              <a:buChar char=""/>
            </a:pPr>
            <a:r>
              <a:rPr lang="en-US">
                <a:solidFill>
                  <a:srgbClr val="333399"/>
                </a:solidFill>
                <a:latin typeface="Arial"/>
              </a:rPr>
              <a:t>Among Groups Variation</a:t>
            </a:r>
            <a:endParaRPr/>
          </a:p>
        </p:txBody>
      </p:sp>
      <p:sp>
        <p:nvSpPr>
          <p:cNvPr id="552" name="CustomShape 10"/>
          <p:cNvSpPr/>
          <p:nvPr/>
        </p:nvSpPr>
        <p:spPr>
          <a:xfrm>
            <a:off x="382680" y="3187800"/>
            <a:ext cx="834840" cy="698040"/>
          </a:xfrm>
          <a:prstGeom prst="rect">
            <a:avLst/>
          </a:prstGeom>
          <a:noFill/>
          <a:ln>
            <a:noFill/>
          </a:ln>
        </p:spPr>
        <p:txBody>
          <a:bodyPr lIns="90360" rIns="90360" tIns="44280" bIns="44280"/>
          <a:p>
            <a:pPr>
              <a:lnSpc>
                <a:spcPct val="100000"/>
              </a:lnSpc>
            </a:pPr>
            <a:r>
              <a:rPr lang="en-US" sz="4000">
                <a:solidFill>
                  <a:srgbClr val="000000"/>
                </a:solidFill>
                <a:latin typeface="Arial"/>
              </a:rPr>
              <a:t>=</a:t>
            </a:r>
            <a:endParaRPr/>
          </a:p>
        </p:txBody>
      </p:sp>
      <p:sp>
        <p:nvSpPr>
          <p:cNvPr id="553" name="CustomShape 11"/>
          <p:cNvSpPr/>
          <p:nvPr/>
        </p:nvSpPr>
        <p:spPr>
          <a:xfrm>
            <a:off x="4343400" y="3048120"/>
            <a:ext cx="834840" cy="698040"/>
          </a:xfrm>
          <a:prstGeom prst="rect">
            <a:avLst/>
          </a:prstGeom>
          <a:noFill/>
          <a:ln>
            <a:noFill/>
          </a:ln>
        </p:spPr>
        <p:txBody>
          <a:bodyPr lIns="90360" rIns="90360" tIns="44280" bIns="44280"/>
          <a:p>
            <a:pPr>
              <a:lnSpc>
                <a:spcPct val="100000"/>
              </a:lnSpc>
            </a:pPr>
            <a:r>
              <a:rPr lang="en-US" sz="4000">
                <a:solidFill>
                  <a:srgbClr val="000000"/>
                </a:solidFill>
                <a:latin typeface="Arial"/>
              </a:rPr>
              <a:t>+</a:t>
            </a:r>
            <a:endParaRPr/>
          </a:p>
        </p:txBody>
      </p:sp>
      <p:sp>
        <p:nvSpPr>
          <p:cNvPr id="554" name="CustomShape 12"/>
          <p:cNvSpPr/>
          <p:nvPr/>
        </p:nvSpPr>
        <p:spPr>
          <a:xfrm>
            <a:off x="5257800" y="2209680"/>
            <a:ext cx="1447560" cy="395280"/>
          </a:xfrm>
          <a:prstGeom prst="rect">
            <a:avLst/>
          </a:prstGeom>
          <a:noFill/>
          <a:ln>
            <a:noFill/>
          </a:ln>
        </p:spPr>
        <p:txBody>
          <a:bodyPr lIns="90000" rIns="90000" tIns="45000" bIns="45000"/>
          <a:p>
            <a:pPr>
              <a:lnSpc>
                <a:spcPct val="100000"/>
              </a:lnSpc>
            </a:pPr>
            <a:r>
              <a:rPr lang="en-US" sz="2000">
                <a:solidFill>
                  <a:srgbClr val="000000"/>
                </a:solidFill>
                <a:latin typeface="Arial"/>
              </a:rPr>
              <a:t>d.f. = n </a:t>
            </a:r>
            <a:r>
              <a:rPr lang="en-US" sz="2000">
                <a:solidFill>
                  <a:srgbClr val="000000"/>
                </a:solidFill>
                <a:latin typeface="Arial"/>
              </a:rPr>
              <a:t>– 1</a:t>
            </a:r>
            <a:endParaRPr/>
          </a:p>
        </p:txBody>
      </p:sp>
      <p:sp>
        <p:nvSpPr>
          <p:cNvPr id="555" name="CustomShape 13"/>
          <p:cNvSpPr/>
          <p:nvPr/>
        </p:nvSpPr>
        <p:spPr>
          <a:xfrm>
            <a:off x="2895480" y="3733920"/>
            <a:ext cx="1447560" cy="395280"/>
          </a:xfrm>
          <a:prstGeom prst="rect">
            <a:avLst/>
          </a:prstGeom>
          <a:noFill/>
          <a:ln>
            <a:noFill/>
          </a:ln>
        </p:spPr>
        <p:txBody>
          <a:bodyPr lIns="90000" rIns="90000" tIns="45000" bIns="45000"/>
          <a:p>
            <a:pPr>
              <a:lnSpc>
                <a:spcPct val="100000"/>
              </a:lnSpc>
            </a:pPr>
            <a:r>
              <a:rPr lang="en-US" sz="2000">
                <a:solidFill>
                  <a:srgbClr val="000000"/>
                </a:solidFill>
                <a:latin typeface="Arial"/>
              </a:rPr>
              <a:t>d.f. = k </a:t>
            </a:r>
            <a:r>
              <a:rPr lang="en-US" sz="2000">
                <a:solidFill>
                  <a:srgbClr val="000000"/>
                </a:solidFill>
                <a:latin typeface="Arial"/>
              </a:rPr>
              <a:t>– 1</a:t>
            </a:r>
            <a:endParaRPr/>
          </a:p>
        </p:txBody>
      </p:sp>
      <p:sp>
        <p:nvSpPr>
          <p:cNvPr id="556" name="CustomShape 14"/>
          <p:cNvSpPr/>
          <p:nvPr/>
        </p:nvSpPr>
        <p:spPr>
          <a:xfrm>
            <a:off x="7543800" y="3733920"/>
            <a:ext cx="1447560" cy="395280"/>
          </a:xfrm>
          <a:prstGeom prst="rect">
            <a:avLst/>
          </a:prstGeom>
          <a:noFill/>
          <a:ln>
            <a:noFill/>
          </a:ln>
        </p:spPr>
        <p:txBody>
          <a:bodyPr lIns="90000" rIns="90000" tIns="45000" bIns="45000"/>
          <a:p>
            <a:pPr>
              <a:lnSpc>
                <a:spcPct val="100000"/>
              </a:lnSpc>
            </a:pPr>
            <a:r>
              <a:rPr lang="en-US" sz="2000">
                <a:solidFill>
                  <a:srgbClr val="000000"/>
                </a:solidFill>
                <a:latin typeface="Arial"/>
              </a:rPr>
              <a:t>d.f. = n </a:t>
            </a:r>
            <a:r>
              <a:rPr lang="en-US" sz="2000">
                <a:solidFill>
                  <a:srgbClr val="000000"/>
                </a:solidFill>
                <a:latin typeface="Arial"/>
              </a:rPr>
              <a:t>– k</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7" name="CustomShape 1"/>
          <p:cNvSpPr/>
          <p:nvPr/>
        </p:nvSpPr>
        <p:spPr>
          <a:xfrm>
            <a:off x="1447920" y="1600200"/>
            <a:ext cx="1828440" cy="609120"/>
          </a:xfrm>
          <a:prstGeom prst="rect">
            <a:avLst/>
          </a:prstGeom>
          <a:solidFill>
            <a:srgbClr val="fde0bd"/>
          </a:solidFill>
          <a:ln w="9360">
            <a:solidFill>
              <a:srgbClr val="000000"/>
            </a:solidFill>
            <a:miter/>
          </a:ln>
        </p:spPr>
      </p:sp>
      <p:sp>
        <p:nvSpPr>
          <p:cNvPr id="558" name="TextShape 2"/>
          <p:cNvSpPr txBox="1"/>
          <p:nvPr/>
        </p:nvSpPr>
        <p:spPr>
          <a:xfrm>
            <a:off x="1150920" y="228600"/>
            <a:ext cx="7078320" cy="990360"/>
          </a:xfrm>
          <a:prstGeom prst="rect">
            <a:avLst/>
          </a:prstGeom>
        </p:spPr>
        <p:txBody>
          <a:bodyPr lIns="85320" rIns="85320" tIns="42840" bIns="42840" anchor="b"/>
          <a:p>
            <a:pPr>
              <a:lnSpc>
                <a:spcPct val="100000"/>
              </a:lnSpc>
            </a:pPr>
            <a:r>
              <a:rPr lang="en-US" sz="4000">
                <a:solidFill>
                  <a:srgbClr val="333399"/>
                </a:solidFill>
                <a:latin typeface="Arial"/>
              </a:rPr>
              <a:t>Total Sum of Squares</a:t>
            </a:r>
            <a:endParaRPr/>
          </a:p>
        </p:txBody>
      </p:sp>
      <p:sp>
        <p:nvSpPr>
          <p:cNvPr id="559" name="CustomShape 3"/>
          <p:cNvSpPr/>
          <p:nvPr/>
        </p:nvSpPr>
        <p:spPr>
          <a:xfrm>
            <a:off x="1219320" y="3352680"/>
            <a:ext cx="7619760" cy="2929320"/>
          </a:xfrm>
          <a:prstGeom prst="rect">
            <a:avLst/>
          </a:prstGeom>
          <a:noFill/>
          <a:ln>
            <a:noFill/>
          </a:ln>
        </p:spPr>
        <p:txBody>
          <a:bodyPr lIns="90000" rIns="90000" tIns="45000" bIns="45000"/>
          <a:p>
            <a:pPr>
              <a:lnSpc>
                <a:spcPct val="100000"/>
              </a:lnSpc>
            </a:pPr>
            <a:r>
              <a:rPr lang="en-US" sz="2000">
                <a:solidFill>
                  <a:srgbClr val="000000"/>
                </a:solidFill>
                <a:latin typeface="Arial"/>
              </a:rPr>
              <a:t>Where:</a:t>
            </a:r>
            <a:endParaRPr/>
          </a:p>
          <a:p>
            <a:pPr>
              <a:lnSpc>
                <a:spcPct val="90000"/>
              </a:lnSpc>
            </a:pPr>
            <a:r>
              <a:rPr lang="en-US" sz="2000">
                <a:solidFill>
                  <a:srgbClr val="000000"/>
                </a:solidFill>
                <a:latin typeface="Arial"/>
              </a:rPr>
              <a:t>	</a:t>
            </a:r>
            <a:r>
              <a:rPr lang="en-US" sz="2000">
                <a:solidFill>
                  <a:srgbClr val="000000"/>
                </a:solidFill>
                <a:latin typeface="Arial"/>
              </a:rPr>
              <a:t>Total </a:t>
            </a:r>
            <a:r>
              <a:rPr lang="en-US" sz="2400">
                <a:solidFill>
                  <a:srgbClr val="000000"/>
                </a:solidFill>
                <a:latin typeface="Arial"/>
              </a:rPr>
              <a:t>SS = Total sum of squares</a:t>
            </a:r>
            <a:endParaRPr/>
          </a:p>
          <a:p>
            <a:pPr>
              <a:lnSpc>
                <a:spcPct val="90000"/>
              </a:lnSpc>
            </a:pPr>
            <a:r>
              <a:rPr lang="en-US" sz="2400">
                <a:solidFill>
                  <a:srgbClr val="000000"/>
                </a:solidFill>
                <a:latin typeface="Arial"/>
              </a:rPr>
              <a:t>	</a:t>
            </a:r>
            <a:r>
              <a:rPr lang="en-US" sz="2400">
                <a:solidFill>
                  <a:srgbClr val="000000"/>
                </a:solidFill>
                <a:latin typeface="Arial"/>
              </a:rPr>
              <a:t>k = number of groups (levels or treatments)</a:t>
            </a:r>
            <a:endParaRPr/>
          </a:p>
          <a:p>
            <a:pPr>
              <a:lnSpc>
                <a:spcPct val="90000"/>
              </a:lnSpc>
            </a:pPr>
            <a:r>
              <a:rPr lang="en-US" sz="2400">
                <a:solidFill>
                  <a:srgbClr val="000000"/>
                </a:solidFill>
                <a:latin typeface="Arial"/>
              </a:rPr>
              <a:t>	</a:t>
            </a:r>
            <a:r>
              <a:rPr lang="en-US" sz="2400">
                <a:solidFill>
                  <a:srgbClr val="000000"/>
                </a:solidFill>
                <a:latin typeface="Arial"/>
              </a:rPr>
              <a:t>n</a:t>
            </a:r>
            <a:r>
              <a:rPr lang="en-US" sz="2400" baseline="-25000">
                <a:solidFill>
                  <a:srgbClr val="000000"/>
                </a:solidFill>
                <a:latin typeface="Arial"/>
              </a:rPr>
              <a:t>j</a:t>
            </a:r>
            <a:r>
              <a:rPr lang="en-US" sz="2400">
                <a:solidFill>
                  <a:srgbClr val="000000"/>
                </a:solidFill>
                <a:latin typeface="Arial"/>
              </a:rPr>
              <a:t> = number of observations in group j</a:t>
            </a:r>
            <a:endParaRPr/>
          </a:p>
          <a:p>
            <a:pPr>
              <a:lnSpc>
                <a:spcPct val="90000"/>
              </a:lnSpc>
            </a:pPr>
            <a:r>
              <a:rPr lang="en-US" sz="2400">
                <a:solidFill>
                  <a:srgbClr val="000000"/>
                </a:solidFill>
                <a:latin typeface="Arial"/>
              </a:rPr>
              <a:t>	</a:t>
            </a:r>
            <a:r>
              <a:rPr lang="en-US" sz="2400">
                <a:solidFill>
                  <a:srgbClr val="000000"/>
                </a:solidFill>
                <a:latin typeface="Arial"/>
              </a:rPr>
              <a:t>y</a:t>
            </a:r>
            <a:r>
              <a:rPr lang="en-US" sz="2400" baseline="-25000">
                <a:solidFill>
                  <a:srgbClr val="000000"/>
                </a:solidFill>
                <a:latin typeface="Arial"/>
              </a:rPr>
              <a:t>ij</a:t>
            </a:r>
            <a:r>
              <a:rPr lang="en-US" sz="2400">
                <a:solidFill>
                  <a:srgbClr val="000000"/>
                </a:solidFill>
                <a:latin typeface="Arial"/>
              </a:rPr>
              <a:t> = i</a:t>
            </a:r>
            <a:r>
              <a:rPr lang="en-US" sz="2400" baseline="30000">
                <a:solidFill>
                  <a:srgbClr val="000000"/>
                </a:solidFill>
                <a:latin typeface="Arial"/>
              </a:rPr>
              <a:t>th</a:t>
            </a:r>
            <a:r>
              <a:rPr lang="en-US" sz="2400">
                <a:solidFill>
                  <a:srgbClr val="000000"/>
                </a:solidFill>
                <a:latin typeface="Arial"/>
              </a:rPr>
              <a:t> observation from group j</a:t>
            </a:r>
            <a:endParaRPr/>
          </a:p>
          <a:p>
            <a:pPr>
              <a:lnSpc>
                <a:spcPct val="100000"/>
              </a:lnSpc>
            </a:pPr>
            <a:r>
              <a:rPr lang="en-US" sz="2400">
                <a:solidFill>
                  <a:srgbClr val="000000"/>
                </a:solidFill>
                <a:latin typeface="Arial"/>
              </a:rPr>
              <a:t>	</a:t>
            </a:r>
            <a:r>
              <a:rPr lang="en-US" sz="1000">
                <a:solidFill>
                  <a:srgbClr val="000000"/>
                </a:solidFill>
                <a:latin typeface="Arial"/>
              </a:rPr>
              <a:t> </a:t>
            </a:r>
            <a:r>
              <a:rPr lang="en-US" sz="2400">
                <a:solidFill>
                  <a:srgbClr val="000000"/>
                </a:solidFill>
                <a:latin typeface="Arial"/>
              </a:rPr>
              <a:t>    </a:t>
            </a:r>
            <a:r>
              <a:rPr lang="en-US" sz="2400">
                <a:solidFill>
                  <a:srgbClr val="000000"/>
                </a:solidFill>
                <a:latin typeface="Arial"/>
              </a:rPr>
              <a:t>= grand mean (mean of all data values)</a:t>
            </a:r>
            <a:endParaRPr/>
          </a:p>
        </p:txBody>
      </p:sp>
      <p:sp>
        <p:nvSpPr>
          <p:cNvPr id="560" name="CustomShape 4"/>
          <p:cNvSpPr/>
          <p:nvPr/>
        </p:nvSpPr>
        <p:spPr>
          <a:xfrm>
            <a:off x="1600200" y="1600200"/>
            <a:ext cx="6705360" cy="577800"/>
          </a:xfrm>
          <a:prstGeom prst="rect">
            <a:avLst/>
          </a:prstGeom>
          <a:noFill/>
          <a:ln>
            <a:noFill/>
          </a:ln>
        </p:spPr>
        <p:txBody>
          <a:bodyPr lIns="90000" rIns="90000" tIns="45000" bIns="45000"/>
          <a:p>
            <a:pPr>
              <a:lnSpc>
                <a:spcPct val="100000"/>
              </a:lnSpc>
            </a:pPr>
            <a:r>
              <a:rPr lang="en-US" sz="3200">
                <a:solidFill>
                  <a:srgbClr val="000000"/>
                </a:solidFill>
                <a:latin typeface="Arial"/>
              </a:rPr>
              <a:t>Total SS = Between SS + Within SS</a:t>
            </a:r>
            <a:endParaRPr/>
          </a:p>
        </p:txBody>
      </p:sp>
      <p:pic>
        <p:nvPicPr>
          <p:cNvPr id="561" name="" descr=""/>
          <p:cNvPicPr/>
          <p:nvPr/>
        </p:nvPicPr>
        <p:blipFill>
          <a:blip r:embed="rId1"/>
          <a:stretch>
            <a:fillRect/>
          </a:stretch>
        </p:blipFill>
        <p:spPr>
          <a:xfrm>
            <a:off x="2895480" y="2286000"/>
            <a:ext cx="3581280" cy="1066680"/>
          </a:xfrm>
          <a:prstGeom prst="rect">
            <a:avLst/>
          </a:prstGeom>
          <a:ln>
            <a:noFill/>
          </a:ln>
        </p:spPr>
      </p:pic>
      <p:pic>
        <p:nvPicPr>
          <p:cNvPr id="562" name="" descr=""/>
          <p:cNvPicPr/>
          <p:nvPr/>
        </p:nvPicPr>
        <p:blipFill>
          <a:blip r:embed="rId2"/>
          <a:stretch>
            <a:fillRect/>
          </a:stretch>
        </p:blipFill>
        <p:spPr>
          <a:xfrm>
            <a:off x="2209680" y="5867280"/>
            <a:ext cx="380880" cy="48276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3" name="TextShape 1"/>
          <p:cNvSpPr txBox="1"/>
          <p:nvPr/>
        </p:nvSpPr>
        <p:spPr>
          <a:xfrm>
            <a:off x="1150920" y="228600"/>
            <a:ext cx="7078320" cy="990360"/>
          </a:xfrm>
          <a:prstGeom prst="rect">
            <a:avLst/>
          </a:prstGeom>
        </p:spPr>
        <p:txBody>
          <a:bodyPr lIns="85320" rIns="85320" tIns="42840" bIns="42840" anchor="b"/>
          <a:p>
            <a:pPr>
              <a:lnSpc>
                <a:spcPct val="100000"/>
              </a:lnSpc>
            </a:pPr>
            <a:r>
              <a:rPr lang="en-US" sz="4000">
                <a:solidFill>
                  <a:srgbClr val="333399"/>
                </a:solidFill>
                <a:latin typeface="Arial"/>
              </a:rPr>
              <a:t>Total Variation</a:t>
            </a:r>
            <a:endParaRPr/>
          </a:p>
        </p:txBody>
      </p:sp>
      <p:pic>
        <p:nvPicPr>
          <p:cNvPr id="564" name="" descr=""/>
          <p:cNvPicPr/>
          <p:nvPr/>
        </p:nvPicPr>
        <p:blipFill>
          <a:blip r:embed="rId1"/>
          <a:stretch>
            <a:fillRect/>
          </a:stretch>
        </p:blipFill>
        <p:spPr>
          <a:xfrm>
            <a:off x="977760" y="3124080"/>
            <a:ext cx="6527880" cy="3048120"/>
          </a:xfrm>
          <a:prstGeom prst="rect">
            <a:avLst/>
          </a:prstGeom>
          <a:ln>
            <a:noFill/>
          </a:ln>
        </p:spPr>
      </p:pic>
      <p:pic>
        <p:nvPicPr>
          <p:cNvPr id="565" name="" descr=""/>
          <p:cNvPicPr/>
          <p:nvPr/>
        </p:nvPicPr>
        <p:blipFill>
          <a:blip r:embed="rId2"/>
          <a:stretch>
            <a:fillRect/>
          </a:stretch>
        </p:blipFill>
        <p:spPr>
          <a:xfrm>
            <a:off x="1422360" y="2031840"/>
            <a:ext cx="6222960" cy="571680"/>
          </a:xfrm>
          <a:prstGeom prst="rect">
            <a:avLst/>
          </a:prstGeom>
          <a:ln>
            <a:noFill/>
          </a:ln>
        </p:spPr>
      </p:pic>
      <p:pic>
        <p:nvPicPr>
          <p:cNvPr id="566" name="" descr=""/>
          <p:cNvPicPr/>
          <p:nvPr/>
        </p:nvPicPr>
        <p:blipFill>
          <a:blip r:embed="rId3"/>
          <a:stretch>
            <a:fillRect/>
          </a:stretch>
        </p:blipFill>
        <p:spPr>
          <a:xfrm>
            <a:off x="7315200" y="4114800"/>
            <a:ext cx="343080" cy="59688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7" name="TextShape 1"/>
          <p:cNvSpPr txBox="1"/>
          <p:nvPr/>
        </p:nvSpPr>
        <p:spPr>
          <a:xfrm>
            <a:off x="1150920" y="228600"/>
            <a:ext cx="7078320" cy="990360"/>
          </a:xfrm>
          <a:prstGeom prst="rect">
            <a:avLst/>
          </a:prstGeom>
        </p:spPr>
        <p:txBody>
          <a:bodyPr lIns="85320" rIns="85320" tIns="42840" bIns="42840" anchor="b"/>
          <a:p>
            <a:pPr>
              <a:lnSpc>
                <a:spcPct val="100000"/>
              </a:lnSpc>
            </a:pPr>
            <a:r>
              <a:rPr lang="en-US" sz="4000">
                <a:solidFill>
                  <a:srgbClr val="333399"/>
                </a:solidFill>
                <a:latin typeface="Arial"/>
              </a:rPr>
              <a:t>Between-Group Variation</a:t>
            </a:r>
            <a:endParaRPr/>
          </a:p>
        </p:txBody>
      </p:sp>
      <p:sp>
        <p:nvSpPr>
          <p:cNvPr id="568" name="CustomShape 2"/>
          <p:cNvSpPr/>
          <p:nvPr/>
        </p:nvSpPr>
        <p:spPr>
          <a:xfrm>
            <a:off x="3079800" y="4540320"/>
            <a:ext cx="390240" cy="337680"/>
          </a:xfrm>
          <a:prstGeom prst="rect">
            <a:avLst/>
          </a:prstGeom>
          <a:noFill/>
          <a:ln w="47520">
            <a:solidFill>
              <a:srgbClr val="000000"/>
            </a:solidFill>
            <a:round/>
          </a:ln>
        </p:spPr>
      </p:sp>
      <p:sp>
        <p:nvSpPr>
          <p:cNvPr id="569" name="CustomShape 3"/>
          <p:cNvSpPr/>
          <p:nvPr/>
        </p:nvSpPr>
        <p:spPr>
          <a:xfrm>
            <a:off x="3403440" y="4400640"/>
            <a:ext cx="171000" cy="158400"/>
          </a:xfrm>
          <a:prstGeom prst="rect">
            <a:avLst/>
          </a:prstGeom>
          <a:solidFill>
            <a:srgbClr val="000000"/>
          </a:solidFill>
          <a:ln>
            <a:noFill/>
          </a:ln>
        </p:spPr>
      </p:sp>
      <p:sp>
        <p:nvSpPr>
          <p:cNvPr id="570" name="CustomShape 4"/>
          <p:cNvSpPr/>
          <p:nvPr/>
        </p:nvSpPr>
        <p:spPr>
          <a:xfrm>
            <a:off x="5094360" y="4429080"/>
            <a:ext cx="172800" cy="158400"/>
          </a:xfrm>
          <a:prstGeom prst="rect">
            <a:avLst/>
          </a:prstGeom>
          <a:solidFill>
            <a:srgbClr val="000000"/>
          </a:solidFill>
          <a:ln>
            <a:noFill/>
          </a:ln>
        </p:spPr>
      </p:sp>
      <p:sp>
        <p:nvSpPr>
          <p:cNvPr id="571" name="CustomShape 5"/>
          <p:cNvSpPr/>
          <p:nvPr/>
        </p:nvSpPr>
        <p:spPr>
          <a:xfrm>
            <a:off x="4745160" y="4568760"/>
            <a:ext cx="412560" cy="68040"/>
          </a:xfrm>
          <a:prstGeom prst="rect">
            <a:avLst/>
          </a:prstGeom>
          <a:noFill/>
          <a:ln w="47520">
            <a:solidFill>
              <a:srgbClr val="000000"/>
            </a:solidFill>
            <a:round/>
          </a:ln>
        </p:spPr>
      </p:sp>
      <p:sp>
        <p:nvSpPr>
          <p:cNvPr id="572" name="CustomShape 6"/>
          <p:cNvSpPr/>
          <p:nvPr/>
        </p:nvSpPr>
        <p:spPr>
          <a:xfrm>
            <a:off x="6330960" y="4138560"/>
            <a:ext cx="344160" cy="68040"/>
          </a:xfrm>
          <a:prstGeom prst="rect">
            <a:avLst/>
          </a:prstGeom>
          <a:noFill/>
          <a:ln w="47520">
            <a:solidFill>
              <a:srgbClr val="000000"/>
            </a:solidFill>
            <a:round/>
          </a:ln>
        </p:spPr>
      </p:sp>
      <p:sp>
        <p:nvSpPr>
          <p:cNvPr id="573" name="CustomShape 7"/>
          <p:cNvSpPr/>
          <p:nvPr/>
        </p:nvSpPr>
        <p:spPr>
          <a:xfrm>
            <a:off x="6613560" y="4226040"/>
            <a:ext cx="171000" cy="158400"/>
          </a:xfrm>
          <a:prstGeom prst="rect">
            <a:avLst/>
          </a:prstGeom>
          <a:solidFill>
            <a:srgbClr val="000000"/>
          </a:solidFill>
          <a:ln>
            <a:noFill/>
          </a:ln>
        </p:spPr>
      </p:sp>
      <p:sp>
        <p:nvSpPr>
          <p:cNvPr id="574" name="CustomShape 8"/>
          <p:cNvSpPr/>
          <p:nvPr/>
        </p:nvSpPr>
        <p:spPr>
          <a:xfrm>
            <a:off x="2286000" y="3554280"/>
            <a:ext cx="5005080" cy="2266560"/>
          </a:xfrm>
          <a:prstGeom prst="rect">
            <a:avLst/>
          </a:prstGeom>
          <a:noFill/>
          <a:ln w="68400">
            <a:solidFill>
              <a:srgbClr val="000000"/>
            </a:solidFill>
            <a:round/>
          </a:ln>
        </p:spPr>
      </p:sp>
      <p:sp>
        <p:nvSpPr>
          <p:cNvPr id="575" name="Line 9"/>
          <p:cNvSpPr/>
          <p:nvPr/>
        </p:nvSpPr>
        <p:spPr>
          <a:xfrm>
            <a:off x="2224080" y="3554280"/>
            <a:ext cx="61920" cy="1440"/>
          </a:xfrm>
          <a:prstGeom prst="line">
            <a:avLst/>
          </a:prstGeom>
          <a:ln w="68400">
            <a:solidFill>
              <a:srgbClr val="000000"/>
            </a:solidFill>
            <a:round/>
          </a:ln>
        </p:spPr>
      </p:sp>
      <p:sp>
        <p:nvSpPr>
          <p:cNvPr id="576" name="Line 10"/>
          <p:cNvSpPr/>
          <p:nvPr/>
        </p:nvSpPr>
        <p:spPr>
          <a:xfrm>
            <a:off x="2224080" y="3781080"/>
            <a:ext cx="61920" cy="1800"/>
          </a:xfrm>
          <a:prstGeom prst="line">
            <a:avLst/>
          </a:prstGeom>
          <a:ln w="68400">
            <a:solidFill>
              <a:srgbClr val="000000"/>
            </a:solidFill>
            <a:round/>
          </a:ln>
        </p:spPr>
      </p:sp>
      <p:sp>
        <p:nvSpPr>
          <p:cNvPr id="577" name="Line 11"/>
          <p:cNvSpPr/>
          <p:nvPr/>
        </p:nvSpPr>
        <p:spPr>
          <a:xfrm>
            <a:off x="2224080" y="4008240"/>
            <a:ext cx="61920" cy="1440"/>
          </a:xfrm>
          <a:prstGeom prst="line">
            <a:avLst/>
          </a:prstGeom>
          <a:ln w="68400">
            <a:solidFill>
              <a:srgbClr val="000000"/>
            </a:solidFill>
            <a:round/>
          </a:ln>
        </p:spPr>
      </p:sp>
      <p:sp>
        <p:nvSpPr>
          <p:cNvPr id="578" name="Line 12"/>
          <p:cNvSpPr/>
          <p:nvPr/>
        </p:nvSpPr>
        <p:spPr>
          <a:xfrm>
            <a:off x="2224080" y="4235400"/>
            <a:ext cx="61920" cy="1440"/>
          </a:xfrm>
          <a:prstGeom prst="line">
            <a:avLst/>
          </a:prstGeom>
          <a:ln w="68400">
            <a:solidFill>
              <a:srgbClr val="000000"/>
            </a:solidFill>
            <a:round/>
          </a:ln>
        </p:spPr>
      </p:sp>
      <p:sp>
        <p:nvSpPr>
          <p:cNvPr id="579" name="Line 13"/>
          <p:cNvSpPr/>
          <p:nvPr/>
        </p:nvSpPr>
        <p:spPr>
          <a:xfrm>
            <a:off x="2224080" y="4462200"/>
            <a:ext cx="61920" cy="1800"/>
          </a:xfrm>
          <a:prstGeom prst="line">
            <a:avLst/>
          </a:prstGeom>
          <a:ln w="68400">
            <a:solidFill>
              <a:srgbClr val="000000"/>
            </a:solidFill>
            <a:round/>
          </a:ln>
        </p:spPr>
      </p:sp>
      <p:sp>
        <p:nvSpPr>
          <p:cNvPr id="580" name="Line 14"/>
          <p:cNvSpPr/>
          <p:nvPr/>
        </p:nvSpPr>
        <p:spPr>
          <a:xfrm>
            <a:off x="2224080" y="4689360"/>
            <a:ext cx="61920" cy="1440"/>
          </a:xfrm>
          <a:prstGeom prst="line">
            <a:avLst/>
          </a:prstGeom>
          <a:ln w="68400">
            <a:solidFill>
              <a:srgbClr val="000000"/>
            </a:solidFill>
            <a:round/>
          </a:ln>
        </p:spPr>
      </p:sp>
      <p:sp>
        <p:nvSpPr>
          <p:cNvPr id="581" name="Line 15"/>
          <p:cNvSpPr/>
          <p:nvPr/>
        </p:nvSpPr>
        <p:spPr>
          <a:xfrm>
            <a:off x="2224080" y="4916160"/>
            <a:ext cx="61920" cy="1800"/>
          </a:xfrm>
          <a:prstGeom prst="line">
            <a:avLst/>
          </a:prstGeom>
          <a:ln w="68400">
            <a:solidFill>
              <a:srgbClr val="000000"/>
            </a:solidFill>
            <a:round/>
          </a:ln>
        </p:spPr>
      </p:sp>
      <p:sp>
        <p:nvSpPr>
          <p:cNvPr id="582" name="Line 16"/>
          <p:cNvSpPr/>
          <p:nvPr/>
        </p:nvSpPr>
        <p:spPr>
          <a:xfrm>
            <a:off x="2224080" y="5138640"/>
            <a:ext cx="61920" cy="1440"/>
          </a:xfrm>
          <a:prstGeom prst="line">
            <a:avLst/>
          </a:prstGeom>
          <a:ln w="68400">
            <a:solidFill>
              <a:srgbClr val="000000"/>
            </a:solidFill>
            <a:round/>
          </a:ln>
        </p:spPr>
      </p:sp>
      <p:sp>
        <p:nvSpPr>
          <p:cNvPr id="583" name="Line 17"/>
          <p:cNvSpPr/>
          <p:nvPr/>
        </p:nvSpPr>
        <p:spPr>
          <a:xfrm>
            <a:off x="2224080" y="5365440"/>
            <a:ext cx="61920" cy="1800"/>
          </a:xfrm>
          <a:prstGeom prst="line">
            <a:avLst/>
          </a:prstGeom>
          <a:ln w="68400">
            <a:solidFill>
              <a:srgbClr val="000000"/>
            </a:solidFill>
            <a:round/>
          </a:ln>
        </p:spPr>
      </p:sp>
      <p:sp>
        <p:nvSpPr>
          <p:cNvPr id="584" name="Line 18"/>
          <p:cNvSpPr/>
          <p:nvPr/>
        </p:nvSpPr>
        <p:spPr>
          <a:xfrm>
            <a:off x="2224080" y="5592600"/>
            <a:ext cx="61920" cy="1440"/>
          </a:xfrm>
          <a:prstGeom prst="line">
            <a:avLst/>
          </a:prstGeom>
          <a:ln w="68400">
            <a:solidFill>
              <a:srgbClr val="000000"/>
            </a:solidFill>
            <a:round/>
          </a:ln>
        </p:spPr>
      </p:sp>
      <p:sp>
        <p:nvSpPr>
          <p:cNvPr id="585" name="Line 19"/>
          <p:cNvSpPr/>
          <p:nvPr/>
        </p:nvSpPr>
        <p:spPr>
          <a:xfrm>
            <a:off x="7291080" y="5821200"/>
            <a:ext cx="1800" cy="28440"/>
          </a:xfrm>
          <a:prstGeom prst="line">
            <a:avLst/>
          </a:prstGeom>
          <a:ln w="68400">
            <a:solidFill>
              <a:srgbClr val="000000"/>
            </a:solidFill>
            <a:round/>
          </a:ln>
        </p:spPr>
      </p:sp>
      <p:sp>
        <p:nvSpPr>
          <p:cNvPr id="586" name="Line 20"/>
          <p:cNvSpPr/>
          <p:nvPr/>
        </p:nvSpPr>
        <p:spPr>
          <a:xfrm>
            <a:off x="6791040" y="5821200"/>
            <a:ext cx="1800" cy="28440"/>
          </a:xfrm>
          <a:prstGeom prst="line">
            <a:avLst/>
          </a:prstGeom>
          <a:ln w="68400">
            <a:solidFill>
              <a:srgbClr val="000000"/>
            </a:solidFill>
            <a:round/>
          </a:ln>
        </p:spPr>
      </p:sp>
      <p:sp>
        <p:nvSpPr>
          <p:cNvPr id="587" name="Line 21"/>
          <p:cNvSpPr/>
          <p:nvPr/>
        </p:nvSpPr>
        <p:spPr>
          <a:xfrm>
            <a:off x="6289560" y="5821200"/>
            <a:ext cx="1440" cy="28440"/>
          </a:xfrm>
          <a:prstGeom prst="line">
            <a:avLst/>
          </a:prstGeom>
          <a:ln w="68400">
            <a:solidFill>
              <a:srgbClr val="000000"/>
            </a:solidFill>
            <a:round/>
          </a:ln>
        </p:spPr>
      </p:sp>
      <p:sp>
        <p:nvSpPr>
          <p:cNvPr id="588" name="Line 22"/>
          <p:cNvSpPr/>
          <p:nvPr/>
        </p:nvSpPr>
        <p:spPr>
          <a:xfrm>
            <a:off x="5794200" y="5821200"/>
            <a:ext cx="1440" cy="28440"/>
          </a:xfrm>
          <a:prstGeom prst="line">
            <a:avLst/>
          </a:prstGeom>
          <a:ln w="68400">
            <a:solidFill>
              <a:srgbClr val="000000"/>
            </a:solidFill>
            <a:round/>
          </a:ln>
        </p:spPr>
      </p:sp>
      <p:sp>
        <p:nvSpPr>
          <p:cNvPr id="589" name="Line 23"/>
          <p:cNvSpPr/>
          <p:nvPr/>
        </p:nvSpPr>
        <p:spPr>
          <a:xfrm>
            <a:off x="5292720" y="5821200"/>
            <a:ext cx="1440" cy="28440"/>
          </a:xfrm>
          <a:prstGeom prst="line">
            <a:avLst/>
          </a:prstGeom>
          <a:ln w="68400">
            <a:solidFill>
              <a:srgbClr val="000000"/>
            </a:solidFill>
            <a:round/>
          </a:ln>
        </p:spPr>
      </p:sp>
      <p:sp>
        <p:nvSpPr>
          <p:cNvPr id="590" name="Line 24"/>
          <p:cNvSpPr/>
          <p:nvPr/>
        </p:nvSpPr>
        <p:spPr>
          <a:xfrm>
            <a:off x="4790880" y="5821200"/>
            <a:ext cx="1440" cy="28440"/>
          </a:xfrm>
          <a:prstGeom prst="line">
            <a:avLst/>
          </a:prstGeom>
          <a:ln w="68400">
            <a:solidFill>
              <a:srgbClr val="000000"/>
            </a:solidFill>
            <a:round/>
          </a:ln>
        </p:spPr>
      </p:sp>
      <p:sp>
        <p:nvSpPr>
          <p:cNvPr id="591" name="Line 25"/>
          <p:cNvSpPr/>
          <p:nvPr/>
        </p:nvSpPr>
        <p:spPr>
          <a:xfrm>
            <a:off x="4290840" y="5821200"/>
            <a:ext cx="1440" cy="28440"/>
          </a:xfrm>
          <a:prstGeom prst="line">
            <a:avLst/>
          </a:prstGeom>
          <a:ln w="68400">
            <a:solidFill>
              <a:srgbClr val="000000"/>
            </a:solidFill>
            <a:round/>
          </a:ln>
        </p:spPr>
      </p:sp>
      <p:sp>
        <p:nvSpPr>
          <p:cNvPr id="592" name="Line 26"/>
          <p:cNvSpPr/>
          <p:nvPr/>
        </p:nvSpPr>
        <p:spPr>
          <a:xfrm>
            <a:off x="3789360" y="5821200"/>
            <a:ext cx="1440" cy="28440"/>
          </a:xfrm>
          <a:prstGeom prst="line">
            <a:avLst/>
          </a:prstGeom>
          <a:ln w="68400">
            <a:solidFill>
              <a:srgbClr val="000000"/>
            </a:solidFill>
            <a:round/>
          </a:ln>
        </p:spPr>
      </p:sp>
      <p:sp>
        <p:nvSpPr>
          <p:cNvPr id="593" name="Line 27"/>
          <p:cNvSpPr/>
          <p:nvPr/>
        </p:nvSpPr>
        <p:spPr>
          <a:xfrm>
            <a:off x="3287520" y="5821200"/>
            <a:ext cx="1440" cy="28440"/>
          </a:xfrm>
          <a:prstGeom prst="line">
            <a:avLst/>
          </a:prstGeom>
          <a:ln w="68400">
            <a:solidFill>
              <a:srgbClr val="000000"/>
            </a:solidFill>
            <a:round/>
          </a:ln>
        </p:spPr>
      </p:sp>
      <p:sp>
        <p:nvSpPr>
          <p:cNvPr id="594" name="Line 28"/>
          <p:cNvSpPr/>
          <p:nvPr/>
        </p:nvSpPr>
        <p:spPr>
          <a:xfrm>
            <a:off x="2787480" y="5821200"/>
            <a:ext cx="1440" cy="28440"/>
          </a:xfrm>
          <a:prstGeom prst="line">
            <a:avLst/>
          </a:prstGeom>
          <a:ln w="68400">
            <a:solidFill>
              <a:srgbClr val="000000"/>
            </a:solidFill>
            <a:round/>
          </a:ln>
        </p:spPr>
      </p:sp>
      <p:sp>
        <p:nvSpPr>
          <p:cNvPr id="595" name="Line 29"/>
          <p:cNvSpPr/>
          <p:nvPr/>
        </p:nvSpPr>
        <p:spPr>
          <a:xfrm>
            <a:off x="2286000" y="4370040"/>
            <a:ext cx="5005080" cy="1800"/>
          </a:xfrm>
          <a:prstGeom prst="line">
            <a:avLst/>
          </a:prstGeom>
          <a:ln w="68400">
            <a:solidFill>
              <a:srgbClr val="ff0000"/>
            </a:solidFill>
            <a:round/>
          </a:ln>
        </p:spPr>
      </p:sp>
      <p:sp>
        <p:nvSpPr>
          <p:cNvPr id="596" name="CustomShape 30"/>
          <p:cNvSpPr/>
          <p:nvPr/>
        </p:nvSpPr>
        <p:spPr>
          <a:xfrm>
            <a:off x="6132600" y="4221000"/>
            <a:ext cx="391680" cy="361440"/>
          </a:xfrm>
          <a:prstGeom prst="rect">
            <a:avLst/>
          </a:prstGeom>
          <a:blipFill>
            <a:blip r:embed="rId1"/>
            <a:tile/>
          </a:blipFill>
          <a:ln>
            <a:noFill/>
          </a:ln>
        </p:spPr>
      </p:sp>
      <p:sp>
        <p:nvSpPr>
          <p:cNvPr id="597" name="CustomShape 31"/>
          <p:cNvSpPr/>
          <p:nvPr/>
        </p:nvSpPr>
        <p:spPr>
          <a:xfrm>
            <a:off x="6191280" y="4273560"/>
            <a:ext cx="275760" cy="252000"/>
          </a:xfrm>
          <a:prstGeom prst="rect">
            <a:avLst/>
          </a:prstGeom>
          <a:blipFill>
            <a:blip r:embed="rId2"/>
            <a:tile/>
          </a:blipFill>
          <a:ln>
            <a:noFill/>
          </a:ln>
        </p:spPr>
      </p:sp>
      <p:sp>
        <p:nvSpPr>
          <p:cNvPr id="598" name="CustomShape 32"/>
          <p:cNvSpPr/>
          <p:nvPr/>
        </p:nvSpPr>
        <p:spPr>
          <a:xfrm>
            <a:off x="2901960" y="5216400"/>
            <a:ext cx="391680" cy="361440"/>
          </a:xfrm>
          <a:prstGeom prst="rect">
            <a:avLst/>
          </a:prstGeom>
          <a:blipFill>
            <a:blip r:embed="rId3"/>
            <a:tile/>
          </a:blipFill>
          <a:ln>
            <a:noFill/>
          </a:ln>
        </p:spPr>
      </p:sp>
      <p:sp>
        <p:nvSpPr>
          <p:cNvPr id="599" name="CustomShape 33"/>
          <p:cNvSpPr/>
          <p:nvPr/>
        </p:nvSpPr>
        <p:spPr>
          <a:xfrm>
            <a:off x="2965320" y="5270400"/>
            <a:ext cx="271080" cy="250560"/>
          </a:xfrm>
          <a:prstGeom prst="rect">
            <a:avLst/>
          </a:prstGeom>
          <a:blipFill>
            <a:blip r:embed="rId4"/>
            <a:tile/>
          </a:blipFill>
          <a:ln>
            <a:noFill/>
          </a:ln>
        </p:spPr>
      </p:sp>
      <p:sp>
        <p:nvSpPr>
          <p:cNvPr id="600" name="CustomShape 34"/>
          <p:cNvSpPr/>
          <p:nvPr/>
        </p:nvSpPr>
        <p:spPr>
          <a:xfrm>
            <a:off x="2453040" y="5952960"/>
            <a:ext cx="1168560" cy="365400"/>
          </a:xfrm>
          <a:prstGeom prst="rect">
            <a:avLst/>
          </a:prstGeom>
          <a:noFill/>
          <a:ln>
            <a:noFill/>
          </a:ln>
        </p:spPr>
        <p:txBody>
          <a:bodyPr wrap="none" lIns="0" rIns="0" tIns="0" bIns="0"/>
          <a:p>
            <a:pPr>
              <a:lnSpc>
                <a:spcPct val="100000"/>
              </a:lnSpc>
            </a:pPr>
            <a:r>
              <a:rPr b="1" lang="en-US" sz="2400">
                <a:solidFill>
                  <a:srgbClr val="000000"/>
                </a:solidFill>
                <a:latin typeface="Arial"/>
              </a:rPr>
              <a:t>Group 1</a:t>
            </a:r>
            <a:endParaRPr/>
          </a:p>
        </p:txBody>
      </p:sp>
      <p:sp>
        <p:nvSpPr>
          <p:cNvPr id="601" name="CustomShape 35"/>
          <p:cNvSpPr/>
          <p:nvPr/>
        </p:nvSpPr>
        <p:spPr>
          <a:xfrm>
            <a:off x="4118400" y="5952960"/>
            <a:ext cx="1168560" cy="365400"/>
          </a:xfrm>
          <a:prstGeom prst="rect">
            <a:avLst/>
          </a:prstGeom>
          <a:noFill/>
          <a:ln>
            <a:noFill/>
          </a:ln>
        </p:spPr>
        <p:txBody>
          <a:bodyPr wrap="none" lIns="0" rIns="0" tIns="0" bIns="0"/>
          <a:p>
            <a:pPr>
              <a:lnSpc>
                <a:spcPct val="100000"/>
              </a:lnSpc>
            </a:pPr>
            <a:r>
              <a:rPr b="1" lang="en-US" sz="2400">
                <a:solidFill>
                  <a:srgbClr val="000000"/>
                </a:solidFill>
                <a:latin typeface="Arial"/>
              </a:rPr>
              <a:t>Group 2</a:t>
            </a:r>
            <a:endParaRPr/>
          </a:p>
        </p:txBody>
      </p:sp>
      <p:sp>
        <p:nvSpPr>
          <p:cNvPr id="602" name="CustomShape 36"/>
          <p:cNvSpPr/>
          <p:nvPr/>
        </p:nvSpPr>
        <p:spPr>
          <a:xfrm>
            <a:off x="5685480" y="5952960"/>
            <a:ext cx="1168560" cy="365400"/>
          </a:xfrm>
          <a:prstGeom prst="rect">
            <a:avLst/>
          </a:prstGeom>
          <a:noFill/>
          <a:ln>
            <a:noFill/>
          </a:ln>
        </p:spPr>
        <p:txBody>
          <a:bodyPr wrap="none" lIns="0" rIns="0" tIns="0" bIns="0"/>
          <a:p>
            <a:pPr>
              <a:lnSpc>
                <a:spcPct val="100000"/>
              </a:lnSpc>
            </a:pPr>
            <a:r>
              <a:rPr b="1" lang="en-US" sz="2400">
                <a:solidFill>
                  <a:srgbClr val="000000"/>
                </a:solidFill>
                <a:latin typeface="Arial"/>
              </a:rPr>
              <a:t>Group 3</a:t>
            </a:r>
            <a:endParaRPr/>
          </a:p>
        </p:txBody>
      </p:sp>
      <p:sp>
        <p:nvSpPr>
          <p:cNvPr id="603" name="CustomShape 37"/>
          <p:cNvSpPr/>
          <p:nvPr/>
        </p:nvSpPr>
        <p:spPr>
          <a:xfrm>
            <a:off x="2901960" y="4719600"/>
            <a:ext cx="391680" cy="361440"/>
          </a:xfrm>
          <a:prstGeom prst="rect">
            <a:avLst/>
          </a:prstGeom>
          <a:blipFill>
            <a:blip r:embed="rId5"/>
            <a:tile/>
          </a:blipFill>
          <a:ln>
            <a:noFill/>
          </a:ln>
        </p:spPr>
      </p:sp>
      <p:sp>
        <p:nvSpPr>
          <p:cNvPr id="604" name="CustomShape 38"/>
          <p:cNvSpPr/>
          <p:nvPr/>
        </p:nvSpPr>
        <p:spPr>
          <a:xfrm>
            <a:off x="2965320" y="4772160"/>
            <a:ext cx="271080" cy="250560"/>
          </a:xfrm>
          <a:prstGeom prst="rect">
            <a:avLst/>
          </a:prstGeom>
          <a:blipFill>
            <a:blip r:embed="rId6"/>
            <a:tile/>
          </a:blipFill>
          <a:ln>
            <a:noFill/>
          </a:ln>
        </p:spPr>
      </p:sp>
      <p:sp>
        <p:nvSpPr>
          <p:cNvPr id="605" name="CustomShape 39"/>
          <p:cNvSpPr/>
          <p:nvPr/>
        </p:nvSpPr>
        <p:spPr>
          <a:xfrm>
            <a:off x="2901960" y="4221000"/>
            <a:ext cx="391680" cy="361440"/>
          </a:xfrm>
          <a:prstGeom prst="rect">
            <a:avLst/>
          </a:prstGeom>
          <a:blipFill>
            <a:blip r:embed="rId7"/>
            <a:tile/>
          </a:blipFill>
          <a:ln>
            <a:noFill/>
          </a:ln>
        </p:spPr>
      </p:sp>
      <p:sp>
        <p:nvSpPr>
          <p:cNvPr id="606" name="CustomShape 40"/>
          <p:cNvSpPr/>
          <p:nvPr/>
        </p:nvSpPr>
        <p:spPr>
          <a:xfrm>
            <a:off x="2965320" y="4273560"/>
            <a:ext cx="271080" cy="252000"/>
          </a:xfrm>
          <a:prstGeom prst="rect">
            <a:avLst/>
          </a:prstGeom>
          <a:blipFill>
            <a:blip r:embed="rId8"/>
            <a:tile/>
          </a:blipFill>
          <a:ln>
            <a:noFill/>
          </a:ln>
        </p:spPr>
      </p:sp>
      <p:sp>
        <p:nvSpPr>
          <p:cNvPr id="607" name="CustomShape 41"/>
          <p:cNvSpPr/>
          <p:nvPr/>
        </p:nvSpPr>
        <p:spPr>
          <a:xfrm>
            <a:off x="4567320" y="3313080"/>
            <a:ext cx="391680" cy="361440"/>
          </a:xfrm>
          <a:prstGeom prst="rect">
            <a:avLst/>
          </a:prstGeom>
          <a:blipFill>
            <a:blip r:embed="rId9"/>
            <a:tile/>
          </a:blipFill>
          <a:ln>
            <a:noFill/>
          </a:ln>
        </p:spPr>
      </p:sp>
      <p:sp>
        <p:nvSpPr>
          <p:cNvPr id="608" name="CustomShape 42"/>
          <p:cNvSpPr/>
          <p:nvPr/>
        </p:nvSpPr>
        <p:spPr>
          <a:xfrm>
            <a:off x="4624560" y="3370320"/>
            <a:ext cx="275760" cy="245880"/>
          </a:xfrm>
          <a:prstGeom prst="rect">
            <a:avLst/>
          </a:prstGeom>
          <a:blipFill>
            <a:blip r:embed="rId10"/>
            <a:tile/>
          </a:blipFill>
          <a:ln>
            <a:noFill/>
          </a:ln>
        </p:spPr>
      </p:sp>
      <p:sp>
        <p:nvSpPr>
          <p:cNvPr id="609" name="CustomShape 43"/>
          <p:cNvSpPr/>
          <p:nvPr/>
        </p:nvSpPr>
        <p:spPr>
          <a:xfrm>
            <a:off x="4567320" y="3718080"/>
            <a:ext cx="391680" cy="363240"/>
          </a:xfrm>
          <a:prstGeom prst="rect">
            <a:avLst/>
          </a:prstGeom>
          <a:blipFill>
            <a:blip r:embed="rId11"/>
            <a:tile/>
          </a:blipFill>
          <a:ln>
            <a:noFill/>
          </a:ln>
        </p:spPr>
      </p:sp>
      <p:sp>
        <p:nvSpPr>
          <p:cNvPr id="610" name="CustomShape 44"/>
          <p:cNvSpPr/>
          <p:nvPr/>
        </p:nvSpPr>
        <p:spPr>
          <a:xfrm>
            <a:off x="4624560" y="3772080"/>
            <a:ext cx="275760" cy="250560"/>
          </a:xfrm>
          <a:prstGeom prst="rect">
            <a:avLst/>
          </a:prstGeom>
          <a:blipFill>
            <a:blip r:embed="rId12"/>
            <a:tile/>
          </a:blipFill>
          <a:ln>
            <a:noFill/>
          </a:ln>
        </p:spPr>
      </p:sp>
      <p:sp>
        <p:nvSpPr>
          <p:cNvPr id="611" name="CustomShape 45"/>
          <p:cNvSpPr/>
          <p:nvPr/>
        </p:nvSpPr>
        <p:spPr>
          <a:xfrm>
            <a:off x="4567320" y="5381640"/>
            <a:ext cx="391680" cy="361440"/>
          </a:xfrm>
          <a:prstGeom prst="rect">
            <a:avLst/>
          </a:prstGeom>
          <a:blipFill>
            <a:blip r:embed="rId13"/>
            <a:tile/>
          </a:blipFill>
          <a:ln>
            <a:noFill/>
          </a:ln>
        </p:spPr>
      </p:sp>
      <p:sp>
        <p:nvSpPr>
          <p:cNvPr id="612" name="CustomShape 46"/>
          <p:cNvSpPr/>
          <p:nvPr/>
        </p:nvSpPr>
        <p:spPr>
          <a:xfrm>
            <a:off x="4624560" y="5438880"/>
            <a:ext cx="275760" cy="245880"/>
          </a:xfrm>
          <a:prstGeom prst="rect">
            <a:avLst/>
          </a:prstGeom>
          <a:blipFill>
            <a:blip r:embed="rId14"/>
            <a:tile/>
          </a:blipFill>
          <a:ln>
            <a:noFill/>
          </a:ln>
        </p:spPr>
      </p:sp>
      <p:sp>
        <p:nvSpPr>
          <p:cNvPr id="613" name="CustomShape 47"/>
          <p:cNvSpPr/>
          <p:nvPr/>
        </p:nvSpPr>
        <p:spPr>
          <a:xfrm>
            <a:off x="6132600" y="3767040"/>
            <a:ext cx="391680" cy="361440"/>
          </a:xfrm>
          <a:prstGeom prst="rect">
            <a:avLst/>
          </a:prstGeom>
          <a:blipFill>
            <a:blip r:embed="rId15"/>
            <a:tile/>
          </a:blipFill>
          <a:ln>
            <a:noFill/>
          </a:ln>
        </p:spPr>
      </p:sp>
      <p:sp>
        <p:nvSpPr>
          <p:cNvPr id="614" name="CustomShape 48"/>
          <p:cNvSpPr/>
          <p:nvPr/>
        </p:nvSpPr>
        <p:spPr>
          <a:xfrm>
            <a:off x="6191280" y="3819600"/>
            <a:ext cx="275760" cy="252000"/>
          </a:xfrm>
          <a:prstGeom prst="rect">
            <a:avLst/>
          </a:prstGeom>
          <a:blipFill>
            <a:blip r:embed="rId16"/>
            <a:tile/>
          </a:blipFill>
          <a:ln>
            <a:noFill/>
          </a:ln>
        </p:spPr>
      </p:sp>
      <p:sp>
        <p:nvSpPr>
          <p:cNvPr id="615" name="CustomShape 49"/>
          <p:cNvSpPr/>
          <p:nvPr/>
        </p:nvSpPr>
        <p:spPr>
          <a:xfrm>
            <a:off x="4567320" y="4476600"/>
            <a:ext cx="391680" cy="363240"/>
          </a:xfrm>
          <a:prstGeom prst="rect">
            <a:avLst/>
          </a:prstGeom>
          <a:blipFill>
            <a:blip r:embed="rId17"/>
            <a:tile/>
          </a:blipFill>
          <a:ln>
            <a:noFill/>
          </a:ln>
        </p:spPr>
      </p:sp>
      <p:sp>
        <p:nvSpPr>
          <p:cNvPr id="616" name="CustomShape 50"/>
          <p:cNvSpPr/>
          <p:nvPr/>
        </p:nvSpPr>
        <p:spPr>
          <a:xfrm>
            <a:off x="4624560" y="4530600"/>
            <a:ext cx="275760" cy="250560"/>
          </a:xfrm>
          <a:prstGeom prst="rect">
            <a:avLst/>
          </a:prstGeom>
          <a:blipFill>
            <a:blip r:embed="rId18"/>
            <a:tile/>
          </a:blipFill>
          <a:ln>
            <a:noFill/>
          </a:ln>
        </p:spPr>
      </p:sp>
      <p:sp>
        <p:nvSpPr>
          <p:cNvPr id="617" name="CustomShape 51"/>
          <p:cNvSpPr/>
          <p:nvPr/>
        </p:nvSpPr>
        <p:spPr>
          <a:xfrm>
            <a:off x="6132600" y="3313080"/>
            <a:ext cx="391680" cy="361440"/>
          </a:xfrm>
          <a:prstGeom prst="rect">
            <a:avLst/>
          </a:prstGeom>
          <a:blipFill>
            <a:blip r:embed="rId19"/>
            <a:tile/>
          </a:blipFill>
          <a:ln>
            <a:noFill/>
          </a:ln>
        </p:spPr>
      </p:sp>
      <p:sp>
        <p:nvSpPr>
          <p:cNvPr id="618" name="CustomShape 52"/>
          <p:cNvSpPr/>
          <p:nvPr/>
        </p:nvSpPr>
        <p:spPr>
          <a:xfrm>
            <a:off x="6191280" y="3370320"/>
            <a:ext cx="275760" cy="245880"/>
          </a:xfrm>
          <a:prstGeom prst="rect">
            <a:avLst/>
          </a:prstGeom>
          <a:blipFill>
            <a:blip r:embed="rId20"/>
            <a:tile/>
          </a:blipFill>
          <a:ln>
            <a:noFill/>
          </a:ln>
        </p:spPr>
      </p:sp>
      <p:sp>
        <p:nvSpPr>
          <p:cNvPr id="619" name="CustomShape 53"/>
          <p:cNvSpPr/>
          <p:nvPr/>
        </p:nvSpPr>
        <p:spPr>
          <a:xfrm>
            <a:off x="6132600" y="4670280"/>
            <a:ext cx="391680" cy="361440"/>
          </a:xfrm>
          <a:prstGeom prst="rect">
            <a:avLst/>
          </a:prstGeom>
          <a:blipFill>
            <a:blip r:embed="rId21"/>
            <a:tile/>
          </a:blipFill>
          <a:ln>
            <a:noFill/>
          </a:ln>
        </p:spPr>
      </p:sp>
      <p:sp>
        <p:nvSpPr>
          <p:cNvPr id="620" name="CustomShape 54"/>
          <p:cNvSpPr/>
          <p:nvPr/>
        </p:nvSpPr>
        <p:spPr>
          <a:xfrm>
            <a:off x="6191280" y="4729320"/>
            <a:ext cx="275760" cy="250560"/>
          </a:xfrm>
          <a:prstGeom prst="rect">
            <a:avLst/>
          </a:prstGeom>
          <a:blipFill>
            <a:blip r:embed="rId22"/>
            <a:tile/>
          </a:blipFill>
          <a:ln>
            <a:noFill/>
          </a:ln>
        </p:spPr>
      </p:sp>
      <p:sp>
        <p:nvSpPr>
          <p:cNvPr id="621" name="CustomShape 55"/>
          <p:cNvSpPr/>
          <p:nvPr/>
        </p:nvSpPr>
        <p:spPr>
          <a:xfrm>
            <a:off x="1427040" y="3213000"/>
            <a:ext cx="1828440" cy="365400"/>
          </a:xfrm>
          <a:prstGeom prst="rect">
            <a:avLst/>
          </a:prstGeom>
          <a:noFill/>
          <a:ln>
            <a:noFill/>
          </a:ln>
        </p:spPr>
        <p:txBody>
          <a:bodyPr wrap="none" lIns="0" rIns="0" tIns="0" bIns="0"/>
          <a:p>
            <a:pPr>
              <a:lnSpc>
                <a:spcPct val="100000"/>
              </a:lnSpc>
            </a:pPr>
            <a:r>
              <a:rPr b="1" lang="en-US" sz="2400">
                <a:solidFill>
                  <a:srgbClr val="000000"/>
                </a:solidFill>
                <a:latin typeface="Arial"/>
              </a:rPr>
              <a:t>Response, X</a:t>
            </a:r>
            <a:endParaRPr/>
          </a:p>
        </p:txBody>
      </p:sp>
      <p:sp>
        <p:nvSpPr>
          <p:cNvPr id="622" name="Line 56"/>
          <p:cNvSpPr/>
          <p:nvPr/>
        </p:nvSpPr>
        <p:spPr>
          <a:xfrm>
            <a:off x="4144680" y="4627440"/>
            <a:ext cx="1173240" cy="1440"/>
          </a:xfrm>
          <a:prstGeom prst="line">
            <a:avLst/>
          </a:prstGeom>
          <a:ln w="68400">
            <a:solidFill>
              <a:srgbClr val="808000"/>
            </a:solidFill>
            <a:round/>
          </a:ln>
        </p:spPr>
      </p:sp>
      <p:sp>
        <p:nvSpPr>
          <p:cNvPr id="623" name="Line 57"/>
          <p:cNvSpPr/>
          <p:nvPr/>
        </p:nvSpPr>
        <p:spPr>
          <a:xfrm>
            <a:off x="5709960" y="4143240"/>
            <a:ext cx="1174680" cy="1440"/>
          </a:xfrm>
          <a:prstGeom prst="line">
            <a:avLst/>
          </a:prstGeom>
          <a:ln w="68400">
            <a:solidFill>
              <a:srgbClr val="808000"/>
            </a:solidFill>
            <a:round/>
          </a:ln>
        </p:spPr>
      </p:sp>
      <p:sp>
        <p:nvSpPr>
          <p:cNvPr id="624" name="Line 58"/>
          <p:cNvSpPr/>
          <p:nvPr/>
        </p:nvSpPr>
        <p:spPr>
          <a:xfrm>
            <a:off x="2479320" y="4868640"/>
            <a:ext cx="1175040" cy="1800"/>
          </a:xfrm>
          <a:prstGeom prst="line">
            <a:avLst/>
          </a:prstGeom>
          <a:ln w="68400">
            <a:solidFill>
              <a:srgbClr val="808000"/>
            </a:solidFill>
            <a:round/>
          </a:ln>
        </p:spPr>
      </p:sp>
      <p:pic>
        <p:nvPicPr>
          <p:cNvPr id="625" name="" descr=""/>
          <p:cNvPicPr/>
          <p:nvPr/>
        </p:nvPicPr>
        <p:blipFill>
          <a:blip r:embed="rId23"/>
          <a:stretch>
            <a:fillRect/>
          </a:stretch>
        </p:blipFill>
        <p:spPr>
          <a:xfrm>
            <a:off x="3733920" y="4572000"/>
            <a:ext cx="355680" cy="533520"/>
          </a:xfrm>
          <a:prstGeom prst="rect">
            <a:avLst/>
          </a:prstGeom>
          <a:ln>
            <a:noFill/>
          </a:ln>
        </p:spPr>
      </p:pic>
      <p:pic>
        <p:nvPicPr>
          <p:cNvPr id="626" name="" descr=""/>
          <p:cNvPicPr/>
          <p:nvPr/>
        </p:nvPicPr>
        <p:blipFill>
          <a:blip r:embed="rId24"/>
          <a:stretch>
            <a:fillRect/>
          </a:stretch>
        </p:blipFill>
        <p:spPr>
          <a:xfrm>
            <a:off x="990720" y="1905120"/>
            <a:ext cx="8001000" cy="812880"/>
          </a:xfrm>
          <a:prstGeom prst="rect">
            <a:avLst/>
          </a:prstGeom>
          <a:ln>
            <a:noFill/>
          </a:ln>
        </p:spPr>
      </p:pic>
      <p:pic>
        <p:nvPicPr>
          <p:cNvPr id="627" name="" descr=""/>
          <p:cNvPicPr/>
          <p:nvPr/>
        </p:nvPicPr>
        <p:blipFill>
          <a:blip r:embed="rId25"/>
          <a:stretch>
            <a:fillRect/>
          </a:stretch>
        </p:blipFill>
        <p:spPr>
          <a:xfrm>
            <a:off x="5410080" y="4343400"/>
            <a:ext cx="355680" cy="457200"/>
          </a:xfrm>
          <a:prstGeom prst="rect">
            <a:avLst/>
          </a:prstGeom>
          <a:ln>
            <a:noFill/>
          </a:ln>
        </p:spPr>
      </p:pic>
      <p:pic>
        <p:nvPicPr>
          <p:cNvPr id="628" name="" descr=""/>
          <p:cNvPicPr/>
          <p:nvPr/>
        </p:nvPicPr>
        <p:blipFill>
          <a:blip r:embed="rId26"/>
          <a:stretch>
            <a:fillRect/>
          </a:stretch>
        </p:blipFill>
        <p:spPr>
          <a:xfrm>
            <a:off x="6934320" y="3886200"/>
            <a:ext cx="355680" cy="457200"/>
          </a:xfrm>
          <a:prstGeom prst="rect">
            <a:avLst/>
          </a:prstGeom>
          <a:ln>
            <a:noFill/>
          </a:ln>
        </p:spPr>
      </p:pic>
      <p:pic>
        <p:nvPicPr>
          <p:cNvPr id="629" name="" descr=""/>
          <p:cNvPicPr/>
          <p:nvPr/>
        </p:nvPicPr>
        <p:blipFill>
          <a:blip r:embed="rId27"/>
          <a:stretch>
            <a:fillRect/>
          </a:stretch>
        </p:blipFill>
        <p:spPr>
          <a:xfrm>
            <a:off x="7315200" y="4191120"/>
            <a:ext cx="254160" cy="38088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0" name="TextShape 1"/>
          <p:cNvSpPr txBox="1"/>
          <p:nvPr/>
        </p:nvSpPr>
        <p:spPr>
          <a:xfrm>
            <a:off x="1150920" y="228600"/>
            <a:ext cx="7078320" cy="990360"/>
          </a:xfrm>
          <a:prstGeom prst="rect">
            <a:avLst/>
          </a:prstGeom>
        </p:spPr>
        <p:txBody>
          <a:bodyPr lIns="85320" rIns="85320" tIns="42840" bIns="42840" anchor="b"/>
          <a:p>
            <a:pPr>
              <a:lnSpc>
                <a:spcPct val="100000"/>
              </a:lnSpc>
            </a:pPr>
            <a:r>
              <a:rPr lang="en-US" sz="4000">
                <a:solidFill>
                  <a:srgbClr val="333399"/>
                </a:solidFill>
                <a:latin typeface="Arial"/>
              </a:rPr>
              <a:t>Within-Group Variation</a:t>
            </a:r>
            <a:endParaRPr/>
          </a:p>
        </p:txBody>
      </p:sp>
      <p:sp>
        <p:nvSpPr>
          <p:cNvPr id="631" name="CustomShape 2"/>
          <p:cNvSpPr/>
          <p:nvPr/>
        </p:nvSpPr>
        <p:spPr>
          <a:xfrm>
            <a:off x="7620120" y="1219320"/>
            <a:ext cx="1523520" cy="395280"/>
          </a:xfrm>
          <a:prstGeom prst="rect">
            <a:avLst/>
          </a:prstGeom>
          <a:noFill/>
          <a:ln>
            <a:noFill/>
          </a:ln>
        </p:spPr>
        <p:txBody>
          <a:bodyPr lIns="90000" rIns="90000" tIns="45000" bIns="45000"/>
          <a:p>
            <a:pPr>
              <a:lnSpc>
                <a:spcPct val="100000"/>
              </a:lnSpc>
            </a:pPr>
            <a:r>
              <a:rPr i="1" lang="en-US" sz="2000">
                <a:solidFill>
                  <a:srgbClr val="333399"/>
                </a:solidFill>
                <a:latin typeface="Arial"/>
              </a:rPr>
              <a:t>(continued)</a:t>
            </a:r>
            <a:endParaRPr/>
          </a:p>
        </p:txBody>
      </p:sp>
      <p:pic>
        <p:nvPicPr>
          <p:cNvPr id="632" name="" descr=""/>
          <p:cNvPicPr/>
          <p:nvPr/>
        </p:nvPicPr>
        <p:blipFill>
          <a:blip r:embed="rId1"/>
          <a:stretch>
            <a:fillRect/>
          </a:stretch>
        </p:blipFill>
        <p:spPr>
          <a:xfrm>
            <a:off x="3733920" y="4800600"/>
            <a:ext cx="482760" cy="596880"/>
          </a:xfrm>
          <a:prstGeom prst="rect">
            <a:avLst/>
          </a:prstGeom>
          <a:ln>
            <a:noFill/>
          </a:ln>
        </p:spPr>
      </p:pic>
      <p:pic>
        <p:nvPicPr>
          <p:cNvPr id="633" name="" descr=""/>
          <p:cNvPicPr/>
          <p:nvPr/>
        </p:nvPicPr>
        <p:blipFill>
          <a:blip r:embed="rId2"/>
          <a:stretch>
            <a:fillRect/>
          </a:stretch>
        </p:blipFill>
        <p:spPr>
          <a:xfrm>
            <a:off x="6858000" y="4114800"/>
            <a:ext cx="533520" cy="609480"/>
          </a:xfrm>
          <a:prstGeom prst="rect">
            <a:avLst/>
          </a:prstGeom>
          <a:ln>
            <a:noFill/>
          </a:ln>
        </p:spPr>
      </p:pic>
      <p:pic>
        <p:nvPicPr>
          <p:cNvPr id="634" name="" descr=""/>
          <p:cNvPicPr/>
          <p:nvPr/>
        </p:nvPicPr>
        <p:blipFill>
          <a:blip r:embed="rId3"/>
          <a:stretch>
            <a:fillRect/>
          </a:stretch>
        </p:blipFill>
        <p:spPr>
          <a:xfrm>
            <a:off x="1143000" y="3200400"/>
            <a:ext cx="6566040" cy="3187800"/>
          </a:xfrm>
          <a:prstGeom prst="rect">
            <a:avLst/>
          </a:prstGeom>
          <a:ln>
            <a:noFill/>
          </a:ln>
        </p:spPr>
      </p:pic>
      <p:pic>
        <p:nvPicPr>
          <p:cNvPr id="635" name="" descr=""/>
          <p:cNvPicPr/>
          <p:nvPr/>
        </p:nvPicPr>
        <p:blipFill>
          <a:blip r:embed="rId4"/>
          <a:stretch>
            <a:fillRect/>
          </a:stretch>
        </p:blipFill>
        <p:spPr>
          <a:xfrm>
            <a:off x="1981080" y="1828800"/>
            <a:ext cx="5460840" cy="952560"/>
          </a:xfrm>
          <a:prstGeom prst="rect">
            <a:avLst/>
          </a:prstGeom>
          <a:ln>
            <a:noFill/>
          </a:ln>
        </p:spPr>
      </p:pic>
      <p:pic>
        <p:nvPicPr>
          <p:cNvPr id="636" name="" descr=""/>
          <p:cNvPicPr/>
          <p:nvPr/>
        </p:nvPicPr>
        <p:blipFill>
          <a:blip r:embed="rId5"/>
          <a:stretch>
            <a:fillRect/>
          </a:stretch>
        </p:blipFill>
        <p:spPr>
          <a:xfrm>
            <a:off x="5334120" y="4495680"/>
            <a:ext cx="533520" cy="60948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7" name="TextShape 1"/>
          <p:cNvSpPr txBox="1"/>
          <p:nvPr/>
        </p:nvSpPr>
        <p:spPr>
          <a:xfrm>
            <a:off x="1150920" y="228600"/>
            <a:ext cx="7078320" cy="990360"/>
          </a:xfrm>
          <a:prstGeom prst="rect">
            <a:avLst/>
          </a:prstGeom>
        </p:spPr>
        <p:txBody>
          <a:bodyPr lIns="85320" rIns="85320" tIns="42840" bIns="42840" anchor="b"/>
          <a:p>
            <a:pPr>
              <a:lnSpc>
                <a:spcPct val="100000"/>
              </a:lnSpc>
            </a:pPr>
            <a:r>
              <a:rPr lang="en-US" sz="4000">
                <a:solidFill>
                  <a:srgbClr val="333399"/>
                </a:solidFill>
                <a:latin typeface="Arial"/>
              </a:rPr>
              <a:t>Obtaining the Mean Squares</a:t>
            </a:r>
            <a:endParaRPr/>
          </a:p>
        </p:txBody>
      </p:sp>
      <p:pic>
        <p:nvPicPr>
          <p:cNvPr id="638" name="" descr=""/>
          <p:cNvPicPr/>
          <p:nvPr/>
        </p:nvPicPr>
        <p:blipFill>
          <a:blip r:embed="rId1"/>
          <a:stretch>
            <a:fillRect/>
          </a:stretch>
        </p:blipFill>
        <p:spPr>
          <a:xfrm>
            <a:off x="2031840" y="3314880"/>
            <a:ext cx="4330800" cy="1181160"/>
          </a:xfrm>
          <a:prstGeom prst="rect">
            <a:avLst/>
          </a:prstGeom>
          <a:ln>
            <a:noFill/>
          </a:ln>
        </p:spPr>
      </p:pic>
      <p:pic>
        <p:nvPicPr>
          <p:cNvPr id="639" name="" descr=""/>
          <p:cNvPicPr/>
          <p:nvPr/>
        </p:nvPicPr>
        <p:blipFill>
          <a:blip r:embed="rId2"/>
          <a:stretch>
            <a:fillRect/>
          </a:stretch>
        </p:blipFill>
        <p:spPr>
          <a:xfrm>
            <a:off x="1422360" y="1866960"/>
            <a:ext cx="5334120" cy="1181160"/>
          </a:xfrm>
          <a:prstGeom prst="rect">
            <a:avLst/>
          </a:prstGeom>
          <a:ln>
            <a:noFill/>
          </a:ln>
        </p:spPr>
      </p:pic>
      <p:pic>
        <p:nvPicPr>
          <p:cNvPr id="640" name="" descr=""/>
          <p:cNvPicPr/>
          <p:nvPr/>
        </p:nvPicPr>
        <p:blipFill>
          <a:blip r:embed="rId3"/>
          <a:stretch>
            <a:fillRect/>
          </a:stretch>
        </p:blipFill>
        <p:spPr>
          <a:xfrm>
            <a:off x="2146320" y="4762440"/>
            <a:ext cx="3898800" cy="118116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1" name="CustomShape 1"/>
          <p:cNvSpPr/>
          <p:nvPr/>
        </p:nvSpPr>
        <p:spPr>
          <a:xfrm>
            <a:off x="2286000" y="1752480"/>
            <a:ext cx="6629040" cy="914040"/>
          </a:xfrm>
          <a:prstGeom prst="rect">
            <a:avLst/>
          </a:prstGeom>
          <a:solidFill>
            <a:srgbClr val="c7daf7"/>
          </a:solidFill>
          <a:ln>
            <a:noFill/>
          </a:ln>
        </p:spPr>
      </p:sp>
      <p:sp>
        <p:nvSpPr>
          <p:cNvPr id="642" name="CustomShape 2"/>
          <p:cNvSpPr/>
          <p:nvPr/>
        </p:nvSpPr>
        <p:spPr>
          <a:xfrm>
            <a:off x="533520" y="1752480"/>
            <a:ext cx="1752120" cy="3657240"/>
          </a:xfrm>
          <a:prstGeom prst="rect">
            <a:avLst/>
          </a:prstGeom>
          <a:solidFill>
            <a:srgbClr val="fde0bd"/>
          </a:solidFill>
          <a:ln>
            <a:noFill/>
          </a:ln>
        </p:spPr>
      </p:sp>
      <p:sp>
        <p:nvSpPr>
          <p:cNvPr id="643" name="CustomShape 3"/>
          <p:cNvSpPr/>
          <p:nvPr/>
        </p:nvSpPr>
        <p:spPr>
          <a:xfrm>
            <a:off x="533520" y="1752480"/>
            <a:ext cx="8381520" cy="3657240"/>
          </a:xfrm>
          <a:prstGeom prst="rect">
            <a:avLst/>
          </a:prstGeom>
          <a:noFill/>
          <a:ln w="19080">
            <a:solidFill>
              <a:srgbClr val="000000"/>
            </a:solidFill>
            <a:miter/>
          </a:ln>
        </p:spPr>
      </p:sp>
      <p:sp>
        <p:nvSpPr>
          <p:cNvPr id="644" name="CustomShape 4"/>
          <p:cNvSpPr/>
          <p:nvPr/>
        </p:nvSpPr>
        <p:spPr>
          <a:xfrm>
            <a:off x="990720" y="380880"/>
            <a:ext cx="7721280" cy="761760"/>
          </a:xfrm>
          <a:prstGeom prst="rect">
            <a:avLst/>
          </a:prstGeom>
          <a:noFill/>
          <a:ln>
            <a:noFill/>
          </a:ln>
        </p:spPr>
        <p:txBody>
          <a:bodyPr lIns="85320" rIns="85320" tIns="42840" bIns="42840" anchor="b"/>
          <a:p>
            <a:pPr algn="ctr">
              <a:lnSpc>
                <a:spcPct val="100000"/>
              </a:lnSpc>
            </a:pPr>
            <a:r>
              <a:rPr lang="en-US" sz="3900">
                <a:solidFill>
                  <a:srgbClr val="333399"/>
                </a:solidFill>
                <a:latin typeface="Arial"/>
              </a:rPr>
              <a:t>One-Way ANOVA Table</a:t>
            </a:r>
            <a:endParaRPr/>
          </a:p>
        </p:txBody>
      </p:sp>
      <p:sp>
        <p:nvSpPr>
          <p:cNvPr id="645" name="CustomShape 5"/>
          <p:cNvSpPr/>
          <p:nvPr/>
        </p:nvSpPr>
        <p:spPr>
          <a:xfrm>
            <a:off x="609480" y="1828800"/>
            <a:ext cx="1676160" cy="819720"/>
          </a:xfrm>
          <a:prstGeom prst="rect">
            <a:avLst/>
          </a:prstGeom>
          <a:noFill/>
          <a:ln>
            <a:noFill/>
          </a:ln>
        </p:spPr>
        <p:txBody>
          <a:bodyPr lIns="90360" rIns="90360" tIns="44280" bIns="44280"/>
          <a:p>
            <a:pPr>
              <a:lnSpc>
                <a:spcPct val="100000"/>
              </a:lnSpc>
            </a:pPr>
            <a:r>
              <a:rPr b="1" lang="en-US" sz="2400">
                <a:solidFill>
                  <a:srgbClr val="3333cc"/>
                </a:solidFill>
                <a:latin typeface="Arial"/>
              </a:rPr>
              <a:t>Source of Variation</a:t>
            </a:r>
            <a:endParaRPr/>
          </a:p>
        </p:txBody>
      </p:sp>
      <p:sp>
        <p:nvSpPr>
          <p:cNvPr id="646" name="CustomShape 6"/>
          <p:cNvSpPr/>
          <p:nvPr/>
        </p:nvSpPr>
        <p:spPr>
          <a:xfrm>
            <a:off x="4475160" y="1943280"/>
            <a:ext cx="468360" cy="453960"/>
          </a:xfrm>
          <a:prstGeom prst="rect">
            <a:avLst/>
          </a:prstGeom>
          <a:noFill/>
          <a:ln>
            <a:noFill/>
          </a:ln>
        </p:spPr>
        <p:txBody>
          <a:bodyPr wrap="none" lIns="90360" rIns="90360" tIns="44280" bIns="44280"/>
          <a:p>
            <a:pPr>
              <a:lnSpc>
                <a:spcPct val="100000"/>
              </a:lnSpc>
            </a:pPr>
            <a:r>
              <a:rPr b="1" lang="en-US" sz="2400">
                <a:solidFill>
                  <a:srgbClr val="000000"/>
                </a:solidFill>
                <a:latin typeface="Arial"/>
              </a:rPr>
              <a:t>df</a:t>
            </a:r>
            <a:endParaRPr/>
          </a:p>
        </p:txBody>
      </p:sp>
      <p:sp>
        <p:nvSpPr>
          <p:cNvPr id="647" name="CustomShape 7"/>
          <p:cNvSpPr/>
          <p:nvPr/>
        </p:nvSpPr>
        <p:spPr>
          <a:xfrm>
            <a:off x="2798640" y="1943280"/>
            <a:ext cx="587160" cy="453960"/>
          </a:xfrm>
          <a:prstGeom prst="rect">
            <a:avLst/>
          </a:prstGeom>
          <a:noFill/>
          <a:ln>
            <a:noFill/>
          </a:ln>
        </p:spPr>
        <p:txBody>
          <a:bodyPr wrap="none" lIns="90360" rIns="90360" tIns="44280" bIns="44280"/>
          <a:p>
            <a:pPr>
              <a:lnSpc>
                <a:spcPct val="100000"/>
              </a:lnSpc>
            </a:pPr>
            <a:r>
              <a:rPr b="1" lang="en-US" sz="2400">
                <a:solidFill>
                  <a:srgbClr val="000000"/>
                </a:solidFill>
                <a:latin typeface="Arial"/>
              </a:rPr>
              <a:t>SS</a:t>
            </a:r>
            <a:endParaRPr/>
          </a:p>
        </p:txBody>
      </p:sp>
      <p:sp>
        <p:nvSpPr>
          <p:cNvPr id="648" name="CustomShape 8"/>
          <p:cNvSpPr/>
          <p:nvPr/>
        </p:nvSpPr>
        <p:spPr>
          <a:xfrm>
            <a:off x="5647680" y="1828800"/>
            <a:ext cx="1637280" cy="819720"/>
          </a:xfrm>
          <a:prstGeom prst="rect">
            <a:avLst/>
          </a:prstGeom>
          <a:noFill/>
          <a:ln>
            <a:noFill/>
          </a:ln>
        </p:spPr>
        <p:txBody>
          <a:bodyPr wrap="none" lIns="90360" rIns="90360" tIns="44280" bIns="44280"/>
          <a:p>
            <a:pPr algn="ctr">
              <a:lnSpc>
                <a:spcPct val="100000"/>
              </a:lnSpc>
            </a:pPr>
            <a:r>
              <a:rPr b="1" lang="en-US" sz="2400">
                <a:solidFill>
                  <a:srgbClr val="000000"/>
                </a:solidFill>
                <a:latin typeface="Arial"/>
              </a:rPr>
              <a:t>MS</a:t>
            </a:r>
            <a:endParaRPr/>
          </a:p>
          <a:p>
            <a:pPr algn="ctr">
              <a:lnSpc>
                <a:spcPct val="100000"/>
              </a:lnSpc>
            </a:pPr>
            <a:r>
              <a:rPr b="1" lang="en-US" sz="2400">
                <a:solidFill>
                  <a:srgbClr val="000000"/>
                </a:solidFill>
                <a:latin typeface="Arial"/>
              </a:rPr>
              <a:t>(Variance)</a:t>
            </a:r>
            <a:endParaRPr/>
          </a:p>
        </p:txBody>
      </p:sp>
      <p:sp>
        <p:nvSpPr>
          <p:cNvPr id="649" name="CustomShape 9"/>
          <p:cNvSpPr/>
          <p:nvPr/>
        </p:nvSpPr>
        <p:spPr>
          <a:xfrm>
            <a:off x="674640" y="2793960"/>
            <a:ext cx="1534680" cy="819720"/>
          </a:xfrm>
          <a:prstGeom prst="rect">
            <a:avLst/>
          </a:prstGeom>
          <a:noFill/>
          <a:ln>
            <a:noFill/>
          </a:ln>
        </p:spPr>
        <p:txBody>
          <a:bodyPr lIns="90360" rIns="90360" tIns="44280" bIns="44280"/>
          <a:p>
            <a:pPr>
              <a:lnSpc>
                <a:spcPct val="100000"/>
              </a:lnSpc>
            </a:pPr>
            <a:r>
              <a:rPr b="1" lang="en-US" sz="2400">
                <a:solidFill>
                  <a:srgbClr val="3333cc"/>
                </a:solidFill>
                <a:latin typeface="Arial"/>
              </a:rPr>
              <a:t>Between Groups</a:t>
            </a:r>
            <a:endParaRPr/>
          </a:p>
        </p:txBody>
      </p:sp>
      <p:sp>
        <p:nvSpPr>
          <p:cNvPr id="650" name="CustomShape 10"/>
          <p:cNvSpPr/>
          <p:nvPr/>
        </p:nvSpPr>
        <p:spPr>
          <a:xfrm>
            <a:off x="2666880" y="2819520"/>
            <a:ext cx="1925280" cy="453960"/>
          </a:xfrm>
          <a:prstGeom prst="rect">
            <a:avLst/>
          </a:prstGeom>
          <a:noFill/>
          <a:ln>
            <a:noFill/>
          </a:ln>
        </p:spPr>
        <p:txBody>
          <a:bodyPr lIns="90360" rIns="90360" tIns="44280" bIns="44280"/>
          <a:p>
            <a:pPr>
              <a:lnSpc>
                <a:spcPct val="100000"/>
              </a:lnSpc>
            </a:pPr>
            <a:r>
              <a:rPr b="1" lang="en-US" sz="2400">
                <a:solidFill>
                  <a:srgbClr val="000000"/>
                </a:solidFill>
                <a:latin typeface="Arial"/>
              </a:rPr>
              <a:t>B SS</a:t>
            </a:r>
            <a:endParaRPr/>
          </a:p>
        </p:txBody>
      </p:sp>
      <p:sp>
        <p:nvSpPr>
          <p:cNvPr id="651" name="CustomShape 11"/>
          <p:cNvSpPr/>
          <p:nvPr/>
        </p:nvSpPr>
        <p:spPr>
          <a:xfrm>
            <a:off x="5410080" y="2971800"/>
            <a:ext cx="1120680" cy="453960"/>
          </a:xfrm>
          <a:prstGeom prst="rect">
            <a:avLst/>
          </a:prstGeom>
          <a:noFill/>
          <a:ln>
            <a:noFill/>
          </a:ln>
        </p:spPr>
        <p:txBody>
          <a:bodyPr wrap="none" lIns="90360" rIns="90360" tIns="44280" bIns="44280"/>
          <a:p>
            <a:pPr>
              <a:lnSpc>
                <a:spcPct val="100000"/>
              </a:lnSpc>
            </a:pPr>
            <a:r>
              <a:rPr b="1" lang="en-US" sz="2400">
                <a:solidFill>
                  <a:srgbClr val="000000"/>
                </a:solidFill>
                <a:latin typeface="Arial"/>
              </a:rPr>
              <a:t>BMS =</a:t>
            </a:r>
            <a:endParaRPr/>
          </a:p>
        </p:txBody>
      </p:sp>
      <p:sp>
        <p:nvSpPr>
          <p:cNvPr id="652" name="CustomShape 12"/>
          <p:cNvSpPr/>
          <p:nvPr/>
        </p:nvSpPr>
        <p:spPr>
          <a:xfrm>
            <a:off x="674640" y="3703680"/>
            <a:ext cx="1458720" cy="819720"/>
          </a:xfrm>
          <a:prstGeom prst="rect">
            <a:avLst/>
          </a:prstGeom>
          <a:noFill/>
          <a:ln>
            <a:noFill/>
          </a:ln>
        </p:spPr>
        <p:txBody>
          <a:bodyPr lIns="90360" rIns="90360" tIns="44280" bIns="44280"/>
          <a:p>
            <a:pPr>
              <a:lnSpc>
                <a:spcPct val="100000"/>
              </a:lnSpc>
            </a:pPr>
            <a:r>
              <a:rPr b="1" lang="en-US" sz="2400">
                <a:solidFill>
                  <a:srgbClr val="3333cc"/>
                </a:solidFill>
                <a:latin typeface="Arial"/>
              </a:rPr>
              <a:t>Within Groups</a:t>
            </a:r>
            <a:endParaRPr/>
          </a:p>
        </p:txBody>
      </p:sp>
      <p:sp>
        <p:nvSpPr>
          <p:cNvPr id="653" name="CustomShape 13"/>
          <p:cNvSpPr/>
          <p:nvPr/>
        </p:nvSpPr>
        <p:spPr>
          <a:xfrm>
            <a:off x="4266000" y="3886200"/>
            <a:ext cx="808200" cy="453960"/>
          </a:xfrm>
          <a:prstGeom prst="rect">
            <a:avLst/>
          </a:prstGeom>
          <a:noFill/>
          <a:ln>
            <a:noFill/>
          </a:ln>
        </p:spPr>
        <p:txBody>
          <a:bodyPr wrap="none" lIns="90360" rIns="90360" tIns="44280" bIns="44280"/>
          <a:p>
            <a:pPr>
              <a:lnSpc>
                <a:spcPct val="100000"/>
              </a:lnSpc>
            </a:pPr>
            <a:r>
              <a:rPr b="1" lang="en-US" sz="2400">
                <a:solidFill>
                  <a:srgbClr val="000000"/>
                </a:solidFill>
                <a:latin typeface="Arial"/>
              </a:rPr>
              <a:t>n - k</a:t>
            </a:r>
            <a:endParaRPr/>
          </a:p>
        </p:txBody>
      </p:sp>
      <p:sp>
        <p:nvSpPr>
          <p:cNvPr id="654" name="CustomShape 14"/>
          <p:cNvSpPr/>
          <p:nvPr/>
        </p:nvSpPr>
        <p:spPr>
          <a:xfrm>
            <a:off x="2666520" y="3886200"/>
            <a:ext cx="959040" cy="453960"/>
          </a:xfrm>
          <a:prstGeom prst="rect">
            <a:avLst/>
          </a:prstGeom>
          <a:noFill/>
          <a:ln>
            <a:noFill/>
          </a:ln>
        </p:spPr>
        <p:txBody>
          <a:bodyPr wrap="none" lIns="90360" rIns="90360" tIns="44280" bIns="44280"/>
          <a:p>
            <a:pPr>
              <a:lnSpc>
                <a:spcPct val="100000"/>
              </a:lnSpc>
            </a:pPr>
            <a:r>
              <a:rPr b="1" lang="en-US" sz="2400">
                <a:solidFill>
                  <a:srgbClr val="000000"/>
                </a:solidFill>
                <a:latin typeface="Arial"/>
              </a:rPr>
              <a:t>W SS</a:t>
            </a:r>
            <a:endParaRPr/>
          </a:p>
        </p:txBody>
      </p:sp>
      <p:sp>
        <p:nvSpPr>
          <p:cNvPr id="655" name="CustomShape 15"/>
          <p:cNvSpPr/>
          <p:nvPr/>
        </p:nvSpPr>
        <p:spPr>
          <a:xfrm>
            <a:off x="5409000" y="3886200"/>
            <a:ext cx="1189080" cy="453960"/>
          </a:xfrm>
          <a:prstGeom prst="rect">
            <a:avLst/>
          </a:prstGeom>
          <a:noFill/>
          <a:ln>
            <a:noFill/>
          </a:ln>
        </p:spPr>
        <p:txBody>
          <a:bodyPr wrap="none" lIns="90360" rIns="90360" tIns="44280" bIns="44280"/>
          <a:p>
            <a:pPr>
              <a:lnSpc>
                <a:spcPct val="100000"/>
              </a:lnSpc>
            </a:pPr>
            <a:r>
              <a:rPr b="1" lang="en-US" sz="2400">
                <a:solidFill>
                  <a:srgbClr val="000000"/>
                </a:solidFill>
                <a:latin typeface="Arial"/>
              </a:rPr>
              <a:t>WMS =</a:t>
            </a:r>
            <a:endParaRPr/>
          </a:p>
        </p:txBody>
      </p:sp>
      <p:sp>
        <p:nvSpPr>
          <p:cNvPr id="656" name="CustomShape 16"/>
          <p:cNvSpPr/>
          <p:nvPr/>
        </p:nvSpPr>
        <p:spPr>
          <a:xfrm>
            <a:off x="772200" y="4724280"/>
            <a:ext cx="887400" cy="453960"/>
          </a:xfrm>
          <a:prstGeom prst="rect">
            <a:avLst/>
          </a:prstGeom>
          <a:noFill/>
          <a:ln>
            <a:noFill/>
          </a:ln>
        </p:spPr>
        <p:txBody>
          <a:bodyPr wrap="none" lIns="90360" rIns="90360" tIns="44280" bIns="44280"/>
          <a:p>
            <a:pPr>
              <a:lnSpc>
                <a:spcPct val="100000"/>
              </a:lnSpc>
            </a:pPr>
            <a:r>
              <a:rPr b="1" lang="en-US" sz="2400">
                <a:solidFill>
                  <a:srgbClr val="3333cc"/>
                </a:solidFill>
                <a:latin typeface="Arial"/>
              </a:rPr>
              <a:t>Total</a:t>
            </a:r>
            <a:endParaRPr/>
          </a:p>
        </p:txBody>
      </p:sp>
      <p:sp>
        <p:nvSpPr>
          <p:cNvPr id="657" name="CustomShape 17"/>
          <p:cNvSpPr/>
          <p:nvPr/>
        </p:nvSpPr>
        <p:spPr>
          <a:xfrm>
            <a:off x="4266000" y="4724280"/>
            <a:ext cx="808200" cy="453960"/>
          </a:xfrm>
          <a:prstGeom prst="rect">
            <a:avLst/>
          </a:prstGeom>
          <a:noFill/>
          <a:ln>
            <a:noFill/>
          </a:ln>
        </p:spPr>
        <p:txBody>
          <a:bodyPr wrap="none" lIns="90360" rIns="90360" tIns="44280" bIns="44280"/>
          <a:p>
            <a:pPr>
              <a:lnSpc>
                <a:spcPct val="100000"/>
              </a:lnSpc>
            </a:pPr>
            <a:r>
              <a:rPr b="1" lang="en-US" sz="2400">
                <a:solidFill>
                  <a:srgbClr val="000000"/>
                </a:solidFill>
                <a:latin typeface="Arial"/>
              </a:rPr>
              <a:t>n - 1</a:t>
            </a:r>
            <a:endParaRPr/>
          </a:p>
        </p:txBody>
      </p:sp>
      <p:sp>
        <p:nvSpPr>
          <p:cNvPr id="658" name="CustomShape 18"/>
          <p:cNvSpPr/>
          <p:nvPr/>
        </p:nvSpPr>
        <p:spPr>
          <a:xfrm>
            <a:off x="2286360" y="4572000"/>
            <a:ext cx="1678320" cy="819720"/>
          </a:xfrm>
          <a:prstGeom prst="rect">
            <a:avLst/>
          </a:prstGeom>
          <a:noFill/>
          <a:ln>
            <a:noFill/>
          </a:ln>
        </p:spPr>
        <p:txBody>
          <a:bodyPr wrap="none" lIns="90360" rIns="90360" tIns="44280" bIns="44280"/>
          <a:p>
            <a:pPr algn="ctr">
              <a:lnSpc>
                <a:spcPct val="100000"/>
              </a:lnSpc>
            </a:pPr>
            <a:r>
              <a:rPr b="1" lang="en-US" sz="2400">
                <a:solidFill>
                  <a:srgbClr val="000000"/>
                </a:solidFill>
                <a:latin typeface="Arial"/>
              </a:rPr>
              <a:t>TSS =</a:t>
            </a:r>
            <a:endParaRPr/>
          </a:p>
          <a:p>
            <a:pPr algn="ctr">
              <a:lnSpc>
                <a:spcPct val="100000"/>
              </a:lnSpc>
            </a:pPr>
            <a:r>
              <a:rPr b="1" lang="en-US" sz="2400">
                <a:solidFill>
                  <a:srgbClr val="000000"/>
                </a:solidFill>
                <a:latin typeface="Arial"/>
              </a:rPr>
              <a:t>BSS+WSS</a:t>
            </a:r>
            <a:endParaRPr/>
          </a:p>
        </p:txBody>
      </p:sp>
      <p:sp>
        <p:nvSpPr>
          <p:cNvPr id="659" name="CustomShape 19"/>
          <p:cNvSpPr/>
          <p:nvPr/>
        </p:nvSpPr>
        <p:spPr>
          <a:xfrm>
            <a:off x="4266360" y="2971800"/>
            <a:ext cx="791640" cy="453960"/>
          </a:xfrm>
          <a:prstGeom prst="rect">
            <a:avLst/>
          </a:prstGeom>
          <a:noFill/>
          <a:ln>
            <a:noFill/>
          </a:ln>
        </p:spPr>
        <p:txBody>
          <a:bodyPr wrap="none" lIns="90360" rIns="90360" tIns="44280" bIns="44280"/>
          <a:p>
            <a:pPr>
              <a:lnSpc>
                <a:spcPct val="100000"/>
              </a:lnSpc>
            </a:pPr>
            <a:r>
              <a:rPr b="1" lang="en-US" sz="2400">
                <a:solidFill>
                  <a:srgbClr val="000000"/>
                </a:solidFill>
                <a:latin typeface="Arial"/>
              </a:rPr>
              <a:t>k - 1</a:t>
            </a:r>
            <a:endParaRPr/>
          </a:p>
        </p:txBody>
      </p:sp>
      <p:sp>
        <p:nvSpPr>
          <p:cNvPr id="660" name="Line 20"/>
          <p:cNvSpPr/>
          <p:nvPr/>
        </p:nvSpPr>
        <p:spPr>
          <a:xfrm>
            <a:off x="2286000" y="1752480"/>
            <a:ext cx="0" cy="3657600"/>
          </a:xfrm>
          <a:prstGeom prst="line">
            <a:avLst/>
          </a:prstGeom>
          <a:ln w="19080">
            <a:solidFill>
              <a:srgbClr val="000000"/>
            </a:solidFill>
            <a:miter/>
          </a:ln>
        </p:spPr>
      </p:sp>
      <p:sp>
        <p:nvSpPr>
          <p:cNvPr id="661" name="Line 21"/>
          <p:cNvSpPr/>
          <p:nvPr/>
        </p:nvSpPr>
        <p:spPr>
          <a:xfrm>
            <a:off x="3962160" y="1752480"/>
            <a:ext cx="0" cy="3657600"/>
          </a:xfrm>
          <a:prstGeom prst="line">
            <a:avLst/>
          </a:prstGeom>
          <a:ln w="19080">
            <a:solidFill>
              <a:srgbClr val="000000"/>
            </a:solidFill>
            <a:miter/>
          </a:ln>
        </p:spPr>
      </p:sp>
      <p:sp>
        <p:nvSpPr>
          <p:cNvPr id="662" name="Line 22"/>
          <p:cNvSpPr/>
          <p:nvPr/>
        </p:nvSpPr>
        <p:spPr>
          <a:xfrm>
            <a:off x="5486400" y="1752480"/>
            <a:ext cx="0" cy="3657600"/>
          </a:xfrm>
          <a:prstGeom prst="line">
            <a:avLst/>
          </a:prstGeom>
          <a:ln w="19080">
            <a:solidFill>
              <a:srgbClr val="000000"/>
            </a:solidFill>
            <a:miter/>
          </a:ln>
        </p:spPr>
      </p:sp>
      <p:sp>
        <p:nvSpPr>
          <p:cNvPr id="663" name="Line 23"/>
          <p:cNvSpPr/>
          <p:nvPr/>
        </p:nvSpPr>
        <p:spPr>
          <a:xfrm>
            <a:off x="7315200" y="1752480"/>
            <a:ext cx="0" cy="3657600"/>
          </a:xfrm>
          <a:prstGeom prst="line">
            <a:avLst/>
          </a:prstGeom>
          <a:ln w="19080">
            <a:solidFill>
              <a:srgbClr val="000000"/>
            </a:solidFill>
            <a:miter/>
          </a:ln>
        </p:spPr>
      </p:sp>
      <p:sp>
        <p:nvSpPr>
          <p:cNvPr id="664" name="Line 24"/>
          <p:cNvSpPr/>
          <p:nvPr/>
        </p:nvSpPr>
        <p:spPr>
          <a:xfrm>
            <a:off x="533160" y="2743200"/>
            <a:ext cx="8382240" cy="0"/>
          </a:xfrm>
          <a:prstGeom prst="line">
            <a:avLst/>
          </a:prstGeom>
          <a:ln w="19080">
            <a:solidFill>
              <a:srgbClr val="000000"/>
            </a:solidFill>
            <a:miter/>
          </a:ln>
        </p:spPr>
      </p:sp>
      <p:sp>
        <p:nvSpPr>
          <p:cNvPr id="665" name="Line 25"/>
          <p:cNvSpPr/>
          <p:nvPr/>
        </p:nvSpPr>
        <p:spPr>
          <a:xfrm>
            <a:off x="533160" y="3657600"/>
            <a:ext cx="6782040" cy="0"/>
          </a:xfrm>
          <a:prstGeom prst="line">
            <a:avLst/>
          </a:prstGeom>
          <a:ln w="19080">
            <a:solidFill>
              <a:srgbClr val="000000"/>
            </a:solidFill>
            <a:miter/>
          </a:ln>
        </p:spPr>
      </p:sp>
      <p:sp>
        <p:nvSpPr>
          <p:cNvPr id="666" name="Line 26"/>
          <p:cNvSpPr/>
          <p:nvPr/>
        </p:nvSpPr>
        <p:spPr>
          <a:xfrm>
            <a:off x="533160" y="4572000"/>
            <a:ext cx="6782040" cy="0"/>
          </a:xfrm>
          <a:prstGeom prst="line">
            <a:avLst/>
          </a:prstGeom>
          <a:ln w="19080">
            <a:solidFill>
              <a:srgbClr val="000000"/>
            </a:solidFill>
            <a:miter/>
          </a:ln>
        </p:spPr>
      </p:sp>
      <p:sp>
        <p:nvSpPr>
          <p:cNvPr id="667" name="CustomShape 27"/>
          <p:cNvSpPr/>
          <p:nvPr/>
        </p:nvSpPr>
        <p:spPr>
          <a:xfrm>
            <a:off x="8001000" y="2819520"/>
            <a:ext cx="858600" cy="453960"/>
          </a:xfrm>
          <a:prstGeom prst="rect">
            <a:avLst/>
          </a:prstGeom>
          <a:noFill/>
          <a:ln>
            <a:noFill/>
          </a:ln>
        </p:spPr>
        <p:txBody>
          <a:bodyPr wrap="none" lIns="90360" rIns="90360" tIns="44280" bIns="44280"/>
          <a:p>
            <a:pPr>
              <a:lnSpc>
                <a:spcPct val="100000"/>
              </a:lnSpc>
            </a:pPr>
            <a:r>
              <a:rPr b="1" lang="en-US" sz="2400">
                <a:solidFill>
                  <a:srgbClr val="ff0000"/>
                </a:solidFill>
                <a:latin typeface="Arial"/>
              </a:rPr>
              <a:t>BMS</a:t>
            </a:r>
            <a:endParaRPr/>
          </a:p>
        </p:txBody>
      </p:sp>
      <p:sp>
        <p:nvSpPr>
          <p:cNvPr id="668" name="CustomShape 28"/>
          <p:cNvSpPr/>
          <p:nvPr/>
        </p:nvSpPr>
        <p:spPr>
          <a:xfrm>
            <a:off x="7934400" y="3263760"/>
            <a:ext cx="925560" cy="453960"/>
          </a:xfrm>
          <a:prstGeom prst="rect">
            <a:avLst/>
          </a:prstGeom>
          <a:noFill/>
          <a:ln>
            <a:noFill/>
          </a:ln>
        </p:spPr>
        <p:txBody>
          <a:bodyPr wrap="none" lIns="90360" rIns="90360" tIns="44280" bIns="44280"/>
          <a:p>
            <a:pPr>
              <a:lnSpc>
                <a:spcPct val="100000"/>
              </a:lnSpc>
            </a:pPr>
            <a:r>
              <a:rPr b="1" lang="en-US" sz="2400">
                <a:solidFill>
                  <a:srgbClr val="ff0000"/>
                </a:solidFill>
                <a:latin typeface="Arial"/>
              </a:rPr>
              <a:t>WMS</a:t>
            </a:r>
            <a:endParaRPr/>
          </a:p>
        </p:txBody>
      </p:sp>
      <p:sp>
        <p:nvSpPr>
          <p:cNvPr id="669" name="Line 29"/>
          <p:cNvSpPr/>
          <p:nvPr/>
        </p:nvSpPr>
        <p:spPr>
          <a:xfrm>
            <a:off x="8010360" y="3263760"/>
            <a:ext cx="838080" cy="0"/>
          </a:xfrm>
          <a:prstGeom prst="line">
            <a:avLst/>
          </a:prstGeom>
          <a:ln w="28440">
            <a:solidFill>
              <a:srgbClr val="ff0000"/>
            </a:solidFill>
            <a:round/>
          </a:ln>
        </p:spPr>
      </p:sp>
      <p:sp>
        <p:nvSpPr>
          <p:cNvPr id="670" name="CustomShape 30"/>
          <p:cNvSpPr/>
          <p:nvPr/>
        </p:nvSpPr>
        <p:spPr>
          <a:xfrm>
            <a:off x="7542720" y="1981080"/>
            <a:ext cx="1113120" cy="453960"/>
          </a:xfrm>
          <a:prstGeom prst="rect">
            <a:avLst/>
          </a:prstGeom>
          <a:noFill/>
          <a:ln>
            <a:noFill/>
          </a:ln>
        </p:spPr>
        <p:txBody>
          <a:bodyPr wrap="none" lIns="90360" rIns="90360" tIns="44280" bIns="44280"/>
          <a:p>
            <a:pPr>
              <a:lnSpc>
                <a:spcPct val="100000"/>
              </a:lnSpc>
            </a:pPr>
            <a:r>
              <a:rPr b="1" lang="en-US" sz="2400">
                <a:solidFill>
                  <a:srgbClr val="000000"/>
                </a:solidFill>
                <a:latin typeface="Arial"/>
              </a:rPr>
              <a:t>F ratio</a:t>
            </a:r>
            <a:endParaRPr/>
          </a:p>
        </p:txBody>
      </p:sp>
      <p:sp>
        <p:nvSpPr>
          <p:cNvPr id="671" name="CustomShape 31"/>
          <p:cNvSpPr/>
          <p:nvPr/>
        </p:nvSpPr>
        <p:spPr>
          <a:xfrm>
            <a:off x="3657600" y="5638680"/>
            <a:ext cx="5105160" cy="840600"/>
          </a:xfrm>
          <a:prstGeom prst="rect">
            <a:avLst/>
          </a:prstGeom>
          <a:noFill/>
          <a:ln>
            <a:noFill/>
          </a:ln>
        </p:spPr>
        <p:txBody>
          <a:bodyPr lIns="90000" rIns="90000" tIns="45000" bIns="45000"/>
          <a:p>
            <a:pPr>
              <a:lnSpc>
                <a:spcPct val="75000"/>
              </a:lnSpc>
            </a:pPr>
            <a:r>
              <a:rPr lang="en-US" sz="1600">
                <a:solidFill>
                  <a:srgbClr val="000000"/>
                </a:solidFill>
                <a:latin typeface="Arial"/>
              </a:rPr>
              <a:t>k = number of groups</a:t>
            </a:r>
            <a:endParaRPr/>
          </a:p>
          <a:p>
            <a:pPr>
              <a:lnSpc>
                <a:spcPct val="75000"/>
              </a:lnSpc>
            </a:pPr>
            <a:r>
              <a:rPr lang="en-US" sz="1600">
                <a:solidFill>
                  <a:srgbClr val="000000"/>
                </a:solidFill>
                <a:latin typeface="Arial"/>
              </a:rPr>
              <a:t>n = sum of the sample sizes from all groups</a:t>
            </a:r>
            <a:endParaRPr/>
          </a:p>
          <a:p>
            <a:pPr>
              <a:lnSpc>
                <a:spcPct val="75000"/>
              </a:lnSpc>
            </a:pPr>
            <a:r>
              <a:rPr lang="en-US" sz="1600">
                <a:solidFill>
                  <a:srgbClr val="000000"/>
                </a:solidFill>
                <a:latin typeface="Arial"/>
              </a:rPr>
              <a:t>df = degrees of freedom</a:t>
            </a:r>
            <a:endParaRPr/>
          </a:p>
        </p:txBody>
      </p:sp>
      <p:sp>
        <p:nvSpPr>
          <p:cNvPr id="672" name="CustomShape 32"/>
          <p:cNvSpPr/>
          <p:nvPr/>
        </p:nvSpPr>
        <p:spPr>
          <a:xfrm>
            <a:off x="6401160" y="2743200"/>
            <a:ext cx="806760" cy="453960"/>
          </a:xfrm>
          <a:prstGeom prst="rect">
            <a:avLst/>
          </a:prstGeom>
          <a:noFill/>
          <a:ln>
            <a:noFill/>
          </a:ln>
        </p:spPr>
        <p:txBody>
          <a:bodyPr wrap="none" lIns="90360" rIns="90360" tIns="44280" bIns="44280"/>
          <a:p>
            <a:pPr>
              <a:lnSpc>
                <a:spcPct val="100000"/>
              </a:lnSpc>
            </a:pPr>
            <a:r>
              <a:rPr b="1" lang="en-US" sz="2400">
                <a:solidFill>
                  <a:srgbClr val="000000"/>
                </a:solidFill>
                <a:latin typeface="Arial"/>
              </a:rPr>
              <a:t>BSS</a:t>
            </a:r>
            <a:endParaRPr/>
          </a:p>
        </p:txBody>
      </p:sp>
      <p:sp>
        <p:nvSpPr>
          <p:cNvPr id="673" name="CustomShape 33"/>
          <p:cNvSpPr/>
          <p:nvPr/>
        </p:nvSpPr>
        <p:spPr>
          <a:xfrm>
            <a:off x="6400080" y="3200400"/>
            <a:ext cx="791640" cy="453960"/>
          </a:xfrm>
          <a:prstGeom prst="rect">
            <a:avLst/>
          </a:prstGeom>
          <a:noFill/>
          <a:ln>
            <a:noFill/>
          </a:ln>
        </p:spPr>
        <p:txBody>
          <a:bodyPr wrap="none" lIns="90360" rIns="90360" tIns="44280" bIns="44280"/>
          <a:p>
            <a:pPr>
              <a:lnSpc>
                <a:spcPct val="100000"/>
              </a:lnSpc>
            </a:pPr>
            <a:r>
              <a:rPr b="1" lang="en-US" sz="2400">
                <a:solidFill>
                  <a:srgbClr val="000000"/>
                </a:solidFill>
                <a:latin typeface="Arial"/>
              </a:rPr>
              <a:t>k - 1</a:t>
            </a:r>
            <a:endParaRPr/>
          </a:p>
        </p:txBody>
      </p:sp>
      <p:sp>
        <p:nvSpPr>
          <p:cNvPr id="674" name="Line 34"/>
          <p:cNvSpPr/>
          <p:nvPr/>
        </p:nvSpPr>
        <p:spPr>
          <a:xfrm>
            <a:off x="6476760" y="3200400"/>
            <a:ext cx="685800" cy="0"/>
          </a:xfrm>
          <a:prstGeom prst="line">
            <a:avLst/>
          </a:prstGeom>
          <a:ln w="28440">
            <a:solidFill>
              <a:srgbClr val="000000"/>
            </a:solidFill>
            <a:round/>
          </a:ln>
        </p:spPr>
      </p:sp>
      <p:sp>
        <p:nvSpPr>
          <p:cNvPr id="675" name="CustomShape 35"/>
          <p:cNvSpPr/>
          <p:nvPr/>
        </p:nvSpPr>
        <p:spPr>
          <a:xfrm>
            <a:off x="6477120" y="3657600"/>
            <a:ext cx="874440" cy="453960"/>
          </a:xfrm>
          <a:prstGeom prst="rect">
            <a:avLst/>
          </a:prstGeom>
          <a:noFill/>
          <a:ln>
            <a:noFill/>
          </a:ln>
        </p:spPr>
        <p:txBody>
          <a:bodyPr wrap="none" lIns="90360" rIns="90360" tIns="44280" bIns="44280"/>
          <a:p>
            <a:pPr>
              <a:lnSpc>
                <a:spcPct val="100000"/>
              </a:lnSpc>
            </a:pPr>
            <a:r>
              <a:rPr b="1" lang="en-US" sz="2400">
                <a:solidFill>
                  <a:srgbClr val="000000"/>
                </a:solidFill>
                <a:latin typeface="Arial"/>
              </a:rPr>
              <a:t>WSS</a:t>
            </a:r>
            <a:endParaRPr/>
          </a:p>
        </p:txBody>
      </p:sp>
      <p:sp>
        <p:nvSpPr>
          <p:cNvPr id="676" name="CustomShape 36"/>
          <p:cNvSpPr/>
          <p:nvPr/>
        </p:nvSpPr>
        <p:spPr>
          <a:xfrm>
            <a:off x="6476040" y="4114800"/>
            <a:ext cx="808200" cy="453960"/>
          </a:xfrm>
          <a:prstGeom prst="rect">
            <a:avLst/>
          </a:prstGeom>
          <a:noFill/>
          <a:ln>
            <a:noFill/>
          </a:ln>
        </p:spPr>
        <p:txBody>
          <a:bodyPr wrap="none" lIns="90360" rIns="90360" tIns="44280" bIns="44280"/>
          <a:p>
            <a:pPr>
              <a:lnSpc>
                <a:spcPct val="100000"/>
              </a:lnSpc>
            </a:pPr>
            <a:r>
              <a:rPr b="1" lang="en-US" sz="2400">
                <a:solidFill>
                  <a:srgbClr val="000000"/>
                </a:solidFill>
                <a:latin typeface="Arial"/>
              </a:rPr>
              <a:t>n - k</a:t>
            </a:r>
            <a:endParaRPr/>
          </a:p>
        </p:txBody>
      </p:sp>
      <p:sp>
        <p:nvSpPr>
          <p:cNvPr id="677" name="Line 37"/>
          <p:cNvSpPr/>
          <p:nvPr/>
        </p:nvSpPr>
        <p:spPr>
          <a:xfrm>
            <a:off x="6553080" y="4114800"/>
            <a:ext cx="685800" cy="0"/>
          </a:xfrm>
          <a:prstGeom prst="line">
            <a:avLst/>
          </a:prstGeom>
          <a:ln w="28440">
            <a:solidFill>
              <a:srgbClr val="000000"/>
            </a:solidFill>
            <a:round/>
          </a:ln>
        </p:spPr>
      </p:sp>
      <p:sp>
        <p:nvSpPr>
          <p:cNvPr id="678" name="CustomShape 38"/>
          <p:cNvSpPr/>
          <p:nvPr/>
        </p:nvSpPr>
        <p:spPr>
          <a:xfrm>
            <a:off x="7390800" y="3048120"/>
            <a:ext cx="630000" cy="453960"/>
          </a:xfrm>
          <a:prstGeom prst="rect">
            <a:avLst/>
          </a:prstGeom>
          <a:noFill/>
          <a:ln>
            <a:noFill/>
          </a:ln>
        </p:spPr>
        <p:txBody>
          <a:bodyPr wrap="none" lIns="90360" rIns="90360" tIns="44280" bIns="44280"/>
          <a:p>
            <a:pPr>
              <a:lnSpc>
                <a:spcPct val="100000"/>
              </a:lnSpc>
            </a:pPr>
            <a:r>
              <a:rPr b="1" lang="en-US" sz="2400">
                <a:solidFill>
                  <a:srgbClr val="ff0000"/>
                </a:solidFill>
                <a:latin typeface="Arial"/>
              </a:rPr>
              <a:t>F =</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9" name="TextShape 1"/>
          <p:cNvSpPr txBox="1"/>
          <p:nvPr/>
        </p:nvSpPr>
        <p:spPr>
          <a:xfrm>
            <a:off x="990720" y="304920"/>
            <a:ext cx="7792560" cy="1066320"/>
          </a:xfrm>
          <a:prstGeom prst="rect">
            <a:avLst/>
          </a:prstGeom>
        </p:spPr>
        <p:txBody>
          <a:bodyPr lIns="85320" rIns="85320" tIns="42840" bIns="42840" anchor="b"/>
          <a:p>
            <a:pPr>
              <a:lnSpc>
                <a:spcPct val="80000"/>
              </a:lnSpc>
            </a:pPr>
            <a:r>
              <a:rPr lang="en-US" sz="4000">
                <a:solidFill>
                  <a:srgbClr val="333399"/>
                </a:solidFill>
                <a:latin typeface="Arial"/>
              </a:rPr>
              <a:t>One-Way ANOVA</a:t>
            </a:r>
            <a:r>
              <a:rPr lang="en-US" sz="4000">
                <a:solidFill>
                  <a:srgbClr val="333399"/>
                </a:solidFill>
                <a:latin typeface="Arial"/>
              </a:rPr>
              <a:t>
</a:t>
            </a:r>
            <a:r>
              <a:rPr lang="en-US" sz="4000">
                <a:solidFill>
                  <a:srgbClr val="333399"/>
                </a:solidFill>
                <a:latin typeface="Arial"/>
              </a:rPr>
              <a:t>F Test Statistic</a:t>
            </a:r>
            <a:endParaRPr/>
          </a:p>
        </p:txBody>
      </p:sp>
      <p:sp>
        <p:nvSpPr>
          <p:cNvPr id="680" name="TextShape 2"/>
          <p:cNvSpPr txBox="1"/>
          <p:nvPr/>
        </p:nvSpPr>
        <p:spPr>
          <a:xfrm>
            <a:off x="533520" y="2743200"/>
            <a:ext cx="8152920" cy="2133360"/>
          </a:xfrm>
          <a:prstGeom prst="rect">
            <a:avLst/>
          </a:prstGeom>
        </p:spPr>
        <p:txBody>
          <a:bodyPr lIns="85320" rIns="85320" tIns="42840" bIns="42840"/>
          <a:p>
            <a:pPr>
              <a:lnSpc>
                <a:spcPct val="90000"/>
              </a:lnSpc>
              <a:buSzPct val="60000"/>
              <a:buFont typeface="Wingdings" charset="2"/>
              <a:buChar char=""/>
            </a:pPr>
            <a:r>
              <a:rPr lang="en-US" sz="2500">
                <a:solidFill>
                  <a:srgbClr val="000000"/>
                </a:solidFill>
                <a:latin typeface="Arial"/>
              </a:rPr>
              <a:t>Test statistic</a:t>
            </a:r>
            <a:endParaRPr/>
          </a:p>
          <a:p>
            <a:r>
              <a:rPr lang="en-US" sz="2500">
                <a:solidFill>
                  <a:srgbClr val="000000"/>
                </a:solidFill>
                <a:latin typeface="Arial"/>
              </a:rPr>
              <a:t> </a:t>
            </a:r>
            <a:endParaRPr/>
          </a:p>
          <a:p>
            <a:r>
              <a:rPr i="1" lang="en-US" sz="1900">
                <a:solidFill>
                  <a:srgbClr val="000000"/>
                </a:solidFill>
                <a:latin typeface="Arial"/>
              </a:rPr>
              <a:t>	</a:t>
            </a:r>
            <a:r>
              <a:rPr i="1" lang="en-US" sz="1900">
                <a:solidFill>
                  <a:srgbClr val="000000"/>
                </a:solidFill>
                <a:latin typeface="Arial"/>
              </a:rPr>
              <a:t>	</a:t>
            </a:r>
            <a:endParaRPr/>
          </a:p>
          <a:p>
            <a:endParaRPr/>
          </a:p>
          <a:p>
            <a:endParaRPr/>
          </a:p>
          <a:p>
            <a:r>
              <a:rPr lang="en-US" sz="1900">
                <a:solidFill>
                  <a:srgbClr val="000000"/>
                </a:solidFill>
                <a:latin typeface="Arial"/>
              </a:rPr>
              <a:t>Degrees of freedom</a:t>
            </a:r>
            <a:endParaRPr/>
          </a:p>
          <a:p>
            <a:pPr lvl="1">
              <a:lnSpc>
                <a:spcPct val="90000"/>
              </a:lnSpc>
              <a:buSzPct val="55000"/>
              <a:buFont typeface="Wingdings" charset="2"/>
              <a:buChar char=""/>
            </a:pPr>
            <a:r>
              <a:rPr lang="en-US" sz="2100">
                <a:solidFill>
                  <a:srgbClr val="000000"/>
                </a:solidFill>
                <a:latin typeface="Arial"/>
              </a:rPr>
              <a:t>df</a:t>
            </a:r>
            <a:r>
              <a:rPr lang="en-US" sz="2100" baseline="-25000">
                <a:solidFill>
                  <a:srgbClr val="000000"/>
                </a:solidFill>
                <a:latin typeface="Arial"/>
              </a:rPr>
              <a:t>1</a:t>
            </a:r>
            <a:r>
              <a:rPr lang="en-US" sz="2100">
                <a:solidFill>
                  <a:srgbClr val="000000"/>
                </a:solidFill>
                <a:latin typeface="Arial"/>
              </a:rPr>
              <a:t> = k – 1        (k = number of groups)</a:t>
            </a:r>
            <a:endParaRPr/>
          </a:p>
          <a:p>
            <a:pPr lvl="1">
              <a:lnSpc>
                <a:spcPct val="90000"/>
              </a:lnSpc>
              <a:buSzPct val="55000"/>
              <a:buFont typeface="Wingdings" charset="2"/>
              <a:buChar char=""/>
            </a:pPr>
            <a:r>
              <a:rPr lang="en-US" sz="2100">
                <a:solidFill>
                  <a:srgbClr val="000000"/>
                </a:solidFill>
                <a:latin typeface="Arial"/>
              </a:rPr>
              <a:t>df</a:t>
            </a:r>
            <a:r>
              <a:rPr lang="en-US" sz="2100" baseline="-25000">
                <a:solidFill>
                  <a:srgbClr val="000000"/>
                </a:solidFill>
                <a:latin typeface="Arial"/>
              </a:rPr>
              <a:t>2</a:t>
            </a:r>
            <a:r>
              <a:rPr lang="en-US" sz="2100">
                <a:solidFill>
                  <a:srgbClr val="000000"/>
                </a:solidFill>
                <a:latin typeface="Arial"/>
              </a:rPr>
              <a:t> = n – k        (n = sum of sample sizes from all populations)</a:t>
            </a:r>
            <a:endParaRPr/>
          </a:p>
        </p:txBody>
      </p:sp>
      <p:pic>
        <p:nvPicPr>
          <p:cNvPr id="681" name="Picture 8" descr=""/>
          <p:cNvPicPr/>
          <p:nvPr/>
        </p:nvPicPr>
        <p:blipFill>
          <a:blip r:embed="rId1"/>
          <a:stretch>
            <a:fillRect/>
          </a:stretch>
        </p:blipFill>
        <p:spPr>
          <a:xfrm>
            <a:off x="2514600" y="1542960"/>
            <a:ext cx="3962160" cy="1352160"/>
          </a:xfrm>
          <a:prstGeom prst="rect">
            <a:avLst/>
          </a:prstGeom>
          <a:ln>
            <a:noFill/>
          </a:ln>
        </p:spPr>
      </p:pic>
      <p:pic>
        <p:nvPicPr>
          <p:cNvPr id="682" name="" descr=""/>
          <p:cNvPicPr/>
          <p:nvPr/>
        </p:nvPicPr>
        <p:blipFill>
          <a:blip r:embed="rId2"/>
          <a:stretch>
            <a:fillRect/>
          </a:stretch>
        </p:blipFill>
        <p:spPr>
          <a:xfrm>
            <a:off x="360" y="0"/>
            <a:ext cx="914400" cy="190440"/>
          </a:xfrm>
          <a:prstGeom prst="rect">
            <a:avLst/>
          </a:prstGeom>
          <a:ln>
            <a:noFill/>
          </a:ln>
        </p:spPr>
      </p:pic>
      <p:pic>
        <p:nvPicPr>
          <p:cNvPr id="683" name="" descr=""/>
          <p:cNvPicPr/>
          <p:nvPr/>
        </p:nvPicPr>
        <p:blipFill>
          <a:blip r:embed="rId3"/>
          <a:stretch>
            <a:fillRect/>
          </a:stretch>
        </p:blipFill>
        <p:spPr>
          <a:xfrm>
            <a:off x="3200400" y="3124080"/>
            <a:ext cx="2895480" cy="109224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3" name="CustomShape 1"/>
          <p:cNvSpPr/>
          <p:nvPr/>
        </p:nvSpPr>
        <p:spPr>
          <a:xfrm>
            <a:off x="895320" y="609480"/>
            <a:ext cx="723600" cy="1142640"/>
          </a:xfrm>
          <a:prstGeom prst="rect">
            <a:avLst/>
          </a:prstGeom>
          <a:solidFill>
            <a:srgbClr val="ffffff"/>
          </a:solidFill>
          <a:ln w="9360">
            <a:solidFill>
              <a:srgbClr val="ffffff"/>
            </a:solidFill>
            <a:miter/>
          </a:ln>
        </p:spPr>
      </p:sp>
      <p:sp>
        <p:nvSpPr>
          <p:cNvPr id="374" name="CustomShape 2"/>
          <p:cNvSpPr/>
          <p:nvPr/>
        </p:nvSpPr>
        <p:spPr>
          <a:xfrm>
            <a:off x="0" y="1143000"/>
            <a:ext cx="9143640" cy="1371240"/>
          </a:xfrm>
          <a:prstGeom prst="rect">
            <a:avLst/>
          </a:prstGeom>
          <a:noFill/>
          <a:ln>
            <a:noFill/>
          </a:ln>
        </p:spPr>
        <p:txBody>
          <a:bodyPr lIns="90000" rIns="90000" tIns="45000" bIns="45000" anchor="ctr"/>
          <a:p>
            <a:pPr algn="ctr">
              <a:lnSpc>
                <a:spcPct val="100000"/>
              </a:lnSpc>
            </a:pPr>
            <a:r>
              <a:rPr b="1" lang="en-US" sz="2800">
                <a:solidFill>
                  <a:srgbClr val="000000"/>
                </a:solidFill>
                <a:latin typeface="Comic Sans MS"/>
                <a:ea typeface="MS PGothic"/>
              </a:rPr>
              <a:t>Analysis of Variance</a:t>
            </a:r>
            <a:endParaRPr/>
          </a:p>
        </p:txBody>
      </p:sp>
      <p:sp>
        <p:nvSpPr>
          <p:cNvPr id="375" name="Line 3"/>
          <p:cNvSpPr/>
          <p:nvPr/>
        </p:nvSpPr>
        <p:spPr>
          <a:xfrm>
            <a:off x="761760" y="761760"/>
            <a:ext cx="7925040" cy="0"/>
          </a:xfrm>
          <a:prstGeom prst="line">
            <a:avLst/>
          </a:prstGeom>
          <a:ln w="31680">
            <a:solidFill>
              <a:srgbClr val="cc3300"/>
            </a:solidFill>
            <a:round/>
          </a:ln>
        </p:spPr>
      </p:sp>
      <p:sp>
        <p:nvSpPr>
          <p:cNvPr id="376" name="CustomShape 4"/>
          <p:cNvSpPr/>
          <p:nvPr/>
        </p:nvSpPr>
        <p:spPr>
          <a:xfrm>
            <a:off x="3078000" y="152280"/>
            <a:ext cx="3008160" cy="577800"/>
          </a:xfrm>
          <a:prstGeom prst="rect">
            <a:avLst/>
          </a:prstGeom>
          <a:noFill/>
          <a:ln>
            <a:noFill/>
          </a:ln>
        </p:spPr>
        <p:txBody>
          <a:bodyPr wrap="none" lIns="90000" rIns="90000" tIns="45000" bIns="45000"/>
          <a:p>
            <a:pPr algn="ctr">
              <a:lnSpc>
                <a:spcPct val="100000"/>
              </a:lnSpc>
            </a:pPr>
            <a:r>
              <a:rPr b="1" i="1" lang="en-US" sz="3200">
                <a:solidFill>
                  <a:srgbClr val="7030a0"/>
                </a:solidFill>
                <a:latin typeface="Comic Sans MS"/>
                <a:ea typeface="MS PGothic"/>
              </a:rPr>
              <a:t>This Lecture</a:t>
            </a:r>
            <a:endParaRPr/>
          </a:p>
        </p:txBody>
      </p:sp>
      <p:sp>
        <p:nvSpPr>
          <p:cNvPr id="377" name="CustomShape 5"/>
          <p:cNvSpPr/>
          <p:nvPr/>
        </p:nvSpPr>
        <p:spPr>
          <a:xfrm>
            <a:off x="3186720" y="3271680"/>
            <a:ext cx="2770200" cy="456120"/>
          </a:xfrm>
          <a:prstGeom prst="rect">
            <a:avLst/>
          </a:prstGeom>
          <a:noFill/>
          <a:ln>
            <a:noFill/>
          </a:ln>
        </p:spPr>
        <p:txBody>
          <a:bodyPr wrap="none" lIns="90000" rIns="90000" tIns="45000" bIns="45000"/>
          <a:p>
            <a:pPr>
              <a:lnSpc>
                <a:spcPct val="100000"/>
              </a:lnSpc>
            </a:pPr>
            <a:r>
              <a:rPr b="1" lang="en-US" sz="2400">
                <a:solidFill>
                  <a:srgbClr val="000000"/>
                </a:solidFill>
                <a:latin typeface="Arial"/>
              </a:rPr>
              <a:t>Judy Zhong Ph.D.</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4" name="CustomShape 1"/>
          <p:cNvSpPr/>
          <p:nvPr/>
        </p:nvSpPr>
        <p:spPr>
          <a:xfrm>
            <a:off x="457200" y="4343400"/>
            <a:ext cx="3809520" cy="1828440"/>
          </a:xfrm>
          <a:prstGeom prst="rect">
            <a:avLst/>
          </a:prstGeom>
          <a:solidFill>
            <a:srgbClr val="fde0bd"/>
          </a:solidFill>
          <a:ln w="9360">
            <a:solidFill>
              <a:srgbClr val="000000"/>
            </a:solidFill>
            <a:miter/>
          </a:ln>
        </p:spPr>
      </p:sp>
      <p:sp>
        <p:nvSpPr>
          <p:cNvPr id="685" name="TextShape 2"/>
          <p:cNvSpPr txBox="1"/>
          <p:nvPr/>
        </p:nvSpPr>
        <p:spPr>
          <a:xfrm>
            <a:off x="1143000" y="228600"/>
            <a:ext cx="7792560" cy="1142640"/>
          </a:xfrm>
          <a:prstGeom prst="rect">
            <a:avLst/>
          </a:prstGeom>
        </p:spPr>
        <p:txBody>
          <a:bodyPr lIns="85320" rIns="85320" tIns="42840" bIns="42840" anchor="b"/>
          <a:p>
            <a:pPr>
              <a:lnSpc>
                <a:spcPct val="90000"/>
              </a:lnSpc>
            </a:pPr>
            <a:r>
              <a:rPr lang="en-US" sz="4000">
                <a:solidFill>
                  <a:srgbClr val="333399"/>
                </a:solidFill>
                <a:latin typeface="Arial"/>
              </a:rPr>
              <a:t>Interpreting One-Way ANOVA </a:t>
            </a:r>
            <a:r>
              <a:rPr lang="en-US" sz="4000">
                <a:solidFill>
                  <a:srgbClr val="333399"/>
                </a:solidFill>
                <a:latin typeface="Arial"/>
              </a:rPr>
              <a:t>
</a:t>
            </a:r>
            <a:r>
              <a:rPr lang="en-US" sz="4000">
                <a:solidFill>
                  <a:srgbClr val="333399"/>
                </a:solidFill>
                <a:latin typeface="Arial"/>
              </a:rPr>
              <a:t>F Statistic</a:t>
            </a:r>
            <a:endParaRPr/>
          </a:p>
        </p:txBody>
      </p:sp>
      <p:sp>
        <p:nvSpPr>
          <p:cNvPr id="686" name="TextShape 3"/>
          <p:cNvSpPr txBox="1"/>
          <p:nvPr/>
        </p:nvSpPr>
        <p:spPr>
          <a:xfrm>
            <a:off x="990720" y="1752480"/>
            <a:ext cx="7467120" cy="4063320"/>
          </a:xfrm>
          <a:prstGeom prst="rect">
            <a:avLst/>
          </a:prstGeom>
        </p:spPr>
        <p:txBody>
          <a:bodyPr lIns="85320" rIns="85320" tIns="42840" bIns="42840"/>
          <a:p>
            <a:pPr>
              <a:lnSpc>
                <a:spcPct val="90000"/>
              </a:lnSpc>
              <a:buSzPct val="60000"/>
              <a:buFont typeface="Wingdings" charset="2"/>
              <a:buChar char=""/>
            </a:pPr>
            <a:r>
              <a:rPr lang="en-US" sz="2400">
                <a:solidFill>
                  <a:srgbClr val="000000"/>
                </a:solidFill>
                <a:latin typeface="Arial"/>
              </a:rPr>
              <a:t>The F statistic is the ratio of the </a:t>
            </a:r>
            <a:r>
              <a:rPr lang="en-US" sz="2400">
                <a:solidFill>
                  <a:srgbClr val="3333cc"/>
                </a:solidFill>
                <a:latin typeface="Arial"/>
              </a:rPr>
              <a:t>among</a:t>
            </a:r>
            <a:r>
              <a:rPr lang="en-US" sz="2400">
                <a:solidFill>
                  <a:srgbClr val="000000"/>
                </a:solidFill>
                <a:latin typeface="Arial"/>
              </a:rPr>
              <a:t> estimate of variance and the </a:t>
            </a:r>
            <a:r>
              <a:rPr lang="en-US" sz="2400">
                <a:solidFill>
                  <a:srgbClr val="3333cc"/>
                </a:solidFill>
                <a:latin typeface="Arial"/>
              </a:rPr>
              <a:t>within</a:t>
            </a:r>
            <a:r>
              <a:rPr lang="en-US" sz="2400">
                <a:solidFill>
                  <a:srgbClr val="000000"/>
                </a:solidFill>
                <a:latin typeface="Arial"/>
              </a:rPr>
              <a:t> estimate of variance</a:t>
            </a:r>
            <a:endParaRPr/>
          </a:p>
          <a:p>
            <a:pPr lvl="1">
              <a:lnSpc>
                <a:spcPct val="90000"/>
              </a:lnSpc>
              <a:buSzPct val="55000"/>
              <a:buFont typeface="Wingdings" charset="2"/>
              <a:buChar char=""/>
            </a:pPr>
            <a:r>
              <a:rPr lang="en-US" sz="2100">
                <a:solidFill>
                  <a:srgbClr val="000000"/>
                </a:solidFill>
                <a:latin typeface="Arial"/>
              </a:rPr>
              <a:t>The ratio must always be positive</a:t>
            </a:r>
            <a:endParaRPr/>
          </a:p>
          <a:p>
            <a:pPr lvl="1">
              <a:lnSpc>
                <a:spcPct val="90000"/>
              </a:lnSpc>
              <a:buSzPct val="55000"/>
              <a:buFont typeface="Wingdings" charset="2"/>
              <a:buChar char=""/>
            </a:pPr>
            <a:r>
              <a:rPr i="1" lang="en-US" sz="2100">
                <a:solidFill>
                  <a:srgbClr val="000000"/>
                </a:solidFill>
                <a:latin typeface="Arial"/>
              </a:rPr>
              <a:t> </a:t>
            </a:r>
            <a:r>
              <a:rPr i="1" lang="en-US" sz="2100">
                <a:solidFill>
                  <a:srgbClr val="000000"/>
                </a:solidFill>
                <a:latin typeface="Arial"/>
              </a:rPr>
              <a:t>df</a:t>
            </a:r>
            <a:r>
              <a:rPr lang="en-US" sz="2100" baseline="-25000">
                <a:solidFill>
                  <a:srgbClr val="000000"/>
                </a:solidFill>
                <a:latin typeface="Arial"/>
              </a:rPr>
              <a:t>1</a:t>
            </a:r>
            <a:r>
              <a:rPr lang="en-US" sz="2100">
                <a:solidFill>
                  <a:srgbClr val="000000"/>
                </a:solidFill>
                <a:latin typeface="Arial"/>
              </a:rPr>
              <a:t> = </a:t>
            </a:r>
            <a:r>
              <a:rPr i="1" lang="en-US" sz="2100">
                <a:solidFill>
                  <a:srgbClr val="000000"/>
                </a:solidFill>
                <a:latin typeface="Arial"/>
              </a:rPr>
              <a:t>k</a:t>
            </a:r>
            <a:r>
              <a:rPr lang="en-US" sz="2100">
                <a:solidFill>
                  <a:srgbClr val="000000"/>
                </a:solidFill>
                <a:latin typeface="Arial"/>
              </a:rPr>
              <a:t> -1 will typically be small</a:t>
            </a:r>
            <a:endParaRPr/>
          </a:p>
          <a:p>
            <a:pPr lvl="1">
              <a:lnSpc>
                <a:spcPct val="90000"/>
              </a:lnSpc>
              <a:buSzPct val="55000"/>
              <a:buFont typeface="Wingdings" charset="2"/>
              <a:buChar char=""/>
            </a:pPr>
            <a:r>
              <a:rPr lang="en-US" sz="2100">
                <a:solidFill>
                  <a:srgbClr val="000000"/>
                </a:solidFill>
                <a:latin typeface="Arial"/>
              </a:rPr>
              <a:t> </a:t>
            </a:r>
            <a:r>
              <a:rPr i="1" lang="en-US" sz="2100">
                <a:solidFill>
                  <a:srgbClr val="000000"/>
                </a:solidFill>
                <a:latin typeface="Arial"/>
              </a:rPr>
              <a:t>df</a:t>
            </a:r>
            <a:r>
              <a:rPr lang="en-US" sz="2100" baseline="-25000">
                <a:solidFill>
                  <a:srgbClr val="000000"/>
                </a:solidFill>
                <a:latin typeface="Arial"/>
              </a:rPr>
              <a:t>2</a:t>
            </a:r>
            <a:r>
              <a:rPr lang="en-US" sz="2100">
                <a:solidFill>
                  <a:srgbClr val="000000"/>
                </a:solidFill>
                <a:latin typeface="Arial"/>
              </a:rPr>
              <a:t> = </a:t>
            </a:r>
            <a:r>
              <a:rPr i="1" lang="en-US" sz="2100">
                <a:solidFill>
                  <a:srgbClr val="000000"/>
                </a:solidFill>
                <a:latin typeface="Arial"/>
              </a:rPr>
              <a:t>n</a:t>
            </a:r>
            <a:r>
              <a:rPr lang="en-US" sz="2100">
                <a:solidFill>
                  <a:srgbClr val="000000"/>
                </a:solidFill>
                <a:latin typeface="Arial"/>
              </a:rPr>
              <a:t> - </a:t>
            </a:r>
            <a:r>
              <a:rPr i="1" lang="en-US" sz="2100">
                <a:solidFill>
                  <a:srgbClr val="000000"/>
                </a:solidFill>
                <a:latin typeface="Arial"/>
              </a:rPr>
              <a:t>k</a:t>
            </a:r>
            <a:r>
              <a:rPr lang="en-US" sz="2100">
                <a:solidFill>
                  <a:srgbClr val="000000"/>
                </a:solidFill>
                <a:latin typeface="Arial"/>
              </a:rPr>
              <a:t>  will typically be large</a:t>
            </a:r>
            <a:endParaRPr/>
          </a:p>
        </p:txBody>
      </p:sp>
      <p:sp>
        <p:nvSpPr>
          <p:cNvPr id="687" name="CustomShape 4"/>
          <p:cNvSpPr/>
          <p:nvPr/>
        </p:nvSpPr>
        <p:spPr>
          <a:xfrm>
            <a:off x="609480" y="4343400"/>
            <a:ext cx="3657240" cy="1912320"/>
          </a:xfrm>
          <a:prstGeom prst="rect">
            <a:avLst/>
          </a:prstGeom>
          <a:noFill/>
          <a:ln>
            <a:noFill/>
          </a:ln>
        </p:spPr>
        <p:txBody>
          <a:bodyPr lIns="85320" rIns="85320" tIns="42840" bIns="42840"/>
          <a:p>
            <a:pPr>
              <a:lnSpc>
                <a:spcPct val="90000"/>
              </a:lnSpc>
            </a:pPr>
            <a:r>
              <a:rPr lang="en-US" sz="2800">
                <a:solidFill>
                  <a:srgbClr val="3333cc"/>
                </a:solidFill>
                <a:latin typeface="Arial"/>
              </a:rPr>
              <a:t>Decision Rule:</a:t>
            </a:r>
            <a:endParaRPr/>
          </a:p>
          <a:p>
            <a:pPr>
              <a:lnSpc>
                <a:spcPct val="90000"/>
              </a:lnSpc>
              <a:buSzPct val="60000"/>
              <a:buFont typeface="Wingdings" charset="2"/>
              <a:buChar char=""/>
            </a:pPr>
            <a:r>
              <a:rPr lang="en-US" sz="2800">
                <a:solidFill>
                  <a:srgbClr val="000000"/>
                </a:solidFill>
                <a:latin typeface="Arial"/>
              </a:rPr>
              <a:t>Reject H</a:t>
            </a:r>
            <a:r>
              <a:rPr lang="en-US" sz="2800" baseline="-25000">
                <a:solidFill>
                  <a:srgbClr val="000000"/>
                </a:solidFill>
                <a:latin typeface="Arial"/>
              </a:rPr>
              <a:t>0</a:t>
            </a:r>
            <a:r>
              <a:rPr lang="en-US" sz="2800">
                <a:solidFill>
                  <a:srgbClr val="000000"/>
                </a:solidFill>
                <a:latin typeface="Arial"/>
              </a:rPr>
              <a:t> if F &gt; F</a:t>
            </a:r>
            <a:r>
              <a:rPr lang="en-US" sz="2800" baseline="-25000">
                <a:solidFill>
                  <a:srgbClr val="000000"/>
                </a:solidFill>
                <a:latin typeface="Arial"/>
              </a:rPr>
              <a:t>U</a:t>
            </a:r>
            <a:endParaRPr/>
          </a:p>
          <a:p>
            <a:pPr>
              <a:lnSpc>
                <a:spcPct val="90000"/>
              </a:lnSpc>
              <a:buSzPct val="60000"/>
              <a:buFont typeface="Wingdings" charset="2"/>
              <a:buChar char=""/>
            </a:pPr>
            <a:r>
              <a:rPr lang="en-US" sz="2800">
                <a:solidFill>
                  <a:srgbClr val="000000"/>
                </a:solidFill>
                <a:latin typeface="Arial"/>
              </a:rPr>
              <a:t>Otherwise do not reject H</a:t>
            </a:r>
            <a:r>
              <a:rPr lang="en-US" sz="2800" baseline="-25000">
                <a:solidFill>
                  <a:srgbClr val="000000"/>
                </a:solidFill>
                <a:latin typeface="Arial"/>
              </a:rPr>
              <a:t>0</a:t>
            </a:r>
            <a:endParaRPr/>
          </a:p>
        </p:txBody>
      </p:sp>
      <p:sp>
        <p:nvSpPr>
          <p:cNvPr id="688" name="CustomShape 5"/>
          <p:cNvSpPr/>
          <p:nvPr/>
        </p:nvSpPr>
        <p:spPr>
          <a:xfrm>
            <a:off x="7080120" y="5424480"/>
            <a:ext cx="1555560" cy="223560"/>
          </a:xfrm>
          <a:prstGeom prst="rect">
            <a:avLst/>
          </a:prstGeom>
          <a:solidFill>
            <a:srgbClr val="ffcf01"/>
          </a:solidFill>
          <a:ln>
            <a:noFill/>
          </a:ln>
        </p:spPr>
      </p:sp>
      <p:sp>
        <p:nvSpPr>
          <p:cNvPr id="689" name="CustomShape 6"/>
          <p:cNvSpPr/>
          <p:nvPr/>
        </p:nvSpPr>
        <p:spPr>
          <a:xfrm>
            <a:off x="5402160" y="4267080"/>
            <a:ext cx="3512880" cy="1385640"/>
          </a:xfrm>
          <a:prstGeom prst="rect">
            <a:avLst/>
          </a:prstGeom>
          <a:noFill/>
          <a:ln w="25560">
            <a:solidFill>
              <a:srgbClr val="000000"/>
            </a:solidFill>
            <a:round/>
          </a:ln>
        </p:spPr>
      </p:sp>
      <p:sp>
        <p:nvSpPr>
          <p:cNvPr id="690" name="CustomShape 7"/>
          <p:cNvSpPr/>
          <p:nvPr/>
        </p:nvSpPr>
        <p:spPr>
          <a:xfrm>
            <a:off x="5181480" y="5424480"/>
            <a:ext cx="456840" cy="636840"/>
          </a:xfrm>
          <a:prstGeom prst="rect">
            <a:avLst/>
          </a:prstGeom>
          <a:noFill/>
          <a:ln>
            <a:noFill/>
          </a:ln>
        </p:spPr>
        <p:txBody>
          <a:bodyPr lIns="90360" rIns="90360" tIns="44280" bIns="44280"/>
          <a:p>
            <a:pPr>
              <a:lnSpc>
                <a:spcPct val="100000"/>
              </a:lnSpc>
            </a:pPr>
            <a:r>
              <a:rPr lang="en-US" sz="2400">
                <a:solidFill>
                  <a:srgbClr val="000000"/>
                </a:solidFill>
                <a:latin typeface="Arial"/>
              </a:rPr>
              <a:t>0</a:t>
            </a:r>
            <a:r>
              <a:rPr b="1" lang="en-US" sz="3600">
                <a:solidFill>
                  <a:srgbClr val="000000"/>
                </a:solidFill>
                <a:latin typeface="Arial"/>
              </a:rPr>
              <a:t> </a:t>
            </a:r>
            <a:endParaRPr/>
          </a:p>
        </p:txBody>
      </p:sp>
      <p:sp>
        <p:nvSpPr>
          <p:cNvPr id="691" name="Line 8"/>
          <p:cNvSpPr/>
          <p:nvPr/>
        </p:nvSpPr>
        <p:spPr>
          <a:xfrm>
            <a:off x="5545080" y="4357440"/>
            <a:ext cx="2880" cy="0"/>
          </a:xfrm>
          <a:prstGeom prst="line">
            <a:avLst/>
          </a:prstGeom>
          <a:ln w="50760">
            <a:solidFill>
              <a:srgbClr val="ff0000"/>
            </a:solidFill>
            <a:round/>
          </a:ln>
        </p:spPr>
      </p:sp>
      <p:sp>
        <p:nvSpPr>
          <p:cNvPr id="692" name="CustomShape 9"/>
          <p:cNvSpPr/>
          <p:nvPr/>
        </p:nvSpPr>
        <p:spPr>
          <a:xfrm>
            <a:off x="5410080" y="4281480"/>
            <a:ext cx="3428640" cy="1391760"/>
          </a:xfrm>
          <a:prstGeom prst="rect">
            <a:avLst/>
          </a:prstGeom>
          <a:noFill/>
          <a:ln w="38160">
            <a:solidFill>
              <a:srgbClr val="3333cc"/>
            </a:solidFill>
            <a:miter/>
          </a:ln>
        </p:spPr>
      </p:sp>
      <p:sp>
        <p:nvSpPr>
          <p:cNvPr id="693" name="Line 10"/>
          <p:cNvSpPr/>
          <p:nvPr/>
        </p:nvSpPr>
        <p:spPr>
          <a:xfrm>
            <a:off x="7086600" y="5424480"/>
            <a:ext cx="1440" cy="228600"/>
          </a:xfrm>
          <a:prstGeom prst="line">
            <a:avLst/>
          </a:prstGeom>
          <a:ln w="19080">
            <a:solidFill>
              <a:srgbClr val="000000"/>
            </a:solidFill>
            <a:miter/>
          </a:ln>
        </p:spPr>
      </p:sp>
      <p:sp>
        <p:nvSpPr>
          <p:cNvPr id="694" name="Line 11"/>
          <p:cNvSpPr/>
          <p:nvPr/>
        </p:nvSpPr>
        <p:spPr>
          <a:xfrm flipH="1">
            <a:off x="7391160" y="5195880"/>
            <a:ext cx="228600" cy="304560"/>
          </a:xfrm>
          <a:prstGeom prst="line">
            <a:avLst/>
          </a:prstGeom>
          <a:ln w="9360">
            <a:solidFill>
              <a:srgbClr val="000000"/>
            </a:solidFill>
            <a:miter/>
            <a:tailEnd len="med" type="triangle" w="med"/>
          </a:ln>
        </p:spPr>
      </p:sp>
      <p:sp>
        <p:nvSpPr>
          <p:cNvPr id="695" name="CustomShape 12"/>
          <p:cNvSpPr/>
          <p:nvPr/>
        </p:nvSpPr>
        <p:spPr>
          <a:xfrm>
            <a:off x="7315200" y="4890960"/>
            <a:ext cx="1066320" cy="395280"/>
          </a:xfrm>
          <a:prstGeom prst="rect">
            <a:avLst/>
          </a:prstGeom>
          <a:noFill/>
          <a:ln>
            <a:noFill/>
          </a:ln>
        </p:spPr>
        <p:txBody>
          <a:bodyPr lIns="90000" rIns="90000" tIns="45000" bIns="45000"/>
          <a:p>
            <a:pPr>
              <a:lnSpc>
                <a:spcPct val="100000"/>
              </a:lnSpc>
            </a:pPr>
            <a:r>
              <a:rPr lang="en-US" sz="2000">
                <a:solidFill>
                  <a:srgbClr val="000000"/>
                </a:solidFill>
                <a:latin typeface="Symbol"/>
              </a:rPr>
              <a:t></a:t>
            </a:r>
            <a:r>
              <a:rPr lang="en-US" sz="2000">
                <a:solidFill>
                  <a:srgbClr val="000000"/>
                </a:solidFill>
                <a:latin typeface="Arial"/>
              </a:rPr>
              <a:t> </a:t>
            </a:r>
            <a:r>
              <a:rPr lang="en-US" sz="2000">
                <a:solidFill>
                  <a:srgbClr val="000000"/>
                </a:solidFill>
                <a:latin typeface="Arial"/>
              </a:rPr>
              <a:t>= .05</a:t>
            </a:r>
            <a:endParaRPr/>
          </a:p>
        </p:txBody>
      </p:sp>
      <p:sp>
        <p:nvSpPr>
          <p:cNvPr id="696" name="Line 13"/>
          <p:cNvSpPr/>
          <p:nvPr/>
        </p:nvSpPr>
        <p:spPr>
          <a:xfrm flipV="1">
            <a:off x="7086600" y="5653080"/>
            <a:ext cx="0" cy="457200"/>
          </a:xfrm>
          <a:prstGeom prst="line">
            <a:avLst/>
          </a:prstGeom>
          <a:ln w="38160">
            <a:solidFill>
              <a:srgbClr val="ff0000"/>
            </a:solidFill>
            <a:miter/>
            <a:tailEnd len="med" type="triangle" w="med"/>
          </a:ln>
        </p:spPr>
      </p:sp>
      <p:sp>
        <p:nvSpPr>
          <p:cNvPr id="697" name="Line 14"/>
          <p:cNvSpPr/>
          <p:nvPr/>
        </p:nvSpPr>
        <p:spPr>
          <a:xfrm flipH="1">
            <a:off x="5486400" y="5881680"/>
            <a:ext cx="1600200" cy="0"/>
          </a:xfrm>
          <a:prstGeom prst="line">
            <a:avLst/>
          </a:prstGeom>
          <a:ln w="9360">
            <a:solidFill>
              <a:srgbClr val="000000"/>
            </a:solidFill>
            <a:miter/>
            <a:headEnd len="med" type="triangle" w="med"/>
            <a:tailEnd len="med" type="triangle" w="med"/>
          </a:ln>
        </p:spPr>
      </p:sp>
      <p:sp>
        <p:nvSpPr>
          <p:cNvPr id="698" name="Line 15"/>
          <p:cNvSpPr/>
          <p:nvPr/>
        </p:nvSpPr>
        <p:spPr>
          <a:xfrm flipH="1">
            <a:off x="7086600" y="5881680"/>
            <a:ext cx="1523880" cy="0"/>
          </a:xfrm>
          <a:prstGeom prst="line">
            <a:avLst/>
          </a:prstGeom>
          <a:ln w="9360">
            <a:solidFill>
              <a:srgbClr val="000000"/>
            </a:solidFill>
            <a:miter/>
            <a:headEnd len="med" type="triangle" w="med"/>
            <a:tailEnd len="med" type="triangle" w="med"/>
          </a:ln>
        </p:spPr>
      </p:sp>
      <p:sp>
        <p:nvSpPr>
          <p:cNvPr id="699" name="CustomShape 16"/>
          <p:cNvSpPr/>
          <p:nvPr/>
        </p:nvSpPr>
        <p:spPr>
          <a:xfrm>
            <a:off x="7391520" y="5805360"/>
            <a:ext cx="990360" cy="330480"/>
          </a:xfrm>
          <a:prstGeom prst="rect">
            <a:avLst/>
          </a:prstGeom>
          <a:noFill/>
          <a:ln>
            <a:noFill/>
          </a:ln>
        </p:spPr>
        <p:txBody>
          <a:bodyPr lIns="90360" rIns="90360" tIns="44280" bIns="44280"/>
          <a:p>
            <a:pPr>
              <a:lnSpc>
                <a:spcPct val="100000"/>
              </a:lnSpc>
            </a:pPr>
            <a:r>
              <a:rPr lang="en-US" sz="1400">
                <a:solidFill>
                  <a:srgbClr val="000000"/>
                </a:solidFill>
                <a:latin typeface="Arial"/>
              </a:rPr>
              <a:t>Reject H</a:t>
            </a:r>
            <a:r>
              <a:rPr lang="en-US" sz="1400" baseline="-25000">
                <a:solidFill>
                  <a:srgbClr val="000000"/>
                </a:solidFill>
                <a:latin typeface="Arial"/>
              </a:rPr>
              <a:t>0</a:t>
            </a:r>
            <a:endParaRPr/>
          </a:p>
        </p:txBody>
      </p:sp>
      <p:sp>
        <p:nvSpPr>
          <p:cNvPr id="700" name="CustomShape 17"/>
          <p:cNvSpPr/>
          <p:nvPr/>
        </p:nvSpPr>
        <p:spPr>
          <a:xfrm>
            <a:off x="5791320" y="5805360"/>
            <a:ext cx="914040" cy="439200"/>
          </a:xfrm>
          <a:prstGeom prst="rect">
            <a:avLst/>
          </a:prstGeom>
          <a:noFill/>
          <a:ln>
            <a:noFill/>
          </a:ln>
        </p:spPr>
        <p:txBody>
          <a:bodyPr lIns="90360" rIns="90360" tIns="44280" bIns="44280"/>
          <a:p>
            <a:pPr>
              <a:lnSpc>
                <a:spcPct val="100000"/>
              </a:lnSpc>
            </a:pPr>
            <a:r>
              <a:rPr lang="en-US" sz="1400">
                <a:solidFill>
                  <a:srgbClr val="000000"/>
                </a:solidFill>
                <a:latin typeface="Arial"/>
              </a:rPr>
              <a:t>Do not </a:t>
            </a:r>
            <a:endParaRPr/>
          </a:p>
          <a:p>
            <a:pPr>
              <a:lnSpc>
                <a:spcPct val="20000"/>
              </a:lnSpc>
            </a:pPr>
            <a:r>
              <a:rPr lang="en-US" sz="1400">
                <a:solidFill>
                  <a:srgbClr val="000000"/>
                </a:solidFill>
                <a:latin typeface="Arial"/>
              </a:rPr>
              <a:t>reject H</a:t>
            </a:r>
            <a:r>
              <a:rPr lang="en-US" sz="1400" baseline="-25000">
                <a:solidFill>
                  <a:srgbClr val="000000"/>
                </a:solidFill>
                <a:latin typeface="Arial"/>
              </a:rPr>
              <a:t>0</a:t>
            </a:r>
            <a:endParaRPr/>
          </a:p>
        </p:txBody>
      </p:sp>
      <p:sp>
        <p:nvSpPr>
          <p:cNvPr id="701" name="CustomShape 18"/>
          <p:cNvSpPr/>
          <p:nvPr/>
        </p:nvSpPr>
        <p:spPr>
          <a:xfrm>
            <a:off x="6934320" y="6172200"/>
            <a:ext cx="609120" cy="434880"/>
          </a:xfrm>
          <a:prstGeom prst="rect">
            <a:avLst/>
          </a:prstGeom>
          <a:noFill/>
          <a:ln>
            <a:noFill/>
          </a:ln>
        </p:spPr>
        <p:txBody>
          <a:bodyPr lIns="90360" rIns="90360" tIns="44280" bIns="44280"/>
          <a:p>
            <a:pPr>
              <a:lnSpc>
                <a:spcPct val="100000"/>
              </a:lnSpc>
            </a:pPr>
            <a:r>
              <a:rPr b="1" lang="en-US" sz="2000">
                <a:solidFill>
                  <a:srgbClr val="ff0000"/>
                </a:solidFill>
                <a:latin typeface="Arial"/>
              </a:rPr>
              <a:t>F</a:t>
            </a:r>
            <a:r>
              <a:rPr b="1" lang="en-US" sz="2000" baseline="-25000">
                <a:solidFill>
                  <a:srgbClr val="ff0000"/>
                </a:solidFill>
                <a:latin typeface="Arial"/>
              </a:rPr>
              <a:t>U </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2" name="CustomShape 1"/>
          <p:cNvSpPr/>
          <p:nvPr/>
        </p:nvSpPr>
        <p:spPr>
          <a:xfrm>
            <a:off x="7467480" y="1828800"/>
            <a:ext cx="1142640" cy="2361960"/>
          </a:xfrm>
          <a:prstGeom prst="rect">
            <a:avLst/>
          </a:prstGeom>
          <a:solidFill>
            <a:srgbClr val="00e4a8"/>
          </a:solidFill>
          <a:ln>
            <a:noFill/>
          </a:ln>
        </p:spPr>
      </p:sp>
      <p:sp>
        <p:nvSpPr>
          <p:cNvPr id="703" name="CustomShape 2"/>
          <p:cNvSpPr/>
          <p:nvPr/>
        </p:nvSpPr>
        <p:spPr>
          <a:xfrm>
            <a:off x="6172200" y="1828800"/>
            <a:ext cx="1294920" cy="2361960"/>
          </a:xfrm>
          <a:prstGeom prst="rect">
            <a:avLst/>
          </a:prstGeom>
          <a:solidFill>
            <a:srgbClr val="fcc98c"/>
          </a:solidFill>
          <a:ln w="9360">
            <a:solidFill>
              <a:srgbClr val="fddcb5"/>
            </a:solidFill>
            <a:miter/>
          </a:ln>
        </p:spPr>
      </p:sp>
      <p:sp>
        <p:nvSpPr>
          <p:cNvPr id="704" name="CustomShape 3"/>
          <p:cNvSpPr/>
          <p:nvPr/>
        </p:nvSpPr>
        <p:spPr>
          <a:xfrm>
            <a:off x="4952880" y="1828800"/>
            <a:ext cx="1218960" cy="2361960"/>
          </a:xfrm>
          <a:prstGeom prst="rect">
            <a:avLst/>
          </a:prstGeom>
          <a:solidFill>
            <a:srgbClr val="f983c1"/>
          </a:solidFill>
          <a:ln>
            <a:noFill/>
          </a:ln>
        </p:spPr>
      </p:sp>
      <p:sp>
        <p:nvSpPr>
          <p:cNvPr id="705" name="TextShape 4"/>
          <p:cNvSpPr txBox="1"/>
          <p:nvPr/>
        </p:nvSpPr>
        <p:spPr>
          <a:xfrm>
            <a:off x="914400" y="228600"/>
            <a:ext cx="7792560" cy="990360"/>
          </a:xfrm>
          <a:prstGeom prst="rect">
            <a:avLst/>
          </a:prstGeom>
        </p:spPr>
        <p:txBody>
          <a:bodyPr lIns="85320" rIns="85320" tIns="42840" bIns="42840" anchor="b"/>
          <a:p>
            <a:pPr>
              <a:lnSpc>
                <a:spcPct val="80000"/>
              </a:lnSpc>
            </a:pPr>
            <a:r>
              <a:rPr lang="en-US" sz="4000">
                <a:solidFill>
                  <a:srgbClr val="333399"/>
                </a:solidFill>
                <a:latin typeface="Arial"/>
              </a:rPr>
              <a:t>Example </a:t>
            </a:r>
            <a:endParaRPr/>
          </a:p>
        </p:txBody>
      </p:sp>
      <p:sp>
        <p:nvSpPr>
          <p:cNvPr id="706" name="TextShape 5"/>
          <p:cNvSpPr txBox="1"/>
          <p:nvPr/>
        </p:nvSpPr>
        <p:spPr>
          <a:xfrm>
            <a:off x="457200" y="1981080"/>
            <a:ext cx="4190760" cy="4066200"/>
          </a:xfrm>
          <a:prstGeom prst="rect">
            <a:avLst/>
          </a:prstGeom>
        </p:spPr>
        <p:txBody>
          <a:bodyPr lIns="90360" rIns="90360" tIns="44280" bIns="44280"/>
          <a:p>
            <a:pPr>
              <a:lnSpc>
                <a:spcPct val="100000"/>
              </a:lnSpc>
            </a:pPr>
            <a:r>
              <a:rPr lang="en-US" sz="2400">
                <a:solidFill>
                  <a:srgbClr val="000000"/>
                </a:solidFill>
                <a:latin typeface="Arial"/>
              </a:rPr>
              <a:t>You want to see if three different golf clubs yield different distances. You </a:t>
            </a:r>
            <a:r>
              <a:rPr lang="en-US" sz="2400" u="sng">
                <a:solidFill>
                  <a:srgbClr val="000000"/>
                </a:solidFill>
                <a:latin typeface="Arial"/>
              </a:rPr>
              <a:t>randomly</a:t>
            </a:r>
            <a:r>
              <a:rPr lang="en-US" sz="2400">
                <a:solidFill>
                  <a:srgbClr val="000000"/>
                </a:solidFill>
                <a:latin typeface="Arial"/>
              </a:rPr>
              <a:t> select five measurements from trials on an automated driving machine for each club. At the 0.05 significance level, is there a difference in mean distance?</a:t>
            </a:r>
            <a:endParaRPr/>
          </a:p>
        </p:txBody>
      </p:sp>
      <p:sp>
        <p:nvSpPr>
          <p:cNvPr id="707" name="CustomShape 6"/>
          <p:cNvSpPr/>
          <p:nvPr/>
        </p:nvSpPr>
        <p:spPr>
          <a:xfrm>
            <a:off x="4952880" y="1905120"/>
            <a:ext cx="3657240" cy="2285640"/>
          </a:xfrm>
          <a:prstGeom prst="rect">
            <a:avLst/>
          </a:prstGeom>
          <a:noFill/>
          <a:ln>
            <a:noFill/>
          </a:ln>
        </p:spPr>
        <p:txBody>
          <a:bodyPr lIns="90360" rIns="90360" tIns="44280" bIns="44280"/>
          <a:p>
            <a:pPr>
              <a:lnSpc>
                <a:spcPct val="100000"/>
              </a:lnSpc>
            </a:pPr>
            <a:r>
              <a:rPr lang="en-US" sz="2400">
                <a:solidFill>
                  <a:srgbClr val="000000"/>
                </a:solidFill>
                <a:latin typeface="Arial"/>
              </a:rPr>
              <a:t>	</a:t>
            </a:r>
            <a:r>
              <a:rPr b="1" lang="en-US" sz="2400" u="sng">
                <a:solidFill>
                  <a:srgbClr val="000000"/>
                </a:solidFill>
                <a:latin typeface="Arial"/>
              </a:rPr>
              <a:t>Club 1</a:t>
            </a:r>
            <a:r>
              <a:rPr lang="en-US" sz="2400" u="sng">
                <a:solidFill>
                  <a:srgbClr val="000000"/>
                </a:solidFill>
                <a:latin typeface="Arial"/>
              </a:rPr>
              <a:t>	</a:t>
            </a:r>
            <a:r>
              <a:rPr lang="en-US" sz="2400">
                <a:solidFill>
                  <a:srgbClr val="000000"/>
                </a:solidFill>
                <a:latin typeface="Arial"/>
              </a:rPr>
              <a:t>    </a:t>
            </a:r>
            <a:r>
              <a:rPr b="1" lang="en-US" sz="2400" u="sng">
                <a:solidFill>
                  <a:srgbClr val="000000"/>
                </a:solidFill>
                <a:latin typeface="Arial"/>
              </a:rPr>
              <a:t>Club 2</a:t>
            </a:r>
            <a:r>
              <a:rPr b="1" lang="en-US" sz="2400">
                <a:solidFill>
                  <a:srgbClr val="000000"/>
                </a:solidFill>
                <a:latin typeface="Arial"/>
              </a:rPr>
              <a:t>    </a:t>
            </a:r>
            <a:r>
              <a:rPr b="1" lang="en-US" sz="2400" u="sng">
                <a:solidFill>
                  <a:srgbClr val="000000"/>
                </a:solidFill>
                <a:latin typeface="Arial"/>
              </a:rPr>
              <a:t>Club 3</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254</a:t>
            </a:r>
            <a:r>
              <a:rPr lang="en-US" sz="2400">
                <a:solidFill>
                  <a:srgbClr val="000000"/>
                </a:solidFill>
                <a:latin typeface="Arial"/>
              </a:rPr>
              <a:t>	</a:t>
            </a:r>
            <a:r>
              <a:rPr lang="en-US" sz="2400">
                <a:solidFill>
                  <a:srgbClr val="000000"/>
                </a:solidFill>
                <a:latin typeface="Arial"/>
              </a:rPr>
              <a:t>     234</a:t>
            </a:r>
            <a:r>
              <a:rPr lang="en-US" sz="2400">
                <a:solidFill>
                  <a:srgbClr val="000000"/>
                </a:solidFill>
                <a:latin typeface="Arial"/>
              </a:rPr>
              <a:t>	</a:t>
            </a:r>
            <a:r>
              <a:rPr lang="en-US" sz="2400">
                <a:solidFill>
                  <a:srgbClr val="000000"/>
                </a:solidFill>
                <a:latin typeface="Arial"/>
              </a:rPr>
              <a:t>       200</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263</a:t>
            </a:r>
            <a:r>
              <a:rPr lang="en-US" sz="2400">
                <a:solidFill>
                  <a:srgbClr val="000000"/>
                </a:solidFill>
                <a:latin typeface="Arial"/>
              </a:rPr>
              <a:t>	</a:t>
            </a:r>
            <a:r>
              <a:rPr lang="en-US" sz="2400">
                <a:solidFill>
                  <a:srgbClr val="000000"/>
                </a:solidFill>
                <a:latin typeface="Arial"/>
              </a:rPr>
              <a:t>     218</a:t>
            </a:r>
            <a:r>
              <a:rPr lang="en-US" sz="2400">
                <a:solidFill>
                  <a:srgbClr val="000000"/>
                </a:solidFill>
                <a:latin typeface="Arial"/>
              </a:rPr>
              <a:t>	</a:t>
            </a:r>
            <a:r>
              <a:rPr lang="en-US" sz="2400">
                <a:solidFill>
                  <a:srgbClr val="000000"/>
                </a:solidFill>
                <a:latin typeface="Arial"/>
              </a:rPr>
              <a:t>       222</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241</a:t>
            </a:r>
            <a:r>
              <a:rPr lang="en-US" sz="2400">
                <a:solidFill>
                  <a:srgbClr val="000000"/>
                </a:solidFill>
                <a:latin typeface="Arial"/>
              </a:rPr>
              <a:t>	</a:t>
            </a:r>
            <a:r>
              <a:rPr lang="en-US" sz="2400">
                <a:solidFill>
                  <a:srgbClr val="000000"/>
                </a:solidFill>
                <a:latin typeface="Arial"/>
              </a:rPr>
              <a:t>     235</a:t>
            </a:r>
            <a:r>
              <a:rPr lang="en-US" sz="2400">
                <a:solidFill>
                  <a:srgbClr val="000000"/>
                </a:solidFill>
                <a:latin typeface="Arial"/>
              </a:rPr>
              <a:t>	</a:t>
            </a:r>
            <a:r>
              <a:rPr lang="en-US" sz="2400">
                <a:solidFill>
                  <a:srgbClr val="000000"/>
                </a:solidFill>
                <a:latin typeface="Arial"/>
              </a:rPr>
              <a:t>       197</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237</a:t>
            </a:r>
            <a:r>
              <a:rPr lang="en-US" sz="2400">
                <a:solidFill>
                  <a:srgbClr val="000000"/>
                </a:solidFill>
                <a:latin typeface="Arial"/>
              </a:rPr>
              <a:t>	</a:t>
            </a:r>
            <a:r>
              <a:rPr lang="en-US" sz="2400">
                <a:solidFill>
                  <a:srgbClr val="000000"/>
                </a:solidFill>
                <a:latin typeface="Arial"/>
              </a:rPr>
              <a:t>     227</a:t>
            </a:r>
            <a:r>
              <a:rPr lang="en-US" sz="2400">
                <a:solidFill>
                  <a:srgbClr val="000000"/>
                </a:solidFill>
                <a:latin typeface="Arial"/>
              </a:rPr>
              <a:t>	</a:t>
            </a:r>
            <a:r>
              <a:rPr lang="en-US" sz="2400">
                <a:solidFill>
                  <a:srgbClr val="000000"/>
                </a:solidFill>
                <a:latin typeface="Arial"/>
              </a:rPr>
              <a:t>       206</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251</a:t>
            </a:r>
            <a:r>
              <a:rPr lang="en-US" sz="2400">
                <a:solidFill>
                  <a:srgbClr val="000000"/>
                </a:solidFill>
                <a:latin typeface="Arial"/>
              </a:rPr>
              <a:t>	</a:t>
            </a:r>
            <a:r>
              <a:rPr lang="en-US" sz="2400">
                <a:solidFill>
                  <a:srgbClr val="000000"/>
                </a:solidFill>
                <a:latin typeface="Arial"/>
              </a:rPr>
              <a:t>     216</a:t>
            </a:r>
            <a:r>
              <a:rPr lang="en-US" sz="2400">
                <a:solidFill>
                  <a:srgbClr val="000000"/>
                </a:solidFill>
                <a:latin typeface="Arial"/>
              </a:rPr>
              <a:t>	</a:t>
            </a:r>
            <a:r>
              <a:rPr lang="en-US" sz="2400">
                <a:solidFill>
                  <a:srgbClr val="000000"/>
                </a:solidFill>
                <a:latin typeface="Arial"/>
              </a:rPr>
              <a:t>       204</a:t>
            </a:r>
            <a:endParaRPr/>
          </a:p>
        </p:txBody>
      </p:sp>
      <p:pic>
        <p:nvPicPr>
          <p:cNvPr id="708" name="Picture 8" descr=""/>
          <p:cNvPicPr/>
          <p:nvPr/>
        </p:nvPicPr>
        <p:blipFill>
          <a:blip r:embed="rId1"/>
          <a:stretch>
            <a:fillRect/>
          </a:stretch>
        </p:blipFill>
        <p:spPr>
          <a:xfrm>
            <a:off x="5715000" y="4343400"/>
            <a:ext cx="1874520" cy="1980720"/>
          </a:xfrm>
          <a:prstGeom prst="rect">
            <a:avLst/>
          </a:prstGeom>
          <a:ln>
            <a:noFill/>
          </a:ln>
        </p:spPr>
      </p:pic>
      <p:pic>
        <p:nvPicPr>
          <p:cNvPr id="709" name="Picture 9" descr=""/>
          <p:cNvPicPr/>
          <p:nvPr/>
        </p:nvPicPr>
        <p:blipFill>
          <a:blip r:embed="rId2"/>
          <a:stretch>
            <a:fillRect/>
          </a:stretch>
        </p:blipFill>
        <p:spPr>
          <a:xfrm>
            <a:off x="7086600" y="5867280"/>
            <a:ext cx="406080" cy="414000"/>
          </a:xfrm>
          <a:prstGeom prst="rect">
            <a:avLst/>
          </a:prstGeom>
          <a:ln>
            <a:noFill/>
          </a:ln>
        </p:spPr>
      </p:pic>
      <p:sp>
        <p:nvSpPr>
          <p:cNvPr id="710" name="CustomShape 7"/>
          <p:cNvSpPr/>
          <p:nvPr/>
        </p:nvSpPr>
        <p:spPr>
          <a:xfrm>
            <a:off x="4952880" y="1828800"/>
            <a:ext cx="3657240" cy="2361960"/>
          </a:xfrm>
          <a:prstGeom prst="rect">
            <a:avLst/>
          </a:prstGeom>
          <a:noFill/>
          <a:ln w="9360">
            <a:solidFill>
              <a:srgbClr val="000000"/>
            </a:solidFill>
            <a:miter/>
          </a:ln>
        </p:spPr>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1" name="CustomShape 1"/>
          <p:cNvSpPr/>
          <p:nvPr/>
        </p:nvSpPr>
        <p:spPr>
          <a:xfrm>
            <a:off x="7620120" y="5181480"/>
            <a:ext cx="529920" cy="453960"/>
          </a:xfrm>
          <a:prstGeom prst="rect">
            <a:avLst/>
          </a:prstGeom>
          <a:noFill/>
          <a:ln>
            <a:noFill/>
          </a:ln>
        </p:spPr>
        <p:txBody>
          <a:bodyPr lIns="90360" rIns="90360" tIns="44280" bIns="44280"/>
          <a:p>
            <a:pPr>
              <a:lnSpc>
                <a:spcPct val="100000"/>
              </a:lnSpc>
            </a:pPr>
            <a:r>
              <a:rPr b="1" i="1" lang="en-US" sz="2400">
                <a:solidFill>
                  <a:srgbClr val="00e4a8"/>
                </a:solidFill>
                <a:latin typeface="Arial"/>
              </a:rPr>
              <a:t>•</a:t>
            </a:r>
            <a:endParaRPr/>
          </a:p>
        </p:txBody>
      </p:sp>
      <p:sp>
        <p:nvSpPr>
          <p:cNvPr id="712" name="CustomShape 2"/>
          <p:cNvSpPr/>
          <p:nvPr/>
        </p:nvSpPr>
        <p:spPr>
          <a:xfrm>
            <a:off x="7620120" y="5029200"/>
            <a:ext cx="529920" cy="453960"/>
          </a:xfrm>
          <a:prstGeom prst="rect">
            <a:avLst/>
          </a:prstGeom>
          <a:noFill/>
          <a:ln>
            <a:noFill/>
          </a:ln>
        </p:spPr>
        <p:txBody>
          <a:bodyPr lIns="90360" rIns="90360" tIns="44280" bIns="44280"/>
          <a:p>
            <a:pPr>
              <a:lnSpc>
                <a:spcPct val="100000"/>
              </a:lnSpc>
            </a:pPr>
            <a:r>
              <a:rPr b="1" i="1" lang="en-US" sz="2400">
                <a:solidFill>
                  <a:srgbClr val="00e4a8"/>
                </a:solidFill>
                <a:latin typeface="Arial"/>
              </a:rPr>
              <a:t>•</a:t>
            </a:r>
            <a:endParaRPr/>
          </a:p>
        </p:txBody>
      </p:sp>
      <p:sp>
        <p:nvSpPr>
          <p:cNvPr id="713" name="CustomShape 3"/>
          <p:cNvSpPr/>
          <p:nvPr/>
        </p:nvSpPr>
        <p:spPr>
          <a:xfrm>
            <a:off x="7620120" y="4724280"/>
            <a:ext cx="529920" cy="453960"/>
          </a:xfrm>
          <a:prstGeom prst="rect">
            <a:avLst/>
          </a:prstGeom>
          <a:noFill/>
          <a:ln>
            <a:noFill/>
          </a:ln>
        </p:spPr>
        <p:txBody>
          <a:bodyPr lIns="90360" rIns="90360" tIns="44280" bIns="44280"/>
          <a:p>
            <a:pPr>
              <a:lnSpc>
                <a:spcPct val="100000"/>
              </a:lnSpc>
            </a:pPr>
            <a:r>
              <a:rPr b="1" i="1" lang="en-US" sz="2400">
                <a:solidFill>
                  <a:srgbClr val="00e4a8"/>
                </a:solidFill>
                <a:latin typeface="Arial"/>
              </a:rPr>
              <a:t>•</a:t>
            </a:r>
            <a:endParaRPr/>
          </a:p>
        </p:txBody>
      </p:sp>
      <p:sp>
        <p:nvSpPr>
          <p:cNvPr id="714" name="CustomShape 4"/>
          <p:cNvSpPr/>
          <p:nvPr/>
        </p:nvSpPr>
        <p:spPr>
          <a:xfrm>
            <a:off x="7620120" y="4800600"/>
            <a:ext cx="529920" cy="453960"/>
          </a:xfrm>
          <a:prstGeom prst="rect">
            <a:avLst/>
          </a:prstGeom>
          <a:noFill/>
          <a:ln>
            <a:noFill/>
          </a:ln>
        </p:spPr>
        <p:txBody>
          <a:bodyPr lIns="90360" rIns="90360" tIns="44280" bIns="44280"/>
          <a:p>
            <a:pPr>
              <a:lnSpc>
                <a:spcPct val="100000"/>
              </a:lnSpc>
            </a:pPr>
            <a:r>
              <a:rPr b="1" i="1" lang="en-US" sz="2400">
                <a:solidFill>
                  <a:srgbClr val="00e4a8"/>
                </a:solidFill>
                <a:latin typeface="Arial"/>
              </a:rPr>
              <a:t>•</a:t>
            </a:r>
            <a:endParaRPr/>
          </a:p>
        </p:txBody>
      </p:sp>
      <p:sp>
        <p:nvSpPr>
          <p:cNvPr id="715" name="CustomShape 5"/>
          <p:cNvSpPr/>
          <p:nvPr/>
        </p:nvSpPr>
        <p:spPr>
          <a:xfrm>
            <a:off x="7620120" y="4038480"/>
            <a:ext cx="529920" cy="453960"/>
          </a:xfrm>
          <a:prstGeom prst="rect">
            <a:avLst/>
          </a:prstGeom>
          <a:noFill/>
          <a:ln>
            <a:noFill/>
          </a:ln>
        </p:spPr>
        <p:txBody>
          <a:bodyPr lIns="90360" rIns="90360" tIns="44280" bIns="44280"/>
          <a:p>
            <a:pPr>
              <a:lnSpc>
                <a:spcPct val="100000"/>
              </a:lnSpc>
            </a:pPr>
            <a:r>
              <a:rPr b="1" i="1" lang="en-US" sz="2400">
                <a:solidFill>
                  <a:srgbClr val="00e4a8"/>
                </a:solidFill>
                <a:latin typeface="Arial"/>
              </a:rPr>
              <a:t>•</a:t>
            </a:r>
            <a:endParaRPr/>
          </a:p>
        </p:txBody>
      </p:sp>
      <p:sp>
        <p:nvSpPr>
          <p:cNvPr id="716" name="Line 6"/>
          <p:cNvSpPr/>
          <p:nvPr/>
        </p:nvSpPr>
        <p:spPr>
          <a:xfrm>
            <a:off x="7619760" y="5029200"/>
            <a:ext cx="304920" cy="0"/>
          </a:xfrm>
          <a:prstGeom prst="line">
            <a:avLst/>
          </a:prstGeom>
          <a:ln w="38160">
            <a:solidFill>
              <a:srgbClr val="00e4a8"/>
            </a:solidFill>
            <a:miter/>
          </a:ln>
        </p:spPr>
      </p:sp>
      <p:sp>
        <p:nvSpPr>
          <p:cNvPr id="717" name="CustomShape 7"/>
          <p:cNvSpPr/>
          <p:nvPr/>
        </p:nvSpPr>
        <p:spPr>
          <a:xfrm>
            <a:off x="1447920" y="5334120"/>
            <a:ext cx="1761840" cy="485280"/>
          </a:xfrm>
          <a:prstGeom prst="rect">
            <a:avLst/>
          </a:prstGeom>
          <a:solidFill>
            <a:srgbClr val="c7daf7"/>
          </a:solidFill>
          <a:ln w="9360">
            <a:solidFill>
              <a:srgbClr val="000000"/>
            </a:solidFill>
            <a:miter/>
          </a:ln>
        </p:spPr>
      </p:sp>
      <p:sp>
        <p:nvSpPr>
          <p:cNvPr id="718" name="CustomShape 8"/>
          <p:cNvSpPr/>
          <p:nvPr/>
        </p:nvSpPr>
        <p:spPr>
          <a:xfrm>
            <a:off x="1523880" y="4876920"/>
            <a:ext cx="1541160" cy="485280"/>
          </a:xfrm>
          <a:prstGeom prst="rect">
            <a:avLst/>
          </a:prstGeom>
          <a:solidFill>
            <a:srgbClr val="fcc98c"/>
          </a:solidFill>
          <a:ln w="9360">
            <a:solidFill>
              <a:srgbClr val="000000"/>
            </a:solidFill>
            <a:miter/>
          </a:ln>
        </p:spPr>
      </p:sp>
      <p:sp>
        <p:nvSpPr>
          <p:cNvPr id="719" name="CustomShape 9"/>
          <p:cNvSpPr/>
          <p:nvPr/>
        </p:nvSpPr>
        <p:spPr>
          <a:xfrm>
            <a:off x="152280" y="4876920"/>
            <a:ext cx="1395000" cy="485280"/>
          </a:xfrm>
          <a:prstGeom prst="rect">
            <a:avLst/>
          </a:prstGeom>
          <a:solidFill>
            <a:srgbClr val="f983c1"/>
          </a:solidFill>
          <a:ln w="9360">
            <a:solidFill>
              <a:srgbClr val="000000"/>
            </a:solidFill>
            <a:miter/>
          </a:ln>
        </p:spPr>
      </p:sp>
      <p:sp>
        <p:nvSpPr>
          <p:cNvPr id="720" name="CustomShape 10"/>
          <p:cNvSpPr/>
          <p:nvPr/>
        </p:nvSpPr>
        <p:spPr>
          <a:xfrm>
            <a:off x="3048120" y="4876920"/>
            <a:ext cx="1468080" cy="485280"/>
          </a:xfrm>
          <a:prstGeom prst="rect">
            <a:avLst/>
          </a:prstGeom>
          <a:solidFill>
            <a:srgbClr val="00e4a8"/>
          </a:solidFill>
          <a:ln w="9360">
            <a:solidFill>
              <a:srgbClr val="000000"/>
            </a:solidFill>
            <a:miter/>
          </a:ln>
        </p:spPr>
      </p:sp>
      <p:sp>
        <p:nvSpPr>
          <p:cNvPr id="721" name="TextShape 11"/>
          <p:cNvSpPr txBox="1"/>
          <p:nvPr/>
        </p:nvSpPr>
        <p:spPr>
          <a:xfrm>
            <a:off x="1143000" y="0"/>
            <a:ext cx="7792560" cy="1142640"/>
          </a:xfrm>
          <a:prstGeom prst="rect">
            <a:avLst/>
          </a:prstGeom>
        </p:spPr>
        <p:txBody>
          <a:bodyPr lIns="85320" rIns="85320" tIns="42840" bIns="42840" anchor="b"/>
          <a:p>
            <a:pPr>
              <a:lnSpc>
                <a:spcPct val="80000"/>
              </a:lnSpc>
            </a:pPr>
            <a:r>
              <a:rPr lang="en-US" sz="4000">
                <a:solidFill>
                  <a:srgbClr val="333399"/>
                </a:solidFill>
                <a:latin typeface="Arial"/>
              </a:rPr>
              <a:t>                 </a:t>
            </a:r>
            <a:r>
              <a:rPr lang="en-US" sz="4000">
                <a:solidFill>
                  <a:srgbClr val="333399"/>
                </a:solidFill>
                <a:latin typeface="Arial"/>
              </a:rPr>
              <a:t>Example</a:t>
            </a:r>
            <a:endParaRPr/>
          </a:p>
        </p:txBody>
      </p:sp>
      <p:sp>
        <p:nvSpPr>
          <p:cNvPr id="722" name="Line 12"/>
          <p:cNvSpPr/>
          <p:nvPr/>
        </p:nvSpPr>
        <p:spPr>
          <a:xfrm>
            <a:off x="5257800" y="1904760"/>
            <a:ext cx="0" cy="3886200"/>
          </a:xfrm>
          <a:prstGeom prst="line">
            <a:avLst/>
          </a:prstGeom>
          <a:ln w="12600">
            <a:solidFill>
              <a:srgbClr val="000000"/>
            </a:solidFill>
            <a:round/>
          </a:ln>
        </p:spPr>
      </p:sp>
      <p:sp>
        <p:nvSpPr>
          <p:cNvPr id="723" name="Line 13"/>
          <p:cNvSpPr/>
          <p:nvPr/>
        </p:nvSpPr>
        <p:spPr>
          <a:xfrm>
            <a:off x="5257800" y="6248160"/>
            <a:ext cx="3657600" cy="0"/>
          </a:xfrm>
          <a:prstGeom prst="line">
            <a:avLst/>
          </a:prstGeom>
          <a:ln w="12600">
            <a:solidFill>
              <a:srgbClr val="000000"/>
            </a:solidFill>
            <a:round/>
          </a:ln>
        </p:spPr>
      </p:sp>
      <p:sp>
        <p:nvSpPr>
          <p:cNvPr id="724" name="CustomShape 14"/>
          <p:cNvSpPr/>
          <p:nvPr/>
        </p:nvSpPr>
        <p:spPr>
          <a:xfrm>
            <a:off x="4648320" y="1828800"/>
            <a:ext cx="834840" cy="3849840"/>
          </a:xfrm>
          <a:prstGeom prst="rect">
            <a:avLst/>
          </a:prstGeom>
          <a:noFill/>
          <a:ln>
            <a:noFill/>
          </a:ln>
        </p:spPr>
        <p:txBody>
          <a:bodyPr lIns="90360" rIns="90360" tIns="44280" bIns="44280"/>
          <a:p>
            <a:pPr>
              <a:lnSpc>
                <a:spcPct val="100000"/>
              </a:lnSpc>
            </a:pPr>
            <a:r>
              <a:rPr lang="en-US" sz="2000">
                <a:solidFill>
                  <a:srgbClr val="000000"/>
                </a:solidFill>
                <a:latin typeface="Arial"/>
              </a:rPr>
              <a:t>270</a:t>
            </a:r>
            <a:endParaRPr/>
          </a:p>
          <a:p>
            <a:pPr>
              <a:lnSpc>
                <a:spcPct val="100000"/>
              </a:lnSpc>
            </a:pPr>
            <a:r>
              <a:rPr lang="en-US" sz="2000">
                <a:solidFill>
                  <a:srgbClr val="000000"/>
                </a:solidFill>
                <a:latin typeface="Arial"/>
              </a:rPr>
              <a:t>260</a:t>
            </a:r>
            <a:endParaRPr/>
          </a:p>
          <a:p>
            <a:pPr>
              <a:lnSpc>
                <a:spcPct val="100000"/>
              </a:lnSpc>
            </a:pPr>
            <a:r>
              <a:rPr lang="en-US" sz="2000">
                <a:solidFill>
                  <a:srgbClr val="000000"/>
                </a:solidFill>
                <a:latin typeface="Arial"/>
              </a:rPr>
              <a:t>250</a:t>
            </a:r>
            <a:endParaRPr/>
          </a:p>
          <a:p>
            <a:pPr>
              <a:lnSpc>
                <a:spcPct val="100000"/>
              </a:lnSpc>
            </a:pPr>
            <a:r>
              <a:rPr lang="en-US" sz="2000">
                <a:solidFill>
                  <a:srgbClr val="000000"/>
                </a:solidFill>
                <a:latin typeface="Arial"/>
              </a:rPr>
              <a:t>240</a:t>
            </a:r>
            <a:endParaRPr/>
          </a:p>
          <a:p>
            <a:pPr>
              <a:lnSpc>
                <a:spcPct val="100000"/>
              </a:lnSpc>
            </a:pPr>
            <a:r>
              <a:rPr lang="en-US" sz="2000">
                <a:solidFill>
                  <a:srgbClr val="000000"/>
                </a:solidFill>
                <a:latin typeface="Arial"/>
              </a:rPr>
              <a:t>230</a:t>
            </a:r>
            <a:endParaRPr/>
          </a:p>
          <a:p>
            <a:pPr>
              <a:lnSpc>
                <a:spcPct val="100000"/>
              </a:lnSpc>
            </a:pPr>
            <a:r>
              <a:rPr lang="en-US" sz="2000">
                <a:solidFill>
                  <a:srgbClr val="000000"/>
                </a:solidFill>
                <a:latin typeface="Arial"/>
              </a:rPr>
              <a:t>220</a:t>
            </a:r>
            <a:endParaRPr/>
          </a:p>
          <a:p>
            <a:pPr>
              <a:lnSpc>
                <a:spcPct val="100000"/>
              </a:lnSpc>
            </a:pPr>
            <a:r>
              <a:rPr lang="en-US" sz="2000">
                <a:solidFill>
                  <a:srgbClr val="000000"/>
                </a:solidFill>
                <a:latin typeface="Arial"/>
              </a:rPr>
              <a:t>210</a:t>
            </a:r>
            <a:endParaRPr/>
          </a:p>
          <a:p>
            <a:pPr>
              <a:lnSpc>
                <a:spcPct val="100000"/>
              </a:lnSpc>
            </a:pPr>
            <a:r>
              <a:rPr lang="en-US" sz="2000">
                <a:solidFill>
                  <a:srgbClr val="000000"/>
                </a:solidFill>
                <a:latin typeface="Arial"/>
              </a:rPr>
              <a:t>200</a:t>
            </a:r>
            <a:endParaRPr/>
          </a:p>
          <a:p>
            <a:pPr>
              <a:lnSpc>
                <a:spcPct val="100000"/>
              </a:lnSpc>
            </a:pPr>
            <a:r>
              <a:rPr lang="en-US" sz="2000">
                <a:solidFill>
                  <a:srgbClr val="000000"/>
                </a:solidFill>
                <a:latin typeface="Arial"/>
              </a:rPr>
              <a:t>190</a:t>
            </a:r>
            <a:endParaRPr/>
          </a:p>
        </p:txBody>
      </p:sp>
      <p:sp>
        <p:nvSpPr>
          <p:cNvPr id="725" name="CustomShape 15"/>
          <p:cNvSpPr/>
          <p:nvPr/>
        </p:nvSpPr>
        <p:spPr>
          <a:xfrm>
            <a:off x="5597640" y="3354480"/>
            <a:ext cx="453600" cy="453960"/>
          </a:xfrm>
          <a:prstGeom prst="rect">
            <a:avLst/>
          </a:prstGeom>
          <a:noFill/>
          <a:ln>
            <a:noFill/>
          </a:ln>
        </p:spPr>
        <p:txBody>
          <a:bodyPr lIns="90360" rIns="90360" tIns="44280" bIns="44280"/>
          <a:p>
            <a:pPr>
              <a:lnSpc>
                <a:spcPct val="100000"/>
              </a:lnSpc>
            </a:pPr>
            <a:r>
              <a:rPr b="1" i="1" lang="en-US" sz="2400">
                <a:solidFill>
                  <a:srgbClr val="ff6600"/>
                </a:solidFill>
                <a:latin typeface="Arial"/>
              </a:rPr>
              <a:t>•</a:t>
            </a:r>
            <a:endParaRPr/>
          </a:p>
        </p:txBody>
      </p:sp>
      <p:sp>
        <p:nvSpPr>
          <p:cNvPr id="726" name="CustomShape 16"/>
          <p:cNvSpPr/>
          <p:nvPr/>
        </p:nvSpPr>
        <p:spPr>
          <a:xfrm>
            <a:off x="5597640" y="3125880"/>
            <a:ext cx="453600" cy="453960"/>
          </a:xfrm>
          <a:prstGeom prst="rect">
            <a:avLst/>
          </a:prstGeom>
          <a:noFill/>
          <a:ln>
            <a:noFill/>
          </a:ln>
        </p:spPr>
        <p:txBody>
          <a:bodyPr lIns="90360" rIns="90360" tIns="44280" bIns="44280"/>
          <a:p>
            <a:pPr>
              <a:lnSpc>
                <a:spcPct val="100000"/>
              </a:lnSpc>
            </a:pPr>
            <a:r>
              <a:rPr b="1" i="1" lang="en-US" sz="2400">
                <a:solidFill>
                  <a:srgbClr val="ff6600"/>
                </a:solidFill>
                <a:latin typeface="Arial"/>
              </a:rPr>
              <a:t>•</a:t>
            </a:r>
            <a:endParaRPr/>
          </a:p>
        </p:txBody>
      </p:sp>
      <p:sp>
        <p:nvSpPr>
          <p:cNvPr id="727" name="CustomShape 17"/>
          <p:cNvSpPr/>
          <p:nvPr/>
        </p:nvSpPr>
        <p:spPr>
          <a:xfrm>
            <a:off x="5597640" y="2668680"/>
            <a:ext cx="453600" cy="453960"/>
          </a:xfrm>
          <a:prstGeom prst="rect">
            <a:avLst/>
          </a:prstGeom>
          <a:noFill/>
          <a:ln>
            <a:noFill/>
          </a:ln>
        </p:spPr>
        <p:txBody>
          <a:bodyPr lIns="90360" rIns="90360" tIns="44280" bIns="44280"/>
          <a:p>
            <a:pPr>
              <a:lnSpc>
                <a:spcPct val="100000"/>
              </a:lnSpc>
            </a:pPr>
            <a:r>
              <a:rPr b="1" i="1" lang="en-US" sz="2400">
                <a:solidFill>
                  <a:srgbClr val="ff6600"/>
                </a:solidFill>
                <a:latin typeface="Arial"/>
              </a:rPr>
              <a:t>•</a:t>
            </a:r>
            <a:endParaRPr/>
          </a:p>
        </p:txBody>
      </p:sp>
      <p:sp>
        <p:nvSpPr>
          <p:cNvPr id="728" name="CustomShape 18"/>
          <p:cNvSpPr/>
          <p:nvPr/>
        </p:nvSpPr>
        <p:spPr>
          <a:xfrm>
            <a:off x="5597640" y="2516040"/>
            <a:ext cx="453600" cy="453960"/>
          </a:xfrm>
          <a:prstGeom prst="rect">
            <a:avLst/>
          </a:prstGeom>
          <a:noFill/>
          <a:ln>
            <a:noFill/>
          </a:ln>
        </p:spPr>
        <p:txBody>
          <a:bodyPr lIns="90360" rIns="90360" tIns="44280" bIns="44280"/>
          <a:p>
            <a:pPr>
              <a:lnSpc>
                <a:spcPct val="100000"/>
              </a:lnSpc>
            </a:pPr>
            <a:r>
              <a:rPr b="1" i="1" lang="en-US" sz="2400">
                <a:solidFill>
                  <a:srgbClr val="ff6600"/>
                </a:solidFill>
                <a:latin typeface="Arial"/>
              </a:rPr>
              <a:t>•</a:t>
            </a:r>
            <a:endParaRPr/>
          </a:p>
        </p:txBody>
      </p:sp>
      <p:sp>
        <p:nvSpPr>
          <p:cNvPr id="729" name="CustomShape 19"/>
          <p:cNvSpPr/>
          <p:nvPr/>
        </p:nvSpPr>
        <p:spPr>
          <a:xfrm>
            <a:off x="5597640" y="2135160"/>
            <a:ext cx="529920" cy="453960"/>
          </a:xfrm>
          <a:prstGeom prst="rect">
            <a:avLst/>
          </a:prstGeom>
          <a:noFill/>
          <a:ln>
            <a:noFill/>
          </a:ln>
        </p:spPr>
        <p:txBody>
          <a:bodyPr lIns="90360" rIns="90360" tIns="44280" bIns="44280"/>
          <a:p>
            <a:pPr>
              <a:lnSpc>
                <a:spcPct val="100000"/>
              </a:lnSpc>
            </a:pPr>
            <a:r>
              <a:rPr b="1" i="1" lang="en-US" sz="2400">
                <a:solidFill>
                  <a:srgbClr val="ff6600"/>
                </a:solidFill>
                <a:latin typeface="Arial"/>
              </a:rPr>
              <a:t>•</a:t>
            </a:r>
            <a:endParaRPr/>
          </a:p>
        </p:txBody>
      </p:sp>
      <p:sp>
        <p:nvSpPr>
          <p:cNvPr id="730" name="CustomShape 20"/>
          <p:cNvSpPr/>
          <p:nvPr/>
        </p:nvSpPr>
        <p:spPr>
          <a:xfrm>
            <a:off x="6664320" y="4268880"/>
            <a:ext cx="529920" cy="453960"/>
          </a:xfrm>
          <a:prstGeom prst="rect">
            <a:avLst/>
          </a:prstGeom>
          <a:noFill/>
          <a:ln>
            <a:noFill/>
          </a:ln>
        </p:spPr>
        <p:txBody>
          <a:bodyPr lIns="90360" rIns="90360" tIns="44280" bIns="44280"/>
          <a:p>
            <a:pPr>
              <a:lnSpc>
                <a:spcPct val="100000"/>
              </a:lnSpc>
            </a:pPr>
            <a:r>
              <a:rPr b="1" i="1" lang="en-US" sz="2400">
                <a:solidFill>
                  <a:srgbClr val="fcc98c"/>
                </a:solidFill>
                <a:latin typeface="Arial"/>
              </a:rPr>
              <a:t>•</a:t>
            </a:r>
            <a:endParaRPr/>
          </a:p>
        </p:txBody>
      </p:sp>
      <p:sp>
        <p:nvSpPr>
          <p:cNvPr id="731" name="CustomShape 21"/>
          <p:cNvSpPr/>
          <p:nvPr/>
        </p:nvSpPr>
        <p:spPr>
          <a:xfrm>
            <a:off x="6664320" y="4192560"/>
            <a:ext cx="529920" cy="453960"/>
          </a:xfrm>
          <a:prstGeom prst="rect">
            <a:avLst/>
          </a:prstGeom>
          <a:noFill/>
          <a:ln>
            <a:noFill/>
          </a:ln>
        </p:spPr>
        <p:txBody>
          <a:bodyPr lIns="90360" rIns="90360" tIns="44280" bIns="44280"/>
          <a:p>
            <a:pPr>
              <a:lnSpc>
                <a:spcPct val="100000"/>
              </a:lnSpc>
            </a:pPr>
            <a:r>
              <a:rPr b="1" i="1" lang="en-US" sz="2400">
                <a:solidFill>
                  <a:srgbClr val="fcc98c"/>
                </a:solidFill>
                <a:latin typeface="Arial"/>
              </a:rPr>
              <a:t>•</a:t>
            </a:r>
            <a:endParaRPr/>
          </a:p>
        </p:txBody>
      </p:sp>
      <p:sp>
        <p:nvSpPr>
          <p:cNvPr id="732" name="CustomShape 22"/>
          <p:cNvSpPr/>
          <p:nvPr/>
        </p:nvSpPr>
        <p:spPr>
          <a:xfrm>
            <a:off x="6664320" y="3811680"/>
            <a:ext cx="529920" cy="453960"/>
          </a:xfrm>
          <a:prstGeom prst="rect">
            <a:avLst/>
          </a:prstGeom>
          <a:noFill/>
          <a:ln>
            <a:noFill/>
          </a:ln>
        </p:spPr>
        <p:txBody>
          <a:bodyPr lIns="90360" rIns="90360" tIns="44280" bIns="44280"/>
          <a:p>
            <a:pPr>
              <a:lnSpc>
                <a:spcPct val="100000"/>
              </a:lnSpc>
            </a:pPr>
            <a:r>
              <a:rPr b="1" i="1" lang="en-US" sz="2400">
                <a:solidFill>
                  <a:srgbClr val="fcc98c"/>
                </a:solidFill>
                <a:latin typeface="Arial"/>
              </a:rPr>
              <a:t>•</a:t>
            </a:r>
            <a:endParaRPr/>
          </a:p>
        </p:txBody>
      </p:sp>
      <p:sp>
        <p:nvSpPr>
          <p:cNvPr id="733" name="CustomShape 23"/>
          <p:cNvSpPr/>
          <p:nvPr/>
        </p:nvSpPr>
        <p:spPr>
          <a:xfrm>
            <a:off x="6664320" y="3430440"/>
            <a:ext cx="529920" cy="453960"/>
          </a:xfrm>
          <a:prstGeom prst="rect">
            <a:avLst/>
          </a:prstGeom>
          <a:noFill/>
          <a:ln>
            <a:noFill/>
          </a:ln>
        </p:spPr>
        <p:txBody>
          <a:bodyPr lIns="90360" rIns="90360" tIns="44280" bIns="44280"/>
          <a:p>
            <a:pPr>
              <a:lnSpc>
                <a:spcPct val="100000"/>
              </a:lnSpc>
            </a:pPr>
            <a:r>
              <a:rPr b="1" i="1" lang="en-US" sz="2400">
                <a:solidFill>
                  <a:srgbClr val="fcc98c"/>
                </a:solidFill>
                <a:latin typeface="Arial"/>
              </a:rPr>
              <a:t>•</a:t>
            </a:r>
            <a:endParaRPr/>
          </a:p>
        </p:txBody>
      </p:sp>
      <p:sp>
        <p:nvSpPr>
          <p:cNvPr id="734" name="CustomShape 24"/>
          <p:cNvSpPr/>
          <p:nvPr/>
        </p:nvSpPr>
        <p:spPr>
          <a:xfrm>
            <a:off x="6664320" y="3506760"/>
            <a:ext cx="529920" cy="453960"/>
          </a:xfrm>
          <a:prstGeom prst="rect">
            <a:avLst/>
          </a:prstGeom>
          <a:noFill/>
          <a:ln>
            <a:noFill/>
          </a:ln>
        </p:spPr>
        <p:txBody>
          <a:bodyPr lIns="90360" rIns="90360" tIns="44280" bIns="44280"/>
          <a:p>
            <a:pPr>
              <a:lnSpc>
                <a:spcPct val="100000"/>
              </a:lnSpc>
            </a:pPr>
            <a:r>
              <a:rPr b="1" i="1" lang="en-US" sz="2400">
                <a:solidFill>
                  <a:srgbClr val="fcc98c"/>
                </a:solidFill>
                <a:latin typeface="Arial"/>
              </a:rPr>
              <a:t>•</a:t>
            </a:r>
            <a:endParaRPr/>
          </a:p>
        </p:txBody>
      </p:sp>
      <p:sp>
        <p:nvSpPr>
          <p:cNvPr id="735" name="Line 25"/>
          <p:cNvSpPr/>
          <p:nvPr/>
        </p:nvSpPr>
        <p:spPr>
          <a:xfrm>
            <a:off x="5257800" y="3962160"/>
            <a:ext cx="3068280" cy="0"/>
          </a:xfrm>
          <a:prstGeom prst="line">
            <a:avLst/>
          </a:prstGeom>
          <a:ln w="25560">
            <a:solidFill>
              <a:srgbClr val="a5efe6"/>
            </a:solidFill>
            <a:round/>
          </a:ln>
        </p:spPr>
      </p:sp>
      <p:sp>
        <p:nvSpPr>
          <p:cNvPr id="736" name="CustomShape 26"/>
          <p:cNvSpPr/>
          <p:nvPr/>
        </p:nvSpPr>
        <p:spPr>
          <a:xfrm>
            <a:off x="4572000" y="1523880"/>
            <a:ext cx="1260000" cy="393480"/>
          </a:xfrm>
          <a:prstGeom prst="rect">
            <a:avLst/>
          </a:prstGeom>
          <a:noFill/>
          <a:ln>
            <a:noFill/>
          </a:ln>
        </p:spPr>
        <p:txBody>
          <a:bodyPr lIns="90360" rIns="90360" tIns="44280" bIns="44280"/>
          <a:p>
            <a:pPr>
              <a:lnSpc>
                <a:spcPct val="100000"/>
              </a:lnSpc>
            </a:pPr>
            <a:r>
              <a:rPr b="1" lang="en-US" sz="2000">
                <a:solidFill>
                  <a:srgbClr val="000000"/>
                </a:solidFill>
                <a:latin typeface="Arial"/>
              </a:rPr>
              <a:t>Distance</a:t>
            </a:r>
            <a:endParaRPr/>
          </a:p>
        </p:txBody>
      </p:sp>
      <p:sp>
        <p:nvSpPr>
          <p:cNvPr id="737" name="Line 27"/>
          <p:cNvSpPr/>
          <p:nvPr/>
        </p:nvSpPr>
        <p:spPr>
          <a:xfrm>
            <a:off x="6705360" y="4114800"/>
            <a:ext cx="304920" cy="0"/>
          </a:xfrm>
          <a:prstGeom prst="line">
            <a:avLst/>
          </a:prstGeom>
          <a:ln w="38160">
            <a:solidFill>
              <a:srgbClr val="fcc98c"/>
            </a:solidFill>
            <a:miter/>
          </a:ln>
        </p:spPr>
      </p:sp>
      <p:sp>
        <p:nvSpPr>
          <p:cNvPr id="738" name="Line 28"/>
          <p:cNvSpPr/>
          <p:nvPr/>
        </p:nvSpPr>
        <p:spPr>
          <a:xfrm>
            <a:off x="5605200" y="2971800"/>
            <a:ext cx="304920" cy="0"/>
          </a:xfrm>
          <a:prstGeom prst="line">
            <a:avLst/>
          </a:prstGeom>
          <a:ln w="38160">
            <a:solidFill>
              <a:srgbClr val="ff6600"/>
            </a:solidFill>
            <a:miter/>
          </a:ln>
        </p:spPr>
      </p:sp>
      <p:sp>
        <p:nvSpPr>
          <p:cNvPr id="739" name="Line 29"/>
          <p:cNvSpPr/>
          <p:nvPr/>
        </p:nvSpPr>
        <p:spPr>
          <a:xfrm flipH="1">
            <a:off x="5165640" y="5790960"/>
            <a:ext cx="92160" cy="76320"/>
          </a:xfrm>
          <a:prstGeom prst="line">
            <a:avLst/>
          </a:prstGeom>
          <a:ln w="12600">
            <a:solidFill>
              <a:srgbClr val="000000"/>
            </a:solidFill>
            <a:miter/>
          </a:ln>
        </p:spPr>
      </p:sp>
      <p:sp>
        <p:nvSpPr>
          <p:cNvPr id="740" name="Line 30"/>
          <p:cNvSpPr/>
          <p:nvPr/>
        </p:nvSpPr>
        <p:spPr>
          <a:xfrm flipH="1">
            <a:off x="5181480" y="5943600"/>
            <a:ext cx="76320" cy="75960"/>
          </a:xfrm>
          <a:prstGeom prst="line">
            <a:avLst/>
          </a:prstGeom>
          <a:ln w="12600">
            <a:solidFill>
              <a:srgbClr val="000000"/>
            </a:solidFill>
            <a:miter/>
          </a:ln>
        </p:spPr>
      </p:sp>
      <p:sp>
        <p:nvSpPr>
          <p:cNvPr id="741" name="Line 31"/>
          <p:cNvSpPr/>
          <p:nvPr/>
        </p:nvSpPr>
        <p:spPr>
          <a:xfrm flipH="1">
            <a:off x="5181480" y="6095880"/>
            <a:ext cx="76320" cy="76320"/>
          </a:xfrm>
          <a:prstGeom prst="line">
            <a:avLst/>
          </a:prstGeom>
          <a:ln w="12600">
            <a:solidFill>
              <a:srgbClr val="000000"/>
            </a:solidFill>
            <a:miter/>
          </a:ln>
        </p:spPr>
      </p:sp>
      <p:sp>
        <p:nvSpPr>
          <p:cNvPr id="742" name="Line 32"/>
          <p:cNvSpPr/>
          <p:nvPr/>
        </p:nvSpPr>
        <p:spPr>
          <a:xfrm>
            <a:off x="5167080" y="5867280"/>
            <a:ext cx="76320" cy="76320"/>
          </a:xfrm>
          <a:prstGeom prst="line">
            <a:avLst/>
          </a:prstGeom>
          <a:ln w="12600">
            <a:solidFill>
              <a:srgbClr val="000000"/>
            </a:solidFill>
            <a:miter/>
          </a:ln>
        </p:spPr>
      </p:sp>
      <p:sp>
        <p:nvSpPr>
          <p:cNvPr id="743" name="Line 33"/>
          <p:cNvSpPr/>
          <p:nvPr/>
        </p:nvSpPr>
        <p:spPr>
          <a:xfrm>
            <a:off x="5181480" y="6024240"/>
            <a:ext cx="76320" cy="71640"/>
          </a:xfrm>
          <a:prstGeom prst="line">
            <a:avLst/>
          </a:prstGeom>
          <a:ln w="12600">
            <a:solidFill>
              <a:srgbClr val="000000"/>
            </a:solidFill>
            <a:miter/>
          </a:ln>
        </p:spPr>
      </p:sp>
      <p:sp>
        <p:nvSpPr>
          <p:cNvPr id="744" name="CustomShape 34"/>
          <p:cNvSpPr/>
          <p:nvPr/>
        </p:nvSpPr>
        <p:spPr>
          <a:xfrm>
            <a:off x="2209680" y="4267080"/>
            <a:ext cx="151920" cy="533160"/>
          </a:xfrm>
          <a:prstGeom prst="downArrow">
            <a:avLst>
              <a:gd name="adj1" fmla="val 50000"/>
              <a:gd name="adj2" fmla="val 87500"/>
            </a:avLst>
          </a:prstGeom>
          <a:solidFill>
            <a:srgbClr val="ff0000"/>
          </a:solidFill>
          <a:ln w="9360">
            <a:solidFill>
              <a:srgbClr val="000000"/>
            </a:solidFill>
            <a:miter/>
          </a:ln>
        </p:spPr>
      </p:sp>
      <p:sp>
        <p:nvSpPr>
          <p:cNvPr id="745" name="CustomShape 35"/>
          <p:cNvSpPr/>
          <p:nvPr/>
        </p:nvSpPr>
        <p:spPr>
          <a:xfrm>
            <a:off x="2971800" y="1828800"/>
            <a:ext cx="1142640" cy="2361960"/>
          </a:xfrm>
          <a:prstGeom prst="rect">
            <a:avLst/>
          </a:prstGeom>
          <a:solidFill>
            <a:srgbClr val="00e4a8"/>
          </a:solidFill>
          <a:ln>
            <a:noFill/>
          </a:ln>
        </p:spPr>
      </p:sp>
      <p:sp>
        <p:nvSpPr>
          <p:cNvPr id="746" name="CustomShape 36"/>
          <p:cNvSpPr/>
          <p:nvPr/>
        </p:nvSpPr>
        <p:spPr>
          <a:xfrm>
            <a:off x="1676520" y="1828800"/>
            <a:ext cx="1294920" cy="2361960"/>
          </a:xfrm>
          <a:prstGeom prst="rect">
            <a:avLst/>
          </a:prstGeom>
          <a:solidFill>
            <a:srgbClr val="fcc98c"/>
          </a:solidFill>
          <a:ln w="9360">
            <a:solidFill>
              <a:srgbClr val="fddcb5"/>
            </a:solidFill>
            <a:miter/>
          </a:ln>
        </p:spPr>
      </p:sp>
      <p:sp>
        <p:nvSpPr>
          <p:cNvPr id="747" name="CustomShape 37"/>
          <p:cNvSpPr/>
          <p:nvPr/>
        </p:nvSpPr>
        <p:spPr>
          <a:xfrm>
            <a:off x="457200" y="1828800"/>
            <a:ext cx="1218960" cy="2361960"/>
          </a:xfrm>
          <a:prstGeom prst="rect">
            <a:avLst/>
          </a:prstGeom>
          <a:solidFill>
            <a:srgbClr val="f983c1"/>
          </a:solidFill>
          <a:ln>
            <a:noFill/>
          </a:ln>
        </p:spPr>
      </p:sp>
      <p:sp>
        <p:nvSpPr>
          <p:cNvPr id="748" name="CustomShape 38"/>
          <p:cNvSpPr/>
          <p:nvPr/>
        </p:nvSpPr>
        <p:spPr>
          <a:xfrm>
            <a:off x="457200" y="1905120"/>
            <a:ext cx="3657240" cy="2285640"/>
          </a:xfrm>
          <a:prstGeom prst="rect">
            <a:avLst/>
          </a:prstGeom>
          <a:noFill/>
          <a:ln>
            <a:noFill/>
          </a:ln>
        </p:spPr>
        <p:txBody>
          <a:bodyPr lIns="90360" rIns="90360" tIns="44280" bIns="44280"/>
          <a:p>
            <a:pPr>
              <a:lnSpc>
                <a:spcPct val="100000"/>
              </a:lnSpc>
            </a:pPr>
            <a:r>
              <a:rPr lang="en-US" sz="2400">
                <a:solidFill>
                  <a:srgbClr val="000000"/>
                </a:solidFill>
                <a:latin typeface="Arial"/>
              </a:rPr>
              <a:t>	</a:t>
            </a:r>
            <a:r>
              <a:rPr b="1" lang="en-US" sz="2400" u="sng">
                <a:solidFill>
                  <a:srgbClr val="000000"/>
                </a:solidFill>
                <a:latin typeface="Arial"/>
              </a:rPr>
              <a:t>Club 1</a:t>
            </a:r>
            <a:r>
              <a:rPr lang="en-US" sz="2400" u="sng">
                <a:solidFill>
                  <a:srgbClr val="000000"/>
                </a:solidFill>
                <a:latin typeface="Arial"/>
              </a:rPr>
              <a:t>	</a:t>
            </a:r>
            <a:r>
              <a:rPr lang="en-US" sz="2400">
                <a:solidFill>
                  <a:srgbClr val="000000"/>
                </a:solidFill>
                <a:latin typeface="Arial"/>
              </a:rPr>
              <a:t>    </a:t>
            </a:r>
            <a:r>
              <a:rPr b="1" lang="en-US" sz="2400" u="sng">
                <a:solidFill>
                  <a:srgbClr val="000000"/>
                </a:solidFill>
                <a:latin typeface="Arial"/>
              </a:rPr>
              <a:t>Club 2</a:t>
            </a:r>
            <a:r>
              <a:rPr b="1" lang="en-US" sz="2400">
                <a:solidFill>
                  <a:srgbClr val="000000"/>
                </a:solidFill>
                <a:latin typeface="Arial"/>
              </a:rPr>
              <a:t>    </a:t>
            </a:r>
            <a:r>
              <a:rPr b="1" lang="en-US" sz="2400" u="sng">
                <a:solidFill>
                  <a:srgbClr val="000000"/>
                </a:solidFill>
                <a:latin typeface="Arial"/>
              </a:rPr>
              <a:t>Club 3</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254</a:t>
            </a:r>
            <a:r>
              <a:rPr lang="en-US" sz="2400">
                <a:solidFill>
                  <a:srgbClr val="000000"/>
                </a:solidFill>
                <a:latin typeface="Arial"/>
              </a:rPr>
              <a:t>	</a:t>
            </a:r>
            <a:r>
              <a:rPr lang="en-US" sz="2400">
                <a:solidFill>
                  <a:srgbClr val="000000"/>
                </a:solidFill>
                <a:latin typeface="Arial"/>
              </a:rPr>
              <a:t>     234</a:t>
            </a:r>
            <a:r>
              <a:rPr lang="en-US" sz="2400">
                <a:solidFill>
                  <a:srgbClr val="000000"/>
                </a:solidFill>
                <a:latin typeface="Arial"/>
              </a:rPr>
              <a:t>	</a:t>
            </a:r>
            <a:r>
              <a:rPr lang="en-US" sz="2400">
                <a:solidFill>
                  <a:srgbClr val="000000"/>
                </a:solidFill>
                <a:latin typeface="Arial"/>
              </a:rPr>
              <a:t>       200</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263</a:t>
            </a:r>
            <a:r>
              <a:rPr lang="en-US" sz="2400">
                <a:solidFill>
                  <a:srgbClr val="000000"/>
                </a:solidFill>
                <a:latin typeface="Arial"/>
              </a:rPr>
              <a:t>	</a:t>
            </a:r>
            <a:r>
              <a:rPr lang="en-US" sz="2400">
                <a:solidFill>
                  <a:srgbClr val="000000"/>
                </a:solidFill>
                <a:latin typeface="Arial"/>
              </a:rPr>
              <a:t>     218</a:t>
            </a:r>
            <a:r>
              <a:rPr lang="en-US" sz="2400">
                <a:solidFill>
                  <a:srgbClr val="000000"/>
                </a:solidFill>
                <a:latin typeface="Arial"/>
              </a:rPr>
              <a:t>	</a:t>
            </a:r>
            <a:r>
              <a:rPr lang="en-US" sz="2400">
                <a:solidFill>
                  <a:srgbClr val="000000"/>
                </a:solidFill>
                <a:latin typeface="Arial"/>
              </a:rPr>
              <a:t>       222</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241</a:t>
            </a:r>
            <a:r>
              <a:rPr lang="en-US" sz="2400">
                <a:solidFill>
                  <a:srgbClr val="000000"/>
                </a:solidFill>
                <a:latin typeface="Arial"/>
              </a:rPr>
              <a:t>	</a:t>
            </a:r>
            <a:r>
              <a:rPr lang="en-US" sz="2400">
                <a:solidFill>
                  <a:srgbClr val="000000"/>
                </a:solidFill>
                <a:latin typeface="Arial"/>
              </a:rPr>
              <a:t>     235</a:t>
            </a:r>
            <a:r>
              <a:rPr lang="en-US" sz="2400">
                <a:solidFill>
                  <a:srgbClr val="000000"/>
                </a:solidFill>
                <a:latin typeface="Arial"/>
              </a:rPr>
              <a:t>	</a:t>
            </a:r>
            <a:r>
              <a:rPr lang="en-US" sz="2400">
                <a:solidFill>
                  <a:srgbClr val="000000"/>
                </a:solidFill>
                <a:latin typeface="Arial"/>
              </a:rPr>
              <a:t>       197</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237</a:t>
            </a:r>
            <a:r>
              <a:rPr lang="en-US" sz="2400">
                <a:solidFill>
                  <a:srgbClr val="000000"/>
                </a:solidFill>
                <a:latin typeface="Arial"/>
              </a:rPr>
              <a:t>	</a:t>
            </a:r>
            <a:r>
              <a:rPr lang="en-US" sz="2400">
                <a:solidFill>
                  <a:srgbClr val="000000"/>
                </a:solidFill>
                <a:latin typeface="Arial"/>
              </a:rPr>
              <a:t>     227</a:t>
            </a:r>
            <a:r>
              <a:rPr lang="en-US" sz="2400">
                <a:solidFill>
                  <a:srgbClr val="000000"/>
                </a:solidFill>
                <a:latin typeface="Arial"/>
              </a:rPr>
              <a:t>	</a:t>
            </a:r>
            <a:r>
              <a:rPr lang="en-US" sz="2400">
                <a:solidFill>
                  <a:srgbClr val="000000"/>
                </a:solidFill>
                <a:latin typeface="Arial"/>
              </a:rPr>
              <a:t>       206</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251</a:t>
            </a:r>
            <a:r>
              <a:rPr lang="en-US" sz="2400">
                <a:solidFill>
                  <a:srgbClr val="000000"/>
                </a:solidFill>
                <a:latin typeface="Arial"/>
              </a:rPr>
              <a:t>	</a:t>
            </a:r>
            <a:r>
              <a:rPr lang="en-US" sz="2400">
                <a:solidFill>
                  <a:srgbClr val="000000"/>
                </a:solidFill>
                <a:latin typeface="Arial"/>
              </a:rPr>
              <a:t>     216</a:t>
            </a:r>
            <a:r>
              <a:rPr lang="en-US" sz="2400">
                <a:solidFill>
                  <a:srgbClr val="000000"/>
                </a:solidFill>
                <a:latin typeface="Arial"/>
              </a:rPr>
              <a:t>	</a:t>
            </a:r>
            <a:r>
              <a:rPr lang="en-US" sz="2400">
                <a:solidFill>
                  <a:srgbClr val="000000"/>
                </a:solidFill>
                <a:latin typeface="Arial"/>
              </a:rPr>
              <a:t>       204</a:t>
            </a:r>
            <a:endParaRPr/>
          </a:p>
        </p:txBody>
      </p:sp>
      <p:sp>
        <p:nvSpPr>
          <p:cNvPr id="749" name="CustomShape 39"/>
          <p:cNvSpPr/>
          <p:nvPr/>
        </p:nvSpPr>
        <p:spPr>
          <a:xfrm>
            <a:off x="6400800" y="6464160"/>
            <a:ext cx="990360" cy="393480"/>
          </a:xfrm>
          <a:prstGeom prst="rect">
            <a:avLst/>
          </a:prstGeom>
          <a:noFill/>
          <a:ln>
            <a:noFill/>
          </a:ln>
        </p:spPr>
        <p:txBody>
          <a:bodyPr lIns="90360" rIns="90360" tIns="44280" bIns="44280"/>
          <a:p>
            <a:pPr>
              <a:lnSpc>
                <a:spcPct val="100000"/>
              </a:lnSpc>
            </a:pPr>
            <a:r>
              <a:rPr b="1" lang="en-US" sz="2000">
                <a:solidFill>
                  <a:srgbClr val="000000"/>
                </a:solidFill>
                <a:latin typeface="Arial"/>
              </a:rPr>
              <a:t>Club</a:t>
            </a:r>
            <a:endParaRPr/>
          </a:p>
        </p:txBody>
      </p:sp>
      <p:sp>
        <p:nvSpPr>
          <p:cNvPr id="750" name="CustomShape 40"/>
          <p:cNvSpPr/>
          <p:nvPr/>
        </p:nvSpPr>
        <p:spPr>
          <a:xfrm>
            <a:off x="5638680" y="6172200"/>
            <a:ext cx="2819160" cy="393480"/>
          </a:xfrm>
          <a:prstGeom prst="rect">
            <a:avLst/>
          </a:prstGeom>
          <a:noFill/>
          <a:ln>
            <a:noFill/>
          </a:ln>
        </p:spPr>
        <p:txBody>
          <a:bodyPr lIns="90360" rIns="90360" tIns="44280" bIns="44280"/>
          <a:p>
            <a:pPr>
              <a:lnSpc>
                <a:spcPct val="100000"/>
              </a:lnSpc>
            </a:pPr>
            <a:r>
              <a:rPr lang="en-US" sz="2000">
                <a:solidFill>
                  <a:srgbClr val="000000"/>
                </a:solidFill>
                <a:latin typeface="Arial"/>
              </a:rPr>
              <a:t>1            2            3</a:t>
            </a:r>
            <a:endParaRPr/>
          </a:p>
        </p:txBody>
      </p:sp>
      <p:pic>
        <p:nvPicPr>
          <p:cNvPr id="751" name="Picture 47" descr=""/>
          <p:cNvPicPr/>
          <p:nvPr/>
        </p:nvPicPr>
        <p:blipFill>
          <a:blip r:embed="rId1"/>
          <a:stretch>
            <a:fillRect/>
          </a:stretch>
        </p:blipFill>
        <p:spPr>
          <a:xfrm>
            <a:off x="6172200" y="304920"/>
            <a:ext cx="936360" cy="990360"/>
          </a:xfrm>
          <a:prstGeom prst="rect">
            <a:avLst/>
          </a:prstGeom>
          <a:ln>
            <a:noFill/>
          </a:ln>
        </p:spPr>
      </p:pic>
      <p:pic>
        <p:nvPicPr>
          <p:cNvPr id="752" name="Picture 48" descr=""/>
          <p:cNvPicPr/>
          <p:nvPr/>
        </p:nvPicPr>
        <p:blipFill>
          <a:blip r:embed="rId2"/>
          <a:stretch>
            <a:fillRect/>
          </a:stretch>
        </p:blipFill>
        <p:spPr>
          <a:xfrm>
            <a:off x="6934320" y="1066680"/>
            <a:ext cx="202680" cy="207720"/>
          </a:xfrm>
          <a:prstGeom prst="rect">
            <a:avLst/>
          </a:prstGeom>
          <a:ln>
            <a:noFill/>
          </a:ln>
        </p:spPr>
      </p:pic>
      <p:sp>
        <p:nvSpPr>
          <p:cNvPr id="753" name="CustomShape 41"/>
          <p:cNvSpPr/>
          <p:nvPr/>
        </p:nvSpPr>
        <p:spPr>
          <a:xfrm>
            <a:off x="457200" y="1828800"/>
            <a:ext cx="3657240" cy="2361960"/>
          </a:xfrm>
          <a:prstGeom prst="rect">
            <a:avLst/>
          </a:prstGeom>
          <a:noFill/>
          <a:ln w="9360">
            <a:solidFill>
              <a:srgbClr val="000000"/>
            </a:solidFill>
            <a:miter/>
          </a:ln>
        </p:spPr>
      </p:sp>
      <p:sp>
        <p:nvSpPr>
          <p:cNvPr id="754" name="Line 42"/>
          <p:cNvSpPr/>
          <p:nvPr/>
        </p:nvSpPr>
        <p:spPr>
          <a:xfrm>
            <a:off x="5181480" y="6172200"/>
            <a:ext cx="76320" cy="75960"/>
          </a:xfrm>
          <a:prstGeom prst="line">
            <a:avLst/>
          </a:prstGeom>
          <a:ln w="9360">
            <a:solidFill>
              <a:srgbClr val="000000"/>
            </a:solidFill>
            <a:round/>
          </a:ln>
        </p:spPr>
      </p:sp>
      <p:pic>
        <p:nvPicPr>
          <p:cNvPr id="755" name="" descr=""/>
          <p:cNvPicPr/>
          <p:nvPr/>
        </p:nvPicPr>
        <p:blipFill>
          <a:blip r:embed="rId3"/>
          <a:stretch>
            <a:fillRect/>
          </a:stretch>
        </p:blipFill>
        <p:spPr>
          <a:xfrm>
            <a:off x="165240" y="4876920"/>
            <a:ext cx="4280040" cy="927000"/>
          </a:xfrm>
          <a:prstGeom prst="rect">
            <a:avLst/>
          </a:prstGeom>
          <a:ln>
            <a:noFill/>
          </a:ln>
        </p:spPr>
      </p:pic>
      <p:pic>
        <p:nvPicPr>
          <p:cNvPr id="756" name="" descr=""/>
          <p:cNvPicPr/>
          <p:nvPr/>
        </p:nvPicPr>
        <p:blipFill>
          <a:blip r:embed="rId4"/>
          <a:stretch>
            <a:fillRect/>
          </a:stretch>
        </p:blipFill>
        <p:spPr>
          <a:xfrm>
            <a:off x="6019920" y="2514600"/>
            <a:ext cx="469800" cy="609480"/>
          </a:xfrm>
          <a:prstGeom prst="rect">
            <a:avLst/>
          </a:prstGeom>
          <a:ln>
            <a:noFill/>
          </a:ln>
        </p:spPr>
      </p:pic>
      <p:pic>
        <p:nvPicPr>
          <p:cNvPr id="757" name="" descr=""/>
          <p:cNvPicPr/>
          <p:nvPr/>
        </p:nvPicPr>
        <p:blipFill>
          <a:blip r:embed="rId5"/>
          <a:stretch>
            <a:fillRect/>
          </a:stretch>
        </p:blipFill>
        <p:spPr>
          <a:xfrm>
            <a:off x="6985080" y="3809880"/>
            <a:ext cx="507960" cy="609480"/>
          </a:xfrm>
          <a:prstGeom prst="rect">
            <a:avLst/>
          </a:prstGeom>
          <a:ln>
            <a:noFill/>
          </a:ln>
        </p:spPr>
      </p:pic>
      <p:pic>
        <p:nvPicPr>
          <p:cNvPr id="758" name="" descr=""/>
          <p:cNvPicPr/>
          <p:nvPr/>
        </p:nvPicPr>
        <p:blipFill>
          <a:blip r:embed="rId6"/>
          <a:stretch>
            <a:fillRect/>
          </a:stretch>
        </p:blipFill>
        <p:spPr>
          <a:xfrm>
            <a:off x="8001000" y="4800600"/>
            <a:ext cx="507960" cy="609480"/>
          </a:xfrm>
          <a:prstGeom prst="rect">
            <a:avLst/>
          </a:prstGeom>
          <a:ln>
            <a:noFill/>
          </a:ln>
        </p:spPr>
      </p:pic>
      <p:pic>
        <p:nvPicPr>
          <p:cNvPr id="759" name="" descr=""/>
          <p:cNvPicPr/>
          <p:nvPr/>
        </p:nvPicPr>
        <p:blipFill>
          <a:blip r:embed="rId7"/>
          <a:stretch>
            <a:fillRect/>
          </a:stretch>
        </p:blipFill>
        <p:spPr>
          <a:xfrm>
            <a:off x="8445600" y="3670200"/>
            <a:ext cx="380880" cy="57168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0" name="CustomShape 1"/>
          <p:cNvSpPr/>
          <p:nvPr/>
        </p:nvSpPr>
        <p:spPr>
          <a:xfrm>
            <a:off x="4648320" y="1676520"/>
            <a:ext cx="3047760" cy="456840"/>
          </a:xfrm>
          <a:prstGeom prst="rect">
            <a:avLst/>
          </a:prstGeom>
          <a:solidFill>
            <a:srgbClr val="f983c1"/>
          </a:solidFill>
          <a:ln w="9360">
            <a:solidFill>
              <a:srgbClr val="000000"/>
            </a:solidFill>
            <a:miter/>
          </a:ln>
        </p:spPr>
      </p:sp>
      <p:sp>
        <p:nvSpPr>
          <p:cNvPr id="761" name="CustomShape 2"/>
          <p:cNvSpPr/>
          <p:nvPr/>
        </p:nvSpPr>
        <p:spPr>
          <a:xfrm>
            <a:off x="4648320" y="2209680"/>
            <a:ext cx="3047760" cy="456840"/>
          </a:xfrm>
          <a:prstGeom prst="rect">
            <a:avLst/>
          </a:prstGeom>
          <a:solidFill>
            <a:srgbClr val="fcc98c"/>
          </a:solidFill>
          <a:ln w="9360">
            <a:solidFill>
              <a:srgbClr val="000000"/>
            </a:solidFill>
            <a:miter/>
          </a:ln>
        </p:spPr>
      </p:sp>
      <p:sp>
        <p:nvSpPr>
          <p:cNvPr id="762" name="CustomShape 3"/>
          <p:cNvSpPr/>
          <p:nvPr/>
        </p:nvSpPr>
        <p:spPr>
          <a:xfrm>
            <a:off x="4648320" y="2743200"/>
            <a:ext cx="3047760" cy="456840"/>
          </a:xfrm>
          <a:prstGeom prst="rect">
            <a:avLst/>
          </a:prstGeom>
          <a:solidFill>
            <a:srgbClr val="00e4a8"/>
          </a:solidFill>
          <a:ln w="9360">
            <a:solidFill>
              <a:srgbClr val="000000"/>
            </a:solidFill>
            <a:miter/>
          </a:ln>
        </p:spPr>
      </p:sp>
      <p:sp>
        <p:nvSpPr>
          <p:cNvPr id="763" name="CustomShape 4"/>
          <p:cNvSpPr/>
          <p:nvPr/>
        </p:nvSpPr>
        <p:spPr>
          <a:xfrm>
            <a:off x="609480" y="4191120"/>
            <a:ext cx="8000640" cy="914040"/>
          </a:xfrm>
          <a:prstGeom prst="rect">
            <a:avLst/>
          </a:prstGeom>
          <a:solidFill>
            <a:srgbClr val="fde0bd"/>
          </a:solidFill>
          <a:ln w="9360">
            <a:solidFill>
              <a:srgbClr val="000000"/>
            </a:solidFill>
            <a:miter/>
          </a:ln>
        </p:spPr>
      </p:sp>
      <p:sp>
        <p:nvSpPr>
          <p:cNvPr id="764" name="CustomShape 5"/>
          <p:cNvSpPr/>
          <p:nvPr/>
        </p:nvSpPr>
        <p:spPr>
          <a:xfrm>
            <a:off x="609480" y="5334120"/>
            <a:ext cx="3504960" cy="914040"/>
          </a:xfrm>
          <a:prstGeom prst="rect">
            <a:avLst/>
          </a:prstGeom>
          <a:solidFill>
            <a:srgbClr val="fde0bd"/>
          </a:solidFill>
          <a:ln w="9360">
            <a:solidFill>
              <a:srgbClr val="000000"/>
            </a:solidFill>
            <a:miter/>
          </a:ln>
        </p:spPr>
      </p:sp>
      <p:sp>
        <p:nvSpPr>
          <p:cNvPr id="765" name="TextShape 6"/>
          <p:cNvSpPr txBox="1"/>
          <p:nvPr/>
        </p:nvSpPr>
        <p:spPr>
          <a:xfrm>
            <a:off x="1351080" y="228600"/>
            <a:ext cx="7792560" cy="1066320"/>
          </a:xfrm>
          <a:prstGeom prst="rect">
            <a:avLst/>
          </a:prstGeom>
        </p:spPr>
        <p:txBody>
          <a:bodyPr lIns="85320" rIns="85320" tIns="42840" bIns="42840" anchor="b"/>
          <a:p>
            <a:pPr>
              <a:lnSpc>
                <a:spcPct val="70000"/>
              </a:lnSpc>
            </a:pPr>
            <a:r>
              <a:rPr lang="en-US" sz="4000">
                <a:solidFill>
                  <a:srgbClr val="333399"/>
                </a:solidFill>
                <a:latin typeface="Arial"/>
              </a:rPr>
              <a:t>               </a:t>
            </a:r>
            <a:r>
              <a:rPr lang="en-US" sz="4000">
                <a:solidFill>
                  <a:srgbClr val="333399"/>
                </a:solidFill>
                <a:latin typeface="Arial"/>
              </a:rPr>
              <a:t>Example</a:t>
            </a:r>
            <a:endParaRPr/>
          </a:p>
        </p:txBody>
      </p:sp>
      <p:sp>
        <p:nvSpPr>
          <p:cNvPr id="766" name="CustomShape 7"/>
          <p:cNvSpPr/>
          <p:nvPr/>
        </p:nvSpPr>
        <p:spPr>
          <a:xfrm>
            <a:off x="2895480" y="1676520"/>
            <a:ext cx="1142640" cy="2361960"/>
          </a:xfrm>
          <a:prstGeom prst="rect">
            <a:avLst/>
          </a:prstGeom>
          <a:solidFill>
            <a:srgbClr val="00e4a8"/>
          </a:solidFill>
          <a:ln>
            <a:noFill/>
          </a:ln>
        </p:spPr>
      </p:sp>
      <p:sp>
        <p:nvSpPr>
          <p:cNvPr id="767" name="CustomShape 8"/>
          <p:cNvSpPr/>
          <p:nvPr/>
        </p:nvSpPr>
        <p:spPr>
          <a:xfrm>
            <a:off x="1600200" y="1676520"/>
            <a:ext cx="1294920" cy="2361960"/>
          </a:xfrm>
          <a:prstGeom prst="rect">
            <a:avLst/>
          </a:prstGeom>
          <a:solidFill>
            <a:srgbClr val="fcc98c"/>
          </a:solidFill>
          <a:ln w="9360">
            <a:solidFill>
              <a:srgbClr val="fddcb5"/>
            </a:solidFill>
            <a:miter/>
          </a:ln>
        </p:spPr>
      </p:sp>
      <p:sp>
        <p:nvSpPr>
          <p:cNvPr id="768" name="CustomShape 9"/>
          <p:cNvSpPr/>
          <p:nvPr/>
        </p:nvSpPr>
        <p:spPr>
          <a:xfrm>
            <a:off x="380880" y="1676520"/>
            <a:ext cx="1218960" cy="2361960"/>
          </a:xfrm>
          <a:prstGeom prst="rect">
            <a:avLst/>
          </a:prstGeom>
          <a:solidFill>
            <a:srgbClr val="f983c1"/>
          </a:solidFill>
          <a:ln>
            <a:noFill/>
          </a:ln>
        </p:spPr>
      </p:sp>
      <p:sp>
        <p:nvSpPr>
          <p:cNvPr id="769" name="CustomShape 10"/>
          <p:cNvSpPr/>
          <p:nvPr/>
        </p:nvSpPr>
        <p:spPr>
          <a:xfrm>
            <a:off x="380880" y="1752480"/>
            <a:ext cx="3657240" cy="2285640"/>
          </a:xfrm>
          <a:prstGeom prst="rect">
            <a:avLst/>
          </a:prstGeom>
          <a:noFill/>
          <a:ln>
            <a:noFill/>
          </a:ln>
        </p:spPr>
        <p:txBody>
          <a:bodyPr lIns="90360" rIns="90360" tIns="44280" bIns="44280"/>
          <a:p>
            <a:pPr>
              <a:lnSpc>
                <a:spcPct val="100000"/>
              </a:lnSpc>
            </a:pPr>
            <a:r>
              <a:rPr lang="en-US" sz="2400">
                <a:solidFill>
                  <a:srgbClr val="000000"/>
                </a:solidFill>
                <a:latin typeface="Arial"/>
              </a:rPr>
              <a:t>	</a:t>
            </a:r>
            <a:r>
              <a:rPr b="1" lang="en-US" sz="2400" u="sng">
                <a:solidFill>
                  <a:srgbClr val="000000"/>
                </a:solidFill>
                <a:latin typeface="Arial"/>
              </a:rPr>
              <a:t>Club 1</a:t>
            </a:r>
            <a:r>
              <a:rPr lang="en-US" sz="2400" u="sng">
                <a:solidFill>
                  <a:srgbClr val="000000"/>
                </a:solidFill>
                <a:latin typeface="Arial"/>
              </a:rPr>
              <a:t>	</a:t>
            </a:r>
            <a:r>
              <a:rPr lang="en-US" sz="2400">
                <a:solidFill>
                  <a:srgbClr val="000000"/>
                </a:solidFill>
                <a:latin typeface="Arial"/>
              </a:rPr>
              <a:t>    </a:t>
            </a:r>
            <a:r>
              <a:rPr b="1" lang="en-US" sz="2400" u="sng">
                <a:solidFill>
                  <a:srgbClr val="000000"/>
                </a:solidFill>
                <a:latin typeface="Arial"/>
              </a:rPr>
              <a:t>Club 2</a:t>
            </a:r>
            <a:r>
              <a:rPr b="1" lang="en-US" sz="2400">
                <a:solidFill>
                  <a:srgbClr val="000000"/>
                </a:solidFill>
                <a:latin typeface="Arial"/>
              </a:rPr>
              <a:t>    </a:t>
            </a:r>
            <a:r>
              <a:rPr b="1" lang="en-US" sz="2400" u="sng">
                <a:solidFill>
                  <a:srgbClr val="000000"/>
                </a:solidFill>
                <a:latin typeface="Arial"/>
              </a:rPr>
              <a:t>Club 3</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254</a:t>
            </a:r>
            <a:r>
              <a:rPr lang="en-US" sz="2400">
                <a:solidFill>
                  <a:srgbClr val="000000"/>
                </a:solidFill>
                <a:latin typeface="Arial"/>
              </a:rPr>
              <a:t>	</a:t>
            </a:r>
            <a:r>
              <a:rPr lang="en-US" sz="2400">
                <a:solidFill>
                  <a:srgbClr val="000000"/>
                </a:solidFill>
                <a:latin typeface="Arial"/>
              </a:rPr>
              <a:t>     234</a:t>
            </a:r>
            <a:r>
              <a:rPr lang="en-US" sz="2400">
                <a:solidFill>
                  <a:srgbClr val="000000"/>
                </a:solidFill>
                <a:latin typeface="Arial"/>
              </a:rPr>
              <a:t>	</a:t>
            </a:r>
            <a:r>
              <a:rPr lang="en-US" sz="2400">
                <a:solidFill>
                  <a:srgbClr val="000000"/>
                </a:solidFill>
                <a:latin typeface="Arial"/>
              </a:rPr>
              <a:t>       200</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263</a:t>
            </a:r>
            <a:r>
              <a:rPr lang="en-US" sz="2400">
                <a:solidFill>
                  <a:srgbClr val="000000"/>
                </a:solidFill>
                <a:latin typeface="Arial"/>
              </a:rPr>
              <a:t>	</a:t>
            </a:r>
            <a:r>
              <a:rPr lang="en-US" sz="2400">
                <a:solidFill>
                  <a:srgbClr val="000000"/>
                </a:solidFill>
                <a:latin typeface="Arial"/>
              </a:rPr>
              <a:t>     218</a:t>
            </a:r>
            <a:r>
              <a:rPr lang="en-US" sz="2400">
                <a:solidFill>
                  <a:srgbClr val="000000"/>
                </a:solidFill>
                <a:latin typeface="Arial"/>
              </a:rPr>
              <a:t>	</a:t>
            </a:r>
            <a:r>
              <a:rPr lang="en-US" sz="2400">
                <a:solidFill>
                  <a:srgbClr val="000000"/>
                </a:solidFill>
                <a:latin typeface="Arial"/>
              </a:rPr>
              <a:t>       222</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241</a:t>
            </a:r>
            <a:r>
              <a:rPr lang="en-US" sz="2400">
                <a:solidFill>
                  <a:srgbClr val="000000"/>
                </a:solidFill>
                <a:latin typeface="Arial"/>
              </a:rPr>
              <a:t>	</a:t>
            </a:r>
            <a:r>
              <a:rPr lang="en-US" sz="2400">
                <a:solidFill>
                  <a:srgbClr val="000000"/>
                </a:solidFill>
                <a:latin typeface="Arial"/>
              </a:rPr>
              <a:t>     235</a:t>
            </a:r>
            <a:r>
              <a:rPr lang="en-US" sz="2400">
                <a:solidFill>
                  <a:srgbClr val="000000"/>
                </a:solidFill>
                <a:latin typeface="Arial"/>
              </a:rPr>
              <a:t>	</a:t>
            </a:r>
            <a:r>
              <a:rPr lang="en-US" sz="2400">
                <a:solidFill>
                  <a:srgbClr val="000000"/>
                </a:solidFill>
                <a:latin typeface="Arial"/>
              </a:rPr>
              <a:t>       197</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237</a:t>
            </a:r>
            <a:r>
              <a:rPr lang="en-US" sz="2400">
                <a:solidFill>
                  <a:srgbClr val="000000"/>
                </a:solidFill>
                <a:latin typeface="Arial"/>
              </a:rPr>
              <a:t>	</a:t>
            </a:r>
            <a:r>
              <a:rPr lang="en-US" sz="2400">
                <a:solidFill>
                  <a:srgbClr val="000000"/>
                </a:solidFill>
                <a:latin typeface="Arial"/>
              </a:rPr>
              <a:t>     227</a:t>
            </a:r>
            <a:r>
              <a:rPr lang="en-US" sz="2400">
                <a:solidFill>
                  <a:srgbClr val="000000"/>
                </a:solidFill>
                <a:latin typeface="Arial"/>
              </a:rPr>
              <a:t>	</a:t>
            </a:r>
            <a:r>
              <a:rPr lang="en-US" sz="2400">
                <a:solidFill>
                  <a:srgbClr val="000000"/>
                </a:solidFill>
                <a:latin typeface="Arial"/>
              </a:rPr>
              <a:t>       206</a:t>
            </a:r>
            <a:r>
              <a:rPr lang="en-US" sz="2400">
                <a:solidFill>
                  <a:srgbClr val="000000"/>
                </a:solidFill>
                <a:latin typeface="Arial"/>
              </a:rPr>
              <a:t>
</a:t>
            </a:r>
            <a:r>
              <a:rPr lang="en-US" sz="2400">
                <a:solidFill>
                  <a:srgbClr val="000000"/>
                </a:solidFill>
                <a:latin typeface="Arial"/>
              </a:rPr>
              <a:t>	</a:t>
            </a:r>
            <a:r>
              <a:rPr lang="en-US" sz="2400">
                <a:solidFill>
                  <a:srgbClr val="000000"/>
                </a:solidFill>
                <a:latin typeface="Arial"/>
              </a:rPr>
              <a:t>251</a:t>
            </a:r>
            <a:r>
              <a:rPr lang="en-US" sz="2400">
                <a:solidFill>
                  <a:srgbClr val="000000"/>
                </a:solidFill>
                <a:latin typeface="Arial"/>
              </a:rPr>
              <a:t>	</a:t>
            </a:r>
            <a:r>
              <a:rPr lang="en-US" sz="2400">
                <a:solidFill>
                  <a:srgbClr val="000000"/>
                </a:solidFill>
                <a:latin typeface="Arial"/>
              </a:rPr>
              <a:t>     216</a:t>
            </a:r>
            <a:r>
              <a:rPr lang="en-US" sz="2400">
                <a:solidFill>
                  <a:srgbClr val="000000"/>
                </a:solidFill>
                <a:latin typeface="Arial"/>
              </a:rPr>
              <a:t>	</a:t>
            </a:r>
            <a:r>
              <a:rPr lang="en-US" sz="2400">
                <a:solidFill>
                  <a:srgbClr val="000000"/>
                </a:solidFill>
                <a:latin typeface="Arial"/>
              </a:rPr>
              <a:t>       204</a:t>
            </a:r>
            <a:endParaRPr/>
          </a:p>
        </p:txBody>
      </p:sp>
      <p:pic>
        <p:nvPicPr>
          <p:cNvPr id="770" name="Picture 9" descr=""/>
          <p:cNvPicPr/>
          <p:nvPr/>
        </p:nvPicPr>
        <p:blipFill>
          <a:blip r:embed="rId1"/>
          <a:stretch>
            <a:fillRect/>
          </a:stretch>
        </p:blipFill>
        <p:spPr>
          <a:xfrm>
            <a:off x="6095880" y="380880"/>
            <a:ext cx="936360" cy="990360"/>
          </a:xfrm>
          <a:prstGeom prst="rect">
            <a:avLst/>
          </a:prstGeom>
          <a:ln>
            <a:noFill/>
          </a:ln>
        </p:spPr>
      </p:pic>
      <p:pic>
        <p:nvPicPr>
          <p:cNvPr id="771" name="Picture 10" descr=""/>
          <p:cNvPicPr/>
          <p:nvPr/>
        </p:nvPicPr>
        <p:blipFill>
          <a:blip r:embed="rId2"/>
          <a:stretch>
            <a:fillRect/>
          </a:stretch>
        </p:blipFill>
        <p:spPr>
          <a:xfrm>
            <a:off x="6781680" y="1143000"/>
            <a:ext cx="202680" cy="207720"/>
          </a:xfrm>
          <a:prstGeom prst="rect">
            <a:avLst/>
          </a:prstGeom>
          <a:ln>
            <a:noFill/>
          </a:ln>
        </p:spPr>
      </p:pic>
      <p:sp>
        <p:nvSpPr>
          <p:cNvPr id="772" name="CustomShape 11"/>
          <p:cNvSpPr/>
          <p:nvPr/>
        </p:nvSpPr>
        <p:spPr>
          <a:xfrm>
            <a:off x="4800600" y="1752480"/>
            <a:ext cx="1447560" cy="2134080"/>
          </a:xfrm>
          <a:prstGeom prst="rect">
            <a:avLst/>
          </a:prstGeom>
          <a:noFill/>
          <a:ln>
            <a:noFill/>
          </a:ln>
        </p:spPr>
        <p:txBody>
          <a:bodyPr lIns="90000" rIns="90000" tIns="45000" bIns="45000"/>
          <a:p>
            <a:pPr>
              <a:lnSpc>
                <a:spcPct val="110000"/>
              </a:lnSpc>
            </a:pPr>
            <a:r>
              <a:rPr lang="en-US" sz="2000">
                <a:solidFill>
                  <a:srgbClr val="000000"/>
                </a:solidFill>
                <a:latin typeface="Arial"/>
              </a:rPr>
              <a:t>Y</a:t>
            </a:r>
            <a:r>
              <a:rPr lang="en-US" sz="2000" baseline="-25000">
                <a:solidFill>
                  <a:srgbClr val="000000"/>
                </a:solidFill>
                <a:latin typeface="Arial"/>
              </a:rPr>
              <a:t>1</a:t>
            </a:r>
            <a:r>
              <a:rPr lang="en-US" sz="2000">
                <a:solidFill>
                  <a:srgbClr val="000000"/>
                </a:solidFill>
                <a:latin typeface="Arial"/>
              </a:rPr>
              <a:t> = 249.2</a:t>
            </a:r>
            <a:endParaRPr/>
          </a:p>
          <a:p>
            <a:pPr>
              <a:lnSpc>
                <a:spcPct val="110000"/>
              </a:lnSpc>
            </a:pPr>
            <a:r>
              <a:rPr lang="en-US" sz="2000">
                <a:solidFill>
                  <a:srgbClr val="000000"/>
                </a:solidFill>
                <a:latin typeface="Arial"/>
              </a:rPr>
              <a:t>Y</a:t>
            </a:r>
            <a:r>
              <a:rPr lang="en-US" sz="2000" baseline="-25000">
                <a:solidFill>
                  <a:srgbClr val="000000"/>
                </a:solidFill>
                <a:latin typeface="Arial"/>
              </a:rPr>
              <a:t>2</a:t>
            </a:r>
            <a:r>
              <a:rPr lang="en-US" sz="2000">
                <a:solidFill>
                  <a:srgbClr val="000000"/>
                </a:solidFill>
                <a:latin typeface="Arial"/>
              </a:rPr>
              <a:t> = 226.0</a:t>
            </a:r>
            <a:endParaRPr/>
          </a:p>
          <a:p>
            <a:pPr>
              <a:lnSpc>
                <a:spcPct val="120000"/>
              </a:lnSpc>
            </a:pPr>
            <a:r>
              <a:rPr lang="en-US" sz="2000">
                <a:solidFill>
                  <a:srgbClr val="000000"/>
                </a:solidFill>
                <a:latin typeface="Arial"/>
              </a:rPr>
              <a:t>Y</a:t>
            </a:r>
            <a:r>
              <a:rPr lang="en-US" sz="2000" baseline="-25000">
                <a:solidFill>
                  <a:srgbClr val="000000"/>
                </a:solidFill>
                <a:latin typeface="Arial"/>
              </a:rPr>
              <a:t>3</a:t>
            </a:r>
            <a:r>
              <a:rPr lang="en-US" sz="2000">
                <a:solidFill>
                  <a:srgbClr val="000000"/>
                </a:solidFill>
                <a:latin typeface="Arial"/>
              </a:rPr>
              <a:t> = 205.8</a:t>
            </a:r>
            <a:endParaRPr/>
          </a:p>
          <a:p>
            <a:pPr>
              <a:lnSpc>
                <a:spcPct val="110000"/>
              </a:lnSpc>
            </a:pPr>
            <a:endParaRPr/>
          </a:p>
          <a:p>
            <a:pPr>
              <a:lnSpc>
                <a:spcPct val="110000"/>
              </a:lnSpc>
            </a:pPr>
            <a:r>
              <a:rPr lang="en-US" sz="2000">
                <a:solidFill>
                  <a:srgbClr val="000000"/>
                </a:solidFill>
                <a:latin typeface="Arial"/>
              </a:rPr>
              <a:t>Y = 227.0</a:t>
            </a:r>
            <a:endParaRPr/>
          </a:p>
        </p:txBody>
      </p:sp>
      <p:sp>
        <p:nvSpPr>
          <p:cNvPr id="773" name="Line 12"/>
          <p:cNvSpPr/>
          <p:nvPr/>
        </p:nvSpPr>
        <p:spPr>
          <a:xfrm>
            <a:off x="4876560" y="1828800"/>
            <a:ext cx="152640" cy="0"/>
          </a:xfrm>
          <a:prstGeom prst="line">
            <a:avLst/>
          </a:prstGeom>
          <a:ln w="9360">
            <a:solidFill>
              <a:srgbClr val="000000"/>
            </a:solidFill>
            <a:miter/>
          </a:ln>
        </p:spPr>
      </p:sp>
      <p:sp>
        <p:nvSpPr>
          <p:cNvPr id="774" name="Line 13"/>
          <p:cNvSpPr/>
          <p:nvPr/>
        </p:nvSpPr>
        <p:spPr>
          <a:xfrm>
            <a:off x="4876560" y="2286000"/>
            <a:ext cx="152640" cy="0"/>
          </a:xfrm>
          <a:prstGeom prst="line">
            <a:avLst/>
          </a:prstGeom>
          <a:ln w="9360">
            <a:solidFill>
              <a:srgbClr val="000000"/>
            </a:solidFill>
            <a:miter/>
          </a:ln>
        </p:spPr>
      </p:sp>
      <p:sp>
        <p:nvSpPr>
          <p:cNvPr id="775" name="Line 14"/>
          <p:cNvSpPr/>
          <p:nvPr/>
        </p:nvSpPr>
        <p:spPr>
          <a:xfrm>
            <a:off x="4876560" y="2819160"/>
            <a:ext cx="152640" cy="0"/>
          </a:xfrm>
          <a:prstGeom prst="line">
            <a:avLst/>
          </a:prstGeom>
          <a:ln w="9360">
            <a:solidFill>
              <a:srgbClr val="000000"/>
            </a:solidFill>
            <a:miter/>
          </a:ln>
        </p:spPr>
      </p:sp>
      <p:sp>
        <p:nvSpPr>
          <p:cNvPr id="776" name="Line 15"/>
          <p:cNvSpPr/>
          <p:nvPr/>
        </p:nvSpPr>
        <p:spPr>
          <a:xfrm>
            <a:off x="4876560" y="3504960"/>
            <a:ext cx="152640" cy="0"/>
          </a:xfrm>
          <a:prstGeom prst="line">
            <a:avLst/>
          </a:prstGeom>
          <a:ln w="9360">
            <a:solidFill>
              <a:srgbClr val="000000"/>
            </a:solidFill>
            <a:miter/>
          </a:ln>
        </p:spPr>
      </p:sp>
      <p:sp>
        <p:nvSpPr>
          <p:cNvPr id="777" name="CustomShape 16"/>
          <p:cNvSpPr/>
          <p:nvPr/>
        </p:nvSpPr>
        <p:spPr>
          <a:xfrm>
            <a:off x="6705720" y="1752480"/>
            <a:ext cx="1447560" cy="2377440"/>
          </a:xfrm>
          <a:prstGeom prst="rect">
            <a:avLst/>
          </a:prstGeom>
          <a:noFill/>
          <a:ln>
            <a:noFill/>
          </a:ln>
        </p:spPr>
        <p:txBody>
          <a:bodyPr lIns="90000" rIns="90000" tIns="45000" bIns="45000"/>
          <a:p>
            <a:pPr>
              <a:lnSpc>
                <a:spcPct val="110000"/>
              </a:lnSpc>
            </a:pPr>
            <a:r>
              <a:rPr lang="en-US" sz="2000">
                <a:solidFill>
                  <a:srgbClr val="000000"/>
                </a:solidFill>
                <a:latin typeface="Arial"/>
              </a:rPr>
              <a:t>n</a:t>
            </a:r>
            <a:r>
              <a:rPr lang="en-US" sz="2000" baseline="-25000">
                <a:solidFill>
                  <a:srgbClr val="000000"/>
                </a:solidFill>
                <a:latin typeface="Arial"/>
              </a:rPr>
              <a:t>1</a:t>
            </a:r>
            <a:r>
              <a:rPr lang="en-US" sz="2000">
                <a:solidFill>
                  <a:srgbClr val="000000"/>
                </a:solidFill>
                <a:latin typeface="Arial"/>
              </a:rPr>
              <a:t> = 5</a:t>
            </a:r>
            <a:endParaRPr/>
          </a:p>
          <a:p>
            <a:pPr>
              <a:lnSpc>
                <a:spcPct val="110000"/>
              </a:lnSpc>
            </a:pPr>
            <a:r>
              <a:rPr lang="en-US" sz="2000">
                <a:solidFill>
                  <a:srgbClr val="000000"/>
                </a:solidFill>
                <a:latin typeface="Arial"/>
              </a:rPr>
              <a:t>n</a:t>
            </a:r>
            <a:r>
              <a:rPr lang="en-US" sz="2000" baseline="-25000">
                <a:solidFill>
                  <a:srgbClr val="000000"/>
                </a:solidFill>
                <a:latin typeface="Arial"/>
              </a:rPr>
              <a:t>2</a:t>
            </a:r>
            <a:r>
              <a:rPr lang="en-US" sz="2000">
                <a:solidFill>
                  <a:srgbClr val="000000"/>
                </a:solidFill>
                <a:latin typeface="Arial"/>
              </a:rPr>
              <a:t> = 5</a:t>
            </a:r>
            <a:endParaRPr/>
          </a:p>
          <a:p>
            <a:pPr>
              <a:lnSpc>
                <a:spcPct val="110000"/>
              </a:lnSpc>
            </a:pPr>
            <a:r>
              <a:rPr lang="en-US" sz="2000">
                <a:solidFill>
                  <a:srgbClr val="000000"/>
                </a:solidFill>
                <a:latin typeface="Arial"/>
              </a:rPr>
              <a:t>n</a:t>
            </a:r>
            <a:r>
              <a:rPr lang="en-US" sz="2000" baseline="-25000">
                <a:solidFill>
                  <a:srgbClr val="000000"/>
                </a:solidFill>
                <a:latin typeface="Arial"/>
              </a:rPr>
              <a:t>3</a:t>
            </a:r>
            <a:r>
              <a:rPr lang="en-US" sz="2000">
                <a:solidFill>
                  <a:srgbClr val="000000"/>
                </a:solidFill>
                <a:latin typeface="Arial"/>
              </a:rPr>
              <a:t> = 5</a:t>
            </a:r>
            <a:endParaRPr/>
          </a:p>
          <a:p>
            <a:pPr>
              <a:lnSpc>
                <a:spcPct val="110000"/>
              </a:lnSpc>
            </a:pPr>
            <a:r>
              <a:rPr lang="en-US" sz="2000">
                <a:solidFill>
                  <a:srgbClr val="000000"/>
                </a:solidFill>
                <a:latin typeface="Arial"/>
              </a:rPr>
              <a:t>n = 15</a:t>
            </a:r>
            <a:endParaRPr/>
          </a:p>
          <a:p>
            <a:pPr>
              <a:lnSpc>
                <a:spcPct val="110000"/>
              </a:lnSpc>
            </a:pPr>
            <a:r>
              <a:rPr lang="en-US" sz="2000">
                <a:solidFill>
                  <a:srgbClr val="000000"/>
                </a:solidFill>
                <a:latin typeface="Arial"/>
              </a:rPr>
              <a:t>k = 3</a:t>
            </a:r>
            <a:endParaRPr/>
          </a:p>
        </p:txBody>
      </p:sp>
      <p:sp>
        <p:nvSpPr>
          <p:cNvPr id="778" name="CustomShape 17"/>
          <p:cNvSpPr/>
          <p:nvPr/>
        </p:nvSpPr>
        <p:spPr>
          <a:xfrm>
            <a:off x="609480" y="4191120"/>
            <a:ext cx="8229240" cy="395280"/>
          </a:xfrm>
          <a:prstGeom prst="rect">
            <a:avLst/>
          </a:prstGeom>
          <a:noFill/>
          <a:ln>
            <a:noFill/>
          </a:ln>
        </p:spPr>
        <p:txBody>
          <a:bodyPr lIns="90000" rIns="90000" tIns="45000" bIns="45000"/>
          <a:p>
            <a:pPr>
              <a:lnSpc>
                <a:spcPct val="100000"/>
              </a:lnSpc>
            </a:pPr>
            <a:r>
              <a:rPr lang="en-US" sz="2000">
                <a:solidFill>
                  <a:srgbClr val="000000"/>
                </a:solidFill>
                <a:latin typeface="Arial"/>
              </a:rPr>
              <a:t>B SS =  5 (249.2 – 227)</a:t>
            </a:r>
            <a:r>
              <a:rPr lang="en-US" sz="2000" baseline="30000">
                <a:solidFill>
                  <a:srgbClr val="000000"/>
                </a:solidFill>
                <a:latin typeface="Arial"/>
              </a:rPr>
              <a:t>2</a:t>
            </a:r>
            <a:r>
              <a:rPr lang="en-US" sz="2000">
                <a:solidFill>
                  <a:srgbClr val="000000"/>
                </a:solidFill>
                <a:latin typeface="Arial"/>
              </a:rPr>
              <a:t> + 5 (226 – 227)</a:t>
            </a:r>
            <a:r>
              <a:rPr lang="en-US" sz="2000" baseline="30000">
                <a:solidFill>
                  <a:srgbClr val="000000"/>
                </a:solidFill>
                <a:latin typeface="Arial"/>
              </a:rPr>
              <a:t>2</a:t>
            </a:r>
            <a:r>
              <a:rPr lang="en-US" sz="2000">
                <a:solidFill>
                  <a:srgbClr val="000000"/>
                </a:solidFill>
                <a:latin typeface="Arial"/>
              </a:rPr>
              <a:t> + 5 (205.8 – 227)</a:t>
            </a:r>
            <a:r>
              <a:rPr lang="en-US" sz="2000" baseline="30000">
                <a:solidFill>
                  <a:srgbClr val="000000"/>
                </a:solidFill>
                <a:latin typeface="Arial"/>
              </a:rPr>
              <a:t>2</a:t>
            </a:r>
            <a:r>
              <a:rPr lang="en-US" sz="2000">
                <a:solidFill>
                  <a:srgbClr val="000000"/>
                </a:solidFill>
                <a:latin typeface="Arial"/>
              </a:rPr>
              <a:t>  = 4716.4</a:t>
            </a:r>
            <a:endParaRPr/>
          </a:p>
        </p:txBody>
      </p:sp>
      <p:sp>
        <p:nvSpPr>
          <p:cNvPr id="779" name="CustomShape 18"/>
          <p:cNvSpPr/>
          <p:nvPr/>
        </p:nvSpPr>
        <p:spPr>
          <a:xfrm>
            <a:off x="609480" y="4648320"/>
            <a:ext cx="8229240" cy="395280"/>
          </a:xfrm>
          <a:prstGeom prst="rect">
            <a:avLst/>
          </a:prstGeom>
          <a:noFill/>
          <a:ln>
            <a:noFill/>
          </a:ln>
        </p:spPr>
        <p:txBody>
          <a:bodyPr lIns="90000" rIns="90000" tIns="45000" bIns="45000"/>
          <a:p>
            <a:pPr>
              <a:lnSpc>
                <a:spcPct val="100000"/>
              </a:lnSpc>
            </a:pPr>
            <a:r>
              <a:rPr lang="en-US" sz="2000">
                <a:solidFill>
                  <a:srgbClr val="000000"/>
                </a:solidFill>
                <a:latin typeface="Arial"/>
              </a:rPr>
              <a:t>W SS =  (254 – 249.2)</a:t>
            </a:r>
            <a:r>
              <a:rPr lang="en-US" sz="2000" baseline="30000">
                <a:solidFill>
                  <a:srgbClr val="000000"/>
                </a:solidFill>
                <a:latin typeface="Arial"/>
              </a:rPr>
              <a:t>2</a:t>
            </a:r>
            <a:r>
              <a:rPr lang="en-US" sz="2000">
                <a:solidFill>
                  <a:srgbClr val="000000"/>
                </a:solidFill>
                <a:latin typeface="Arial"/>
              </a:rPr>
              <a:t> + (263 – 249.2)</a:t>
            </a:r>
            <a:r>
              <a:rPr lang="en-US" sz="2000" baseline="30000">
                <a:solidFill>
                  <a:srgbClr val="000000"/>
                </a:solidFill>
                <a:latin typeface="Arial"/>
              </a:rPr>
              <a:t>2</a:t>
            </a:r>
            <a:r>
              <a:rPr lang="en-US" sz="2000">
                <a:solidFill>
                  <a:srgbClr val="000000"/>
                </a:solidFill>
                <a:latin typeface="Arial"/>
              </a:rPr>
              <a:t> +…+ (204 – 205.8)</a:t>
            </a:r>
            <a:r>
              <a:rPr lang="en-US" sz="2000" baseline="30000">
                <a:solidFill>
                  <a:srgbClr val="000000"/>
                </a:solidFill>
                <a:latin typeface="Arial"/>
              </a:rPr>
              <a:t>2</a:t>
            </a:r>
            <a:r>
              <a:rPr lang="en-US" sz="2000">
                <a:solidFill>
                  <a:srgbClr val="000000"/>
                </a:solidFill>
                <a:latin typeface="Arial"/>
              </a:rPr>
              <a:t> = 1119.6</a:t>
            </a:r>
            <a:endParaRPr/>
          </a:p>
        </p:txBody>
      </p:sp>
      <p:sp>
        <p:nvSpPr>
          <p:cNvPr id="780" name="CustomShape 19"/>
          <p:cNvSpPr/>
          <p:nvPr/>
        </p:nvSpPr>
        <p:spPr>
          <a:xfrm>
            <a:off x="533520" y="5334120"/>
            <a:ext cx="3809520" cy="395280"/>
          </a:xfrm>
          <a:prstGeom prst="rect">
            <a:avLst/>
          </a:prstGeom>
          <a:noFill/>
          <a:ln>
            <a:noFill/>
          </a:ln>
        </p:spPr>
        <p:txBody>
          <a:bodyPr lIns="90000" rIns="90000" tIns="45000" bIns="45000"/>
          <a:p>
            <a:pPr>
              <a:lnSpc>
                <a:spcPct val="100000"/>
              </a:lnSpc>
            </a:pPr>
            <a:r>
              <a:rPr lang="en-US" sz="2000">
                <a:solidFill>
                  <a:srgbClr val="000000"/>
                </a:solidFill>
                <a:latin typeface="Arial"/>
              </a:rPr>
              <a:t>BMS = 4716.4 / (3-1) = 2358.2</a:t>
            </a:r>
            <a:endParaRPr/>
          </a:p>
        </p:txBody>
      </p:sp>
      <p:sp>
        <p:nvSpPr>
          <p:cNvPr id="781" name="CustomShape 20"/>
          <p:cNvSpPr/>
          <p:nvPr/>
        </p:nvSpPr>
        <p:spPr>
          <a:xfrm>
            <a:off x="533520" y="5791320"/>
            <a:ext cx="3809520" cy="395280"/>
          </a:xfrm>
          <a:prstGeom prst="rect">
            <a:avLst/>
          </a:prstGeom>
          <a:noFill/>
          <a:ln>
            <a:noFill/>
          </a:ln>
        </p:spPr>
        <p:txBody>
          <a:bodyPr lIns="90000" rIns="90000" tIns="45000" bIns="45000"/>
          <a:p>
            <a:pPr>
              <a:lnSpc>
                <a:spcPct val="100000"/>
              </a:lnSpc>
            </a:pPr>
            <a:r>
              <a:rPr lang="en-US" sz="2000">
                <a:solidFill>
                  <a:srgbClr val="000000"/>
                </a:solidFill>
                <a:latin typeface="Arial"/>
              </a:rPr>
              <a:t>WMS = 1119.6 / (15-3) = 93.3</a:t>
            </a:r>
            <a:endParaRPr/>
          </a:p>
        </p:txBody>
      </p:sp>
      <p:sp>
        <p:nvSpPr>
          <p:cNvPr id="782" name="CustomShape 21"/>
          <p:cNvSpPr/>
          <p:nvPr/>
        </p:nvSpPr>
        <p:spPr>
          <a:xfrm>
            <a:off x="4267080" y="5334120"/>
            <a:ext cx="380520" cy="914040"/>
          </a:xfrm>
          <a:prstGeom prst="rightBrace">
            <a:avLst>
              <a:gd name="adj1" fmla="val 20000"/>
              <a:gd name="adj2" fmla="val 50000"/>
            </a:avLst>
          </a:prstGeom>
          <a:noFill/>
          <a:ln w="12600">
            <a:solidFill>
              <a:srgbClr val="000000"/>
            </a:solidFill>
            <a:miter/>
          </a:ln>
        </p:spPr>
      </p:sp>
      <p:sp>
        <p:nvSpPr>
          <p:cNvPr id="783" name="CustomShape 22"/>
          <p:cNvSpPr/>
          <p:nvPr/>
        </p:nvSpPr>
        <p:spPr>
          <a:xfrm>
            <a:off x="380880" y="1676520"/>
            <a:ext cx="3657240" cy="2361960"/>
          </a:xfrm>
          <a:prstGeom prst="rect">
            <a:avLst/>
          </a:prstGeom>
          <a:noFill/>
          <a:ln w="9360">
            <a:solidFill>
              <a:srgbClr val="000000"/>
            </a:solidFill>
            <a:miter/>
          </a:ln>
        </p:spPr>
      </p:sp>
      <p:sp>
        <p:nvSpPr>
          <p:cNvPr id="784" name="Line 23"/>
          <p:cNvSpPr/>
          <p:nvPr/>
        </p:nvSpPr>
        <p:spPr>
          <a:xfrm>
            <a:off x="1447560" y="5105160"/>
            <a:ext cx="0" cy="228600"/>
          </a:xfrm>
          <a:prstGeom prst="line">
            <a:avLst/>
          </a:prstGeom>
          <a:ln w="28440">
            <a:solidFill>
              <a:srgbClr val="000000"/>
            </a:solidFill>
            <a:round/>
            <a:tailEnd len="med" type="triangle" w="med"/>
          </a:ln>
        </p:spPr>
      </p:sp>
      <p:sp>
        <p:nvSpPr>
          <p:cNvPr id="785" name="CustomShape 24"/>
          <p:cNvSpPr/>
          <p:nvPr/>
        </p:nvSpPr>
        <p:spPr>
          <a:xfrm>
            <a:off x="4114800" y="2133720"/>
            <a:ext cx="456840" cy="228240"/>
          </a:xfrm>
          <a:prstGeom prst="rightArrow">
            <a:avLst>
              <a:gd name="adj1" fmla="val 50000"/>
              <a:gd name="adj2" fmla="val 50000"/>
            </a:avLst>
          </a:prstGeom>
          <a:solidFill>
            <a:srgbClr val="ff0000"/>
          </a:solidFill>
          <a:ln w="9360">
            <a:solidFill>
              <a:srgbClr val="000000"/>
            </a:solidFill>
            <a:miter/>
          </a:ln>
        </p:spPr>
      </p:sp>
      <p:pic>
        <p:nvPicPr>
          <p:cNvPr id="786" name="" descr=""/>
          <p:cNvPicPr/>
          <p:nvPr/>
        </p:nvPicPr>
        <p:blipFill>
          <a:blip r:embed="rId3"/>
          <a:stretch>
            <a:fillRect/>
          </a:stretch>
        </p:blipFill>
        <p:spPr>
          <a:xfrm>
            <a:off x="4788000" y="5334120"/>
            <a:ext cx="2743200" cy="76212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7" name="CustomShape 1"/>
          <p:cNvSpPr/>
          <p:nvPr/>
        </p:nvSpPr>
        <p:spPr>
          <a:xfrm>
            <a:off x="4648320" y="1600200"/>
            <a:ext cx="3809520" cy="4114440"/>
          </a:xfrm>
          <a:prstGeom prst="rect">
            <a:avLst/>
          </a:prstGeom>
          <a:noFill/>
          <a:ln>
            <a:noFill/>
          </a:ln>
        </p:spPr>
        <p:txBody>
          <a:bodyPr lIns="90360" rIns="90360" tIns="44280" bIns="44280"/>
          <a:p>
            <a:pPr>
              <a:lnSpc>
                <a:spcPct val="100000"/>
              </a:lnSpc>
              <a:buFont typeface="Wingdings" charset="2"/>
              <a:buChar char=""/>
            </a:pPr>
            <a:r>
              <a:rPr b="1" lang="en-US" sz="2400">
                <a:solidFill>
                  <a:srgbClr val="3333cc"/>
                </a:solidFill>
                <a:latin typeface="Arial"/>
              </a:rPr>
              <a:t>Test Statistic: </a:t>
            </a:r>
            <a:endParaRPr/>
          </a:p>
          <a:p>
            <a:pPr>
              <a:lnSpc>
                <a:spcPct val="100000"/>
              </a:lnSpc>
            </a:pPr>
            <a:endParaRPr/>
          </a:p>
          <a:p>
            <a:pPr>
              <a:lnSpc>
                <a:spcPct val="100000"/>
              </a:lnSpc>
            </a:pPr>
            <a:endParaRPr/>
          </a:p>
          <a:p>
            <a:pPr>
              <a:lnSpc>
                <a:spcPct val="100000"/>
              </a:lnSpc>
            </a:pPr>
            <a:endParaRPr/>
          </a:p>
          <a:p>
            <a:pPr>
              <a:lnSpc>
                <a:spcPct val="100000"/>
              </a:lnSpc>
              <a:buFont typeface="Wingdings" charset="2"/>
              <a:buChar char=""/>
            </a:pPr>
            <a:r>
              <a:rPr b="1" lang="en-US" sz="2400">
                <a:solidFill>
                  <a:srgbClr val="3333cc"/>
                </a:solidFill>
                <a:latin typeface="Arial"/>
              </a:rPr>
              <a:t>Decision:</a:t>
            </a:r>
            <a:endParaRPr/>
          </a:p>
          <a:p>
            <a:pPr>
              <a:lnSpc>
                <a:spcPct val="100000"/>
              </a:lnSpc>
            </a:pPr>
            <a:endParaRPr/>
          </a:p>
          <a:p>
            <a:pPr>
              <a:lnSpc>
                <a:spcPct val="100000"/>
              </a:lnSpc>
              <a:buFont typeface="Wingdings" charset="2"/>
              <a:buChar char=""/>
            </a:pPr>
            <a:r>
              <a:rPr b="1" lang="en-US" sz="2400">
                <a:solidFill>
                  <a:srgbClr val="3333cc"/>
                </a:solidFill>
                <a:latin typeface="Arial"/>
              </a:rPr>
              <a:t>Conclusion:</a:t>
            </a:r>
            <a:endParaRPr/>
          </a:p>
          <a:p>
            <a:pPr>
              <a:lnSpc>
                <a:spcPct val="100000"/>
              </a:lnSpc>
            </a:pPr>
            <a:endParaRPr/>
          </a:p>
        </p:txBody>
      </p:sp>
      <p:sp>
        <p:nvSpPr>
          <p:cNvPr id="788" name="CustomShape 2"/>
          <p:cNvSpPr/>
          <p:nvPr/>
        </p:nvSpPr>
        <p:spPr>
          <a:xfrm>
            <a:off x="2050920" y="5486400"/>
            <a:ext cx="1555560" cy="223560"/>
          </a:xfrm>
          <a:prstGeom prst="rect">
            <a:avLst/>
          </a:prstGeom>
          <a:solidFill>
            <a:srgbClr val="ffcf01"/>
          </a:solidFill>
          <a:ln>
            <a:noFill/>
          </a:ln>
        </p:spPr>
      </p:sp>
      <p:sp>
        <p:nvSpPr>
          <p:cNvPr id="789" name="CustomShape 3"/>
          <p:cNvSpPr/>
          <p:nvPr/>
        </p:nvSpPr>
        <p:spPr>
          <a:xfrm>
            <a:off x="372960" y="4100400"/>
            <a:ext cx="3512880" cy="1614240"/>
          </a:xfrm>
          <a:prstGeom prst="rect">
            <a:avLst/>
          </a:prstGeom>
          <a:noFill/>
          <a:ln w="25560">
            <a:solidFill>
              <a:srgbClr val="000000"/>
            </a:solidFill>
            <a:round/>
          </a:ln>
        </p:spPr>
      </p:sp>
      <p:sp>
        <p:nvSpPr>
          <p:cNvPr id="790" name="CustomShape 4"/>
          <p:cNvSpPr/>
          <p:nvPr/>
        </p:nvSpPr>
        <p:spPr>
          <a:xfrm>
            <a:off x="152280" y="5486400"/>
            <a:ext cx="456840" cy="636840"/>
          </a:xfrm>
          <a:prstGeom prst="rect">
            <a:avLst/>
          </a:prstGeom>
          <a:noFill/>
          <a:ln>
            <a:noFill/>
          </a:ln>
        </p:spPr>
        <p:txBody>
          <a:bodyPr lIns="90360" rIns="90360" tIns="44280" bIns="44280"/>
          <a:p>
            <a:pPr>
              <a:lnSpc>
                <a:spcPct val="100000"/>
              </a:lnSpc>
            </a:pPr>
            <a:r>
              <a:rPr lang="en-US" sz="2400">
                <a:solidFill>
                  <a:srgbClr val="000000"/>
                </a:solidFill>
                <a:latin typeface="Arial"/>
              </a:rPr>
              <a:t>0</a:t>
            </a:r>
            <a:r>
              <a:rPr b="1" lang="en-US" sz="3600">
                <a:solidFill>
                  <a:srgbClr val="000000"/>
                </a:solidFill>
                <a:latin typeface="Arial"/>
              </a:rPr>
              <a:t> </a:t>
            </a:r>
            <a:endParaRPr/>
          </a:p>
        </p:txBody>
      </p:sp>
      <p:sp>
        <p:nvSpPr>
          <p:cNvPr id="791" name="Line 5"/>
          <p:cNvSpPr/>
          <p:nvPr/>
        </p:nvSpPr>
        <p:spPr>
          <a:xfrm>
            <a:off x="515880" y="4419360"/>
            <a:ext cx="2880" cy="0"/>
          </a:xfrm>
          <a:prstGeom prst="line">
            <a:avLst/>
          </a:prstGeom>
          <a:ln w="50760">
            <a:solidFill>
              <a:srgbClr val="ff0000"/>
            </a:solidFill>
            <a:round/>
          </a:ln>
        </p:spPr>
      </p:sp>
      <p:sp>
        <p:nvSpPr>
          <p:cNvPr id="792" name="CustomShape 6"/>
          <p:cNvSpPr/>
          <p:nvPr/>
        </p:nvSpPr>
        <p:spPr>
          <a:xfrm>
            <a:off x="380880" y="4343400"/>
            <a:ext cx="3428640" cy="1391760"/>
          </a:xfrm>
          <a:prstGeom prst="rect">
            <a:avLst/>
          </a:prstGeom>
          <a:noFill/>
          <a:ln w="38160">
            <a:solidFill>
              <a:srgbClr val="3333cc"/>
            </a:solidFill>
            <a:miter/>
          </a:ln>
        </p:spPr>
      </p:sp>
      <p:sp>
        <p:nvSpPr>
          <p:cNvPr id="793" name="Line 7"/>
          <p:cNvSpPr/>
          <p:nvPr/>
        </p:nvSpPr>
        <p:spPr>
          <a:xfrm>
            <a:off x="2057400" y="5486400"/>
            <a:ext cx="1440" cy="228600"/>
          </a:xfrm>
          <a:prstGeom prst="line">
            <a:avLst/>
          </a:prstGeom>
          <a:ln w="19080">
            <a:solidFill>
              <a:srgbClr val="000000"/>
            </a:solidFill>
            <a:miter/>
          </a:ln>
        </p:spPr>
      </p:sp>
      <p:sp>
        <p:nvSpPr>
          <p:cNvPr id="794" name="Line 8"/>
          <p:cNvSpPr/>
          <p:nvPr/>
        </p:nvSpPr>
        <p:spPr>
          <a:xfrm flipH="1">
            <a:off x="2361960" y="5257800"/>
            <a:ext cx="228600" cy="304560"/>
          </a:xfrm>
          <a:prstGeom prst="line">
            <a:avLst/>
          </a:prstGeom>
          <a:ln w="9360">
            <a:solidFill>
              <a:srgbClr val="000000"/>
            </a:solidFill>
            <a:miter/>
            <a:tailEnd len="med" type="triangle" w="med"/>
          </a:ln>
        </p:spPr>
      </p:sp>
      <p:sp>
        <p:nvSpPr>
          <p:cNvPr id="795" name="CustomShape 9"/>
          <p:cNvSpPr/>
          <p:nvPr/>
        </p:nvSpPr>
        <p:spPr>
          <a:xfrm>
            <a:off x="2286000" y="4952880"/>
            <a:ext cx="1066320" cy="395280"/>
          </a:xfrm>
          <a:prstGeom prst="rect">
            <a:avLst/>
          </a:prstGeom>
          <a:noFill/>
          <a:ln>
            <a:noFill/>
          </a:ln>
        </p:spPr>
        <p:txBody>
          <a:bodyPr lIns="90000" rIns="90000" tIns="45000" bIns="45000"/>
          <a:p>
            <a:pPr>
              <a:lnSpc>
                <a:spcPct val="100000"/>
              </a:lnSpc>
            </a:pPr>
            <a:r>
              <a:rPr lang="en-US" sz="2000">
                <a:solidFill>
                  <a:srgbClr val="000000"/>
                </a:solidFill>
                <a:latin typeface="Symbol"/>
              </a:rPr>
              <a:t></a:t>
            </a:r>
            <a:r>
              <a:rPr lang="en-US" sz="2000">
                <a:solidFill>
                  <a:srgbClr val="000000"/>
                </a:solidFill>
                <a:latin typeface="Arial"/>
              </a:rPr>
              <a:t> </a:t>
            </a:r>
            <a:r>
              <a:rPr lang="en-US" sz="2000">
                <a:solidFill>
                  <a:srgbClr val="000000"/>
                </a:solidFill>
                <a:latin typeface="Arial"/>
              </a:rPr>
              <a:t>= .05</a:t>
            </a:r>
            <a:endParaRPr/>
          </a:p>
        </p:txBody>
      </p:sp>
      <p:sp>
        <p:nvSpPr>
          <p:cNvPr id="796" name="CustomShape 10"/>
          <p:cNvSpPr/>
          <p:nvPr/>
        </p:nvSpPr>
        <p:spPr>
          <a:xfrm>
            <a:off x="1600200" y="6095880"/>
            <a:ext cx="1523520" cy="434880"/>
          </a:xfrm>
          <a:prstGeom prst="rect">
            <a:avLst/>
          </a:prstGeom>
          <a:noFill/>
          <a:ln>
            <a:noFill/>
          </a:ln>
        </p:spPr>
        <p:txBody>
          <a:bodyPr lIns="90360" rIns="90360" tIns="44280" bIns="44280"/>
          <a:p>
            <a:pPr>
              <a:lnSpc>
                <a:spcPct val="100000"/>
              </a:lnSpc>
            </a:pPr>
            <a:r>
              <a:rPr b="1" lang="en-US" sz="2000">
                <a:solidFill>
                  <a:srgbClr val="ff0000"/>
                </a:solidFill>
                <a:latin typeface="Arial"/>
              </a:rPr>
              <a:t>F</a:t>
            </a:r>
            <a:r>
              <a:rPr b="1" lang="en-US" sz="2000" baseline="-25000">
                <a:solidFill>
                  <a:srgbClr val="ff0000"/>
                </a:solidFill>
                <a:latin typeface="Arial"/>
              </a:rPr>
              <a:t>U </a:t>
            </a:r>
            <a:r>
              <a:rPr b="1" lang="en-US" sz="2000">
                <a:solidFill>
                  <a:srgbClr val="ff0000"/>
                </a:solidFill>
                <a:latin typeface="Arial"/>
              </a:rPr>
              <a:t>= 3.89</a:t>
            </a:r>
            <a:endParaRPr/>
          </a:p>
        </p:txBody>
      </p:sp>
      <p:sp>
        <p:nvSpPr>
          <p:cNvPr id="797" name="Line 11"/>
          <p:cNvSpPr/>
          <p:nvPr/>
        </p:nvSpPr>
        <p:spPr>
          <a:xfrm flipV="1">
            <a:off x="2057400" y="5715000"/>
            <a:ext cx="0" cy="457200"/>
          </a:xfrm>
          <a:prstGeom prst="line">
            <a:avLst/>
          </a:prstGeom>
          <a:ln w="38160">
            <a:solidFill>
              <a:srgbClr val="ff0000"/>
            </a:solidFill>
            <a:miter/>
            <a:tailEnd len="med" type="triangle" w="med"/>
          </a:ln>
        </p:spPr>
      </p:sp>
      <p:sp>
        <p:nvSpPr>
          <p:cNvPr id="798" name="Line 12"/>
          <p:cNvSpPr/>
          <p:nvPr/>
        </p:nvSpPr>
        <p:spPr>
          <a:xfrm flipH="1">
            <a:off x="457200" y="5943600"/>
            <a:ext cx="1600200" cy="0"/>
          </a:xfrm>
          <a:prstGeom prst="line">
            <a:avLst/>
          </a:prstGeom>
          <a:ln w="9360">
            <a:solidFill>
              <a:srgbClr val="000000"/>
            </a:solidFill>
            <a:miter/>
            <a:headEnd len="med" type="triangle" w="med"/>
            <a:tailEnd len="med" type="triangle" w="med"/>
          </a:ln>
        </p:spPr>
      </p:sp>
      <p:sp>
        <p:nvSpPr>
          <p:cNvPr id="799" name="Line 13"/>
          <p:cNvSpPr/>
          <p:nvPr/>
        </p:nvSpPr>
        <p:spPr>
          <a:xfrm flipH="1">
            <a:off x="2057400" y="5943600"/>
            <a:ext cx="1523880" cy="0"/>
          </a:xfrm>
          <a:prstGeom prst="line">
            <a:avLst/>
          </a:prstGeom>
          <a:ln w="9360">
            <a:solidFill>
              <a:srgbClr val="000000"/>
            </a:solidFill>
            <a:miter/>
            <a:headEnd len="med" type="triangle" w="med"/>
            <a:tailEnd len="med" type="triangle" w="med"/>
          </a:ln>
        </p:spPr>
      </p:sp>
      <p:sp>
        <p:nvSpPr>
          <p:cNvPr id="800" name="CustomShape 14"/>
          <p:cNvSpPr/>
          <p:nvPr/>
        </p:nvSpPr>
        <p:spPr>
          <a:xfrm>
            <a:off x="2362320" y="5867280"/>
            <a:ext cx="990360" cy="330480"/>
          </a:xfrm>
          <a:prstGeom prst="rect">
            <a:avLst/>
          </a:prstGeom>
          <a:noFill/>
          <a:ln>
            <a:noFill/>
          </a:ln>
        </p:spPr>
        <p:txBody>
          <a:bodyPr lIns="90360" rIns="90360" tIns="44280" bIns="44280"/>
          <a:p>
            <a:pPr>
              <a:lnSpc>
                <a:spcPct val="100000"/>
              </a:lnSpc>
            </a:pPr>
            <a:r>
              <a:rPr lang="en-US" sz="1400">
                <a:solidFill>
                  <a:srgbClr val="000000"/>
                </a:solidFill>
                <a:latin typeface="Arial"/>
              </a:rPr>
              <a:t>Reject H</a:t>
            </a:r>
            <a:r>
              <a:rPr lang="en-US" sz="1400" baseline="-25000">
                <a:solidFill>
                  <a:srgbClr val="000000"/>
                </a:solidFill>
                <a:latin typeface="Arial"/>
              </a:rPr>
              <a:t>0</a:t>
            </a:r>
            <a:endParaRPr/>
          </a:p>
        </p:txBody>
      </p:sp>
      <p:sp>
        <p:nvSpPr>
          <p:cNvPr id="801" name="CustomShape 15"/>
          <p:cNvSpPr/>
          <p:nvPr/>
        </p:nvSpPr>
        <p:spPr>
          <a:xfrm>
            <a:off x="762120" y="5867280"/>
            <a:ext cx="914040" cy="439200"/>
          </a:xfrm>
          <a:prstGeom prst="rect">
            <a:avLst/>
          </a:prstGeom>
          <a:noFill/>
          <a:ln>
            <a:noFill/>
          </a:ln>
        </p:spPr>
        <p:txBody>
          <a:bodyPr lIns="90360" rIns="90360" tIns="44280" bIns="44280"/>
          <a:p>
            <a:pPr>
              <a:lnSpc>
                <a:spcPct val="100000"/>
              </a:lnSpc>
            </a:pPr>
            <a:r>
              <a:rPr lang="en-US" sz="1400">
                <a:solidFill>
                  <a:srgbClr val="000000"/>
                </a:solidFill>
                <a:latin typeface="Arial"/>
              </a:rPr>
              <a:t>Do not </a:t>
            </a:r>
            <a:endParaRPr/>
          </a:p>
          <a:p>
            <a:pPr>
              <a:lnSpc>
                <a:spcPct val="20000"/>
              </a:lnSpc>
            </a:pPr>
            <a:r>
              <a:rPr lang="en-US" sz="1400">
                <a:solidFill>
                  <a:srgbClr val="000000"/>
                </a:solidFill>
                <a:latin typeface="Arial"/>
              </a:rPr>
              <a:t>reject H</a:t>
            </a:r>
            <a:r>
              <a:rPr lang="en-US" sz="1400" baseline="-25000">
                <a:solidFill>
                  <a:srgbClr val="000000"/>
                </a:solidFill>
                <a:latin typeface="Arial"/>
              </a:rPr>
              <a:t>0</a:t>
            </a:r>
            <a:endParaRPr/>
          </a:p>
        </p:txBody>
      </p:sp>
      <p:sp>
        <p:nvSpPr>
          <p:cNvPr id="802" name="CustomShape 16"/>
          <p:cNvSpPr/>
          <p:nvPr/>
        </p:nvSpPr>
        <p:spPr>
          <a:xfrm>
            <a:off x="1523880" y="3733920"/>
            <a:ext cx="1371240" cy="1171800"/>
          </a:xfrm>
          <a:prstGeom prst="rect">
            <a:avLst/>
          </a:prstGeom>
          <a:noFill/>
          <a:ln>
            <a:noFill/>
          </a:ln>
        </p:spPr>
        <p:txBody>
          <a:bodyPr lIns="90360" rIns="90360" tIns="44280" bIns="44280"/>
          <a:p>
            <a:pPr>
              <a:lnSpc>
                <a:spcPct val="100000"/>
              </a:lnSpc>
            </a:pPr>
            <a:r>
              <a:rPr b="1" lang="en-US" sz="2000">
                <a:solidFill>
                  <a:srgbClr val="ff0000"/>
                </a:solidFill>
                <a:latin typeface="Arial"/>
              </a:rPr>
              <a:t>Critical Value:  </a:t>
            </a:r>
            <a:endParaRPr/>
          </a:p>
          <a:p>
            <a:pPr>
              <a:lnSpc>
                <a:spcPct val="100000"/>
              </a:lnSpc>
            </a:pPr>
            <a:r>
              <a:rPr b="1" lang="en-US" sz="2000">
                <a:solidFill>
                  <a:srgbClr val="ff0000"/>
                </a:solidFill>
                <a:latin typeface="Arial"/>
              </a:rPr>
              <a:t>F</a:t>
            </a:r>
            <a:r>
              <a:rPr b="1" lang="en-US" sz="2000" baseline="-25000">
                <a:solidFill>
                  <a:srgbClr val="ff0000"/>
                </a:solidFill>
                <a:latin typeface="Arial"/>
              </a:rPr>
              <a:t>U </a:t>
            </a:r>
            <a:r>
              <a:rPr b="1" lang="en-US" sz="2000">
                <a:solidFill>
                  <a:srgbClr val="ff0000"/>
                </a:solidFill>
                <a:latin typeface="Arial"/>
              </a:rPr>
              <a:t>= 3.89</a:t>
            </a:r>
            <a:endParaRPr/>
          </a:p>
        </p:txBody>
      </p:sp>
      <p:sp>
        <p:nvSpPr>
          <p:cNvPr id="803" name="TextShape 17"/>
          <p:cNvSpPr txBox="1"/>
          <p:nvPr/>
        </p:nvSpPr>
        <p:spPr>
          <a:xfrm>
            <a:off x="1150920" y="228600"/>
            <a:ext cx="7078320" cy="990360"/>
          </a:xfrm>
          <a:prstGeom prst="rect">
            <a:avLst/>
          </a:prstGeom>
        </p:spPr>
        <p:txBody>
          <a:bodyPr lIns="85320" rIns="85320" tIns="42840" bIns="42840" anchor="b"/>
          <a:p>
            <a:pPr>
              <a:lnSpc>
                <a:spcPct val="100000"/>
              </a:lnSpc>
            </a:pPr>
            <a:r>
              <a:rPr lang="en-US" sz="4000">
                <a:solidFill>
                  <a:srgbClr val="333399"/>
                </a:solidFill>
                <a:latin typeface="Arial"/>
              </a:rPr>
              <a:t>Example</a:t>
            </a:r>
            <a:endParaRPr/>
          </a:p>
        </p:txBody>
      </p:sp>
      <p:sp>
        <p:nvSpPr>
          <p:cNvPr id="804" name="CustomShape 18"/>
          <p:cNvSpPr/>
          <p:nvPr/>
        </p:nvSpPr>
        <p:spPr>
          <a:xfrm>
            <a:off x="533520" y="1523880"/>
            <a:ext cx="4266720" cy="4114440"/>
          </a:xfrm>
          <a:prstGeom prst="rect">
            <a:avLst/>
          </a:prstGeom>
          <a:noFill/>
          <a:ln>
            <a:noFill/>
          </a:ln>
        </p:spPr>
        <p:txBody>
          <a:bodyPr lIns="90360" rIns="90360" tIns="44280" bIns="44280"/>
          <a:p>
            <a:pPr>
              <a:lnSpc>
                <a:spcPct val="100000"/>
              </a:lnSpc>
              <a:buSzPct val="105000"/>
              <a:buFont typeface="Wingdings" charset="2"/>
              <a:buChar char=""/>
            </a:pPr>
            <a:r>
              <a:rPr lang="en-US" sz="2000">
                <a:solidFill>
                  <a:srgbClr val="ff0000"/>
                </a:solidFill>
                <a:latin typeface="Arial"/>
              </a:rPr>
              <a:t>H</a:t>
            </a:r>
            <a:r>
              <a:rPr lang="en-US" sz="2000" baseline="-25000">
                <a:solidFill>
                  <a:srgbClr val="ff0000"/>
                </a:solidFill>
                <a:latin typeface="Arial"/>
              </a:rPr>
              <a:t>0</a:t>
            </a:r>
            <a:r>
              <a:rPr lang="en-US" sz="2000">
                <a:solidFill>
                  <a:srgbClr val="ff0000"/>
                </a:solidFill>
                <a:latin typeface="Arial"/>
              </a:rPr>
              <a:t>: </a:t>
            </a:r>
            <a:r>
              <a:rPr lang="en-US" sz="2000">
                <a:solidFill>
                  <a:srgbClr val="ff0000"/>
                </a:solidFill>
                <a:latin typeface="Arial"/>
              </a:rPr>
              <a:t>µ</a:t>
            </a:r>
            <a:r>
              <a:rPr lang="en-US" sz="2000" baseline="-25000">
                <a:solidFill>
                  <a:srgbClr val="ff0000"/>
                </a:solidFill>
                <a:latin typeface="Arial"/>
              </a:rPr>
              <a:t>1</a:t>
            </a:r>
            <a:r>
              <a:rPr lang="en-US" sz="2000">
                <a:solidFill>
                  <a:srgbClr val="ff0000"/>
                </a:solidFill>
                <a:latin typeface="Arial"/>
              </a:rPr>
              <a:t> = µ</a:t>
            </a:r>
            <a:r>
              <a:rPr lang="en-US" sz="2000" baseline="-25000">
                <a:solidFill>
                  <a:srgbClr val="ff0000"/>
                </a:solidFill>
                <a:latin typeface="Arial"/>
              </a:rPr>
              <a:t>2 </a:t>
            </a:r>
            <a:r>
              <a:rPr lang="en-US" sz="2000">
                <a:solidFill>
                  <a:srgbClr val="ff0000"/>
                </a:solidFill>
                <a:latin typeface="Arial"/>
              </a:rPr>
              <a:t>= µ</a:t>
            </a:r>
            <a:r>
              <a:rPr lang="en-US" sz="2000" baseline="-25000">
                <a:solidFill>
                  <a:srgbClr val="ff0000"/>
                </a:solidFill>
                <a:latin typeface="Arial"/>
              </a:rPr>
              <a:t>3</a:t>
            </a:r>
            <a:endParaRPr/>
          </a:p>
          <a:p>
            <a:pPr>
              <a:lnSpc>
                <a:spcPct val="100000"/>
              </a:lnSpc>
              <a:buSzPct val="105000"/>
              <a:buFont typeface="Wingdings" charset="2"/>
              <a:buChar char=""/>
            </a:pPr>
            <a:r>
              <a:rPr lang="en-US" sz="2000">
                <a:solidFill>
                  <a:srgbClr val="ff0000"/>
                </a:solidFill>
                <a:latin typeface="Arial"/>
              </a:rPr>
              <a:t>H</a:t>
            </a:r>
            <a:r>
              <a:rPr lang="en-US" sz="2000" baseline="-25000">
                <a:solidFill>
                  <a:srgbClr val="ff0000"/>
                </a:solidFill>
                <a:latin typeface="Arial"/>
              </a:rPr>
              <a:t>1</a:t>
            </a:r>
            <a:r>
              <a:rPr lang="en-US" sz="2000">
                <a:solidFill>
                  <a:srgbClr val="ff0000"/>
                </a:solidFill>
                <a:latin typeface="Arial"/>
              </a:rPr>
              <a:t>: µ</a:t>
            </a:r>
            <a:r>
              <a:rPr lang="en-US" sz="2000" baseline="-25000">
                <a:solidFill>
                  <a:srgbClr val="ff0000"/>
                </a:solidFill>
                <a:latin typeface="Arial"/>
              </a:rPr>
              <a:t>j</a:t>
            </a:r>
            <a:r>
              <a:rPr lang="en-US" sz="2000">
                <a:solidFill>
                  <a:srgbClr val="ff0000"/>
                </a:solidFill>
                <a:latin typeface="Arial"/>
              </a:rPr>
              <a:t> not all equal</a:t>
            </a:r>
            <a:r>
              <a:rPr lang="en-US" sz="2000">
                <a:solidFill>
                  <a:srgbClr val="000000"/>
                </a:solidFill>
                <a:latin typeface="Symbol"/>
              </a:rPr>
              <a:t> </a:t>
            </a:r>
            <a:endParaRPr/>
          </a:p>
          <a:p>
            <a:pPr>
              <a:lnSpc>
                <a:spcPct val="100000"/>
              </a:lnSpc>
              <a:buSzPct val="105000"/>
              <a:buFont typeface="Wingdings" charset="2"/>
              <a:buChar char=""/>
            </a:pPr>
            <a:r>
              <a:rPr lang="en-US" sz="2000">
                <a:solidFill>
                  <a:srgbClr val="000000"/>
                </a:solidFill>
                <a:latin typeface="Symbol"/>
              </a:rPr>
              <a:t></a:t>
            </a:r>
            <a:r>
              <a:rPr lang="en-US" sz="2000">
                <a:solidFill>
                  <a:srgbClr val="000000"/>
                </a:solidFill>
                <a:latin typeface="Arial"/>
              </a:rPr>
              <a:t> </a:t>
            </a:r>
            <a:r>
              <a:rPr lang="en-US" sz="2000">
                <a:solidFill>
                  <a:srgbClr val="000000"/>
                </a:solidFill>
                <a:latin typeface="Symbol"/>
              </a:rPr>
              <a:t></a:t>
            </a:r>
            <a:r>
              <a:rPr lang="en-US" sz="2000">
                <a:solidFill>
                  <a:srgbClr val="000000"/>
                </a:solidFill>
                <a:latin typeface="Arial"/>
              </a:rPr>
              <a:t> </a:t>
            </a:r>
            <a:r>
              <a:rPr lang="en-US" sz="2000">
                <a:solidFill>
                  <a:srgbClr val="000000"/>
                </a:solidFill>
                <a:latin typeface="Arial"/>
              </a:rPr>
              <a:t>0.05</a:t>
            </a:r>
            <a:endParaRPr/>
          </a:p>
          <a:p>
            <a:pPr>
              <a:lnSpc>
                <a:spcPct val="100000"/>
              </a:lnSpc>
              <a:buSzPct val="105000"/>
              <a:buFont typeface="Wingdings" charset="2"/>
              <a:buChar char=""/>
            </a:pPr>
            <a:r>
              <a:rPr lang="en-US" sz="2000">
                <a:solidFill>
                  <a:srgbClr val="000000"/>
                </a:solidFill>
                <a:latin typeface="Arial"/>
              </a:rPr>
              <a:t>df</a:t>
            </a:r>
            <a:r>
              <a:rPr lang="en-US" sz="2000" baseline="-25000">
                <a:solidFill>
                  <a:srgbClr val="000000"/>
                </a:solidFill>
                <a:latin typeface="Arial"/>
              </a:rPr>
              <a:t>1</a:t>
            </a:r>
            <a:r>
              <a:rPr lang="en-US" sz="2000">
                <a:solidFill>
                  <a:srgbClr val="000000"/>
                </a:solidFill>
                <a:latin typeface="Arial"/>
              </a:rPr>
              <a:t>= 2, df</a:t>
            </a:r>
            <a:r>
              <a:rPr lang="en-US" sz="2000" baseline="-25000">
                <a:solidFill>
                  <a:srgbClr val="000000"/>
                </a:solidFill>
                <a:latin typeface="Arial"/>
              </a:rPr>
              <a:t>2</a:t>
            </a:r>
            <a:r>
              <a:rPr lang="en-US" sz="2000">
                <a:solidFill>
                  <a:srgbClr val="000000"/>
                </a:solidFill>
                <a:latin typeface="Arial"/>
              </a:rPr>
              <a:t> = 12 </a:t>
            </a:r>
            <a:endParaRPr/>
          </a:p>
          <a:p>
            <a:pPr>
              <a:lnSpc>
                <a:spcPct val="100000"/>
              </a:lnSpc>
              <a:buSzPct val="105000"/>
              <a:buFont typeface="Wingdings" charset="2"/>
              <a:buChar char=""/>
            </a:pPr>
            <a:r>
              <a:rPr lang="en-US" sz="2000">
                <a:solidFill>
                  <a:srgbClr val="000000"/>
                </a:solidFill>
                <a:latin typeface="Arial"/>
              </a:rPr>
              <a:t>Table 9: Critical Value=2.052</a:t>
            </a:r>
            <a:endParaRPr/>
          </a:p>
          <a:p>
            <a:pPr>
              <a:lnSpc>
                <a:spcPct val="100000"/>
              </a:lnSpc>
            </a:pP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5" name="CustomShape 1"/>
          <p:cNvSpPr/>
          <p:nvPr/>
        </p:nvSpPr>
        <p:spPr>
          <a:xfrm>
            <a:off x="4648320" y="1600200"/>
            <a:ext cx="3809520" cy="4114440"/>
          </a:xfrm>
          <a:prstGeom prst="rect">
            <a:avLst/>
          </a:prstGeom>
          <a:noFill/>
          <a:ln>
            <a:noFill/>
          </a:ln>
        </p:spPr>
        <p:txBody>
          <a:bodyPr lIns="90360" rIns="90360" tIns="44280" bIns="44280"/>
          <a:p>
            <a:pPr>
              <a:lnSpc>
                <a:spcPct val="100000"/>
              </a:lnSpc>
              <a:buFont typeface="Wingdings" charset="2"/>
              <a:buChar char=""/>
            </a:pPr>
            <a:r>
              <a:rPr b="1" lang="en-US" sz="2400">
                <a:solidFill>
                  <a:srgbClr val="3333cc"/>
                </a:solidFill>
                <a:latin typeface="Arial"/>
              </a:rPr>
              <a:t>Test Statistic: </a:t>
            </a:r>
            <a:endParaRPr/>
          </a:p>
          <a:p>
            <a:pPr>
              <a:lnSpc>
                <a:spcPct val="100000"/>
              </a:lnSpc>
            </a:pPr>
            <a:endParaRPr/>
          </a:p>
          <a:p>
            <a:pPr>
              <a:lnSpc>
                <a:spcPct val="100000"/>
              </a:lnSpc>
            </a:pPr>
            <a:endParaRPr/>
          </a:p>
          <a:p>
            <a:pPr>
              <a:lnSpc>
                <a:spcPct val="100000"/>
              </a:lnSpc>
            </a:pPr>
            <a:endParaRPr/>
          </a:p>
          <a:p>
            <a:pPr>
              <a:lnSpc>
                <a:spcPct val="100000"/>
              </a:lnSpc>
              <a:buFont typeface="Wingdings" charset="2"/>
              <a:buChar char=""/>
            </a:pPr>
            <a:r>
              <a:rPr b="1" lang="en-US" sz="2400">
                <a:solidFill>
                  <a:srgbClr val="3333cc"/>
                </a:solidFill>
                <a:latin typeface="Arial"/>
              </a:rPr>
              <a:t>Decision:</a:t>
            </a:r>
            <a:endParaRPr/>
          </a:p>
          <a:p>
            <a:pPr>
              <a:lnSpc>
                <a:spcPct val="100000"/>
              </a:lnSpc>
            </a:pPr>
            <a:endParaRPr/>
          </a:p>
          <a:p>
            <a:pPr>
              <a:lnSpc>
                <a:spcPct val="100000"/>
              </a:lnSpc>
              <a:buFont typeface="Wingdings" charset="2"/>
              <a:buChar char=""/>
            </a:pPr>
            <a:r>
              <a:rPr b="1" lang="en-US" sz="2400">
                <a:solidFill>
                  <a:srgbClr val="3333cc"/>
                </a:solidFill>
                <a:latin typeface="Arial"/>
              </a:rPr>
              <a:t>Conclusion:</a:t>
            </a:r>
            <a:endParaRPr/>
          </a:p>
          <a:p>
            <a:pPr>
              <a:lnSpc>
                <a:spcPct val="100000"/>
              </a:lnSpc>
            </a:pPr>
            <a:endParaRPr/>
          </a:p>
        </p:txBody>
      </p:sp>
      <p:sp>
        <p:nvSpPr>
          <p:cNvPr id="806" name="CustomShape 2"/>
          <p:cNvSpPr/>
          <p:nvPr/>
        </p:nvSpPr>
        <p:spPr>
          <a:xfrm>
            <a:off x="2050920" y="5486400"/>
            <a:ext cx="1555560" cy="223560"/>
          </a:xfrm>
          <a:prstGeom prst="rect">
            <a:avLst/>
          </a:prstGeom>
          <a:solidFill>
            <a:srgbClr val="ffcf01"/>
          </a:solidFill>
          <a:ln>
            <a:noFill/>
          </a:ln>
        </p:spPr>
      </p:sp>
      <p:sp>
        <p:nvSpPr>
          <p:cNvPr id="807" name="CustomShape 3"/>
          <p:cNvSpPr/>
          <p:nvPr/>
        </p:nvSpPr>
        <p:spPr>
          <a:xfrm>
            <a:off x="372960" y="4100400"/>
            <a:ext cx="3512880" cy="1614240"/>
          </a:xfrm>
          <a:prstGeom prst="rect">
            <a:avLst/>
          </a:prstGeom>
          <a:noFill/>
          <a:ln w="25560">
            <a:solidFill>
              <a:srgbClr val="000000"/>
            </a:solidFill>
            <a:round/>
          </a:ln>
        </p:spPr>
      </p:sp>
      <p:sp>
        <p:nvSpPr>
          <p:cNvPr id="808" name="CustomShape 4"/>
          <p:cNvSpPr/>
          <p:nvPr/>
        </p:nvSpPr>
        <p:spPr>
          <a:xfrm>
            <a:off x="152280" y="5486400"/>
            <a:ext cx="456840" cy="636840"/>
          </a:xfrm>
          <a:prstGeom prst="rect">
            <a:avLst/>
          </a:prstGeom>
          <a:noFill/>
          <a:ln>
            <a:noFill/>
          </a:ln>
        </p:spPr>
        <p:txBody>
          <a:bodyPr lIns="90360" rIns="90360" tIns="44280" bIns="44280"/>
          <a:p>
            <a:pPr>
              <a:lnSpc>
                <a:spcPct val="100000"/>
              </a:lnSpc>
            </a:pPr>
            <a:r>
              <a:rPr lang="en-US" sz="2400">
                <a:solidFill>
                  <a:srgbClr val="000000"/>
                </a:solidFill>
                <a:latin typeface="Arial"/>
              </a:rPr>
              <a:t>0</a:t>
            </a:r>
            <a:r>
              <a:rPr b="1" lang="en-US" sz="3600">
                <a:solidFill>
                  <a:srgbClr val="000000"/>
                </a:solidFill>
                <a:latin typeface="Arial"/>
              </a:rPr>
              <a:t> </a:t>
            </a:r>
            <a:endParaRPr/>
          </a:p>
        </p:txBody>
      </p:sp>
      <p:sp>
        <p:nvSpPr>
          <p:cNvPr id="809" name="Line 5"/>
          <p:cNvSpPr/>
          <p:nvPr/>
        </p:nvSpPr>
        <p:spPr>
          <a:xfrm>
            <a:off x="515880" y="4419360"/>
            <a:ext cx="2880" cy="0"/>
          </a:xfrm>
          <a:prstGeom prst="line">
            <a:avLst/>
          </a:prstGeom>
          <a:ln w="50760">
            <a:solidFill>
              <a:srgbClr val="ff0000"/>
            </a:solidFill>
            <a:round/>
          </a:ln>
        </p:spPr>
      </p:sp>
      <p:sp>
        <p:nvSpPr>
          <p:cNvPr id="810" name="CustomShape 6"/>
          <p:cNvSpPr/>
          <p:nvPr/>
        </p:nvSpPr>
        <p:spPr>
          <a:xfrm>
            <a:off x="380880" y="4343400"/>
            <a:ext cx="3428640" cy="1391760"/>
          </a:xfrm>
          <a:prstGeom prst="rect">
            <a:avLst/>
          </a:prstGeom>
          <a:noFill/>
          <a:ln w="38160">
            <a:solidFill>
              <a:srgbClr val="3333cc"/>
            </a:solidFill>
            <a:miter/>
          </a:ln>
        </p:spPr>
      </p:sp>
      <p:sp>
        <p:nvSpPr>
          <p:cNvPr id="811" name="Line 7"/>
          <p:cNvSpPr/>
          <p:nvPr/>
        </p:nvSpPr>
        <p:spPr>
          <a:xfrm>
            <a:off x="2057400" y="5486400"/>
            <a:ext cx="1440" cy="228600"/>
          </a:xfrm>
          <a:prstGeom prst="line">
            <a:avLst/>
          </a:prstGeom>
          <a:ln w="19080">
            <a:solidFill>
              <a:srgbClr val="000000"/>
            </a:solidFill>
            <a:miter/>
          </a:ln>
        </p:spPr>
      </p:sp>
      <p:sp>
        <p:nvSpPr>
          <p:cNvPr id="812" name="Line 8"/>
          <p:cNvSpPr/>
          <p:nvPr/>
        </p:nvSpPr>
        <p:spPr>
          <a:xfrm flipH="1">
            <a:off x="2361960" y="5257800"/>
            <a:ext cx="228600" cy="304560"/>
          </a:xfrm>
          <a:prstGeom prst="line">
            <a:avLst/>
          </a:prstGeom>
          <a:ln w="9360">
            <a:solidFill>
              <a:srgbClr val="000000"/>
            </a:solidFill>
            <a:miter/>
            <a:tailEnd len="med" type="triangle" w="med"/>
          </a:ln>
        </p:spPr>
      </p:sp>
      <p:sp>
        <p:nvSpPr>
          <p:cNvPr id="813" name="CustomShape 9"/>
          <p:cNvSpPr/>
          <p:nvPr/>
        </p:nvSpPr>
        <p:spPr>
          <a:xfrm>
            <a:off x="2286000" y="4952880"/>
            <a:ext cx="1066320" cy="395280"/>
          </a:xfrm>
          <a:prstGeom prst="rect">
            <a:avLst/>
          </a:prstGeom>
          <a:noFill/>
          <a:ln>
            <a:noFill/>
          </a:ln>
        </p:spPr>
        <p:txBody>
          <a:bodyPr lIns="90000" rIns="90000" tIns="45000" bIns="45000"/>
          <a:p>
            <a:pPr>
              <a:lnSpc>
                <a:spcPct val="100000"/>
              </a:lnSpc>
            </a:pPr>
            <a:r>
              <a:rPr lang="en-US" sz="2000">
                <a:solidFill>
                  <a:srgbClr val="000000"/>
                </a:solidFill>
                <a:latin typeface="Symbol"/>
              </a:rPr>
              <a:t></a:t>
            </a:r>
            <a:r>
              <a:rPr lang="en-US" sz="2000">
                <a:solidFill>
                  <a:srgbClr val="000000"/>
                </a:solidFill>
                <a:latin typeface="Arial"/>
              </a:rPr>
              <a:t> </a:t>
            </a:r>
            <a:r>
              <a:rPr lang="en-US" sz="2000">
                <a:solidFill>
                  <a:srgbClr val="000000"/>
                </a:solidFill>
                <a:latin typeface="Arial"/>
              </a:rPr>
              <a:t>= .05</a:t>
            </a:r>
            <a:endParaRPr/>
          </a:p>
        </p:txBody>
      </p:sp>
      <p:sp>
        <p:nvSpPr>
          <p:cNvPr id="814" name="CustomShape 10"/>
          <p:cNvSpPr/>
          <p:nvPr/>
        </p:nvSpPr>
        <p:spPr>
          <a:xfrm>
            <a:off x="1600200" y="6095880"/>
            <a:ext cx="1523520" cy="434880"/>
          </a:xfrm>
          <a:prstGeom prst="rect">
            <a:avLst/>
          </a:prstGeom>
          <a:noFill/>
          <a:ln>
            <a:noFill/>
          </a:ln>
        </p:spPr>
        <p:txBody>
          <a:bodyPr lIns="90360" rIns="90360" tIns="44280" bIns="44280"/>
          <a:p>
            <a:pPr>
              <a:lnSpc>
                <a:spcPct val="100000"/>
              </a:lnSpc>
            </a:pPr>
            <a:r>
              <a:rPr b="1" lang="en-US" sz="2000">
                <a:solidFill>
                  <a:srgbClr val="ff0000"/>
                </a:solidFill>
                <a:latin typeface="Arial"/>
              </a:rPr>
              <a:t>F</a:t>
            </a:r>
            <a:r>
              <a:rPr b="1" lang="en-US" sz="2000" baseline="-25000">
                <a:solidFill>
                  <a:srgbClr val="ff0000"/>
                </a:solidFill>
                <a:latin typeface="Arial"/>
              </a:rPr>
              <a:t>U </a:t>
            </a:r>
            <a:r>
              <a:rPr b="1" lang="en-US" sz="2000">
                <a:solidFill>
                  <a:srgbClr val="ff0000"/>
                </a:solidFill>
                <a:latin typeface="Arial"/>
              </a:rPr>
              <a:t>= 3.89</a:t>
            </a:r>
            <a:endParaRPr/>
          </a:p>
        </p:txBody>
      </p:sp>
      <p:sp>
        <p:nvSpPr>
          <p:cNvPr id="815" name="Line 11"/>
          <p:cNvSpPr/>
          <p:nvPr/>
        </p:nvSpPr>
        <p:spPr>
          <a:xfrm flipV="1">
            <a:off x="2057400" y="5715000"/>
            <a:ext cx="0" cy="457200"/>
          </a:xfrm>
          <a:prstGeom prst="line">
            <a:avLst/>
          </a:prstGeom>
          <a:ln w="38160">
            <a:solidFill>
              <a:srgbClr val="ff0000"/>
            </a:solidFill>
            <a:miter/>
            <a:tailEnd len="med" type="triangle" w="med"/>
          </a:ln>
        </p:spPr>
      </p:sp>
      <p:sp>
        <p:nvSpPr>
          <p:cNvPr id="816" name="Line 12"/>
          <p:cNvSpPr/>
          <p:nvPr/>
        </p:nvSpPr>
        <p:spPr>
          <a:xfrm flipH="1">
            <a:off x="457200" y="5943600"/>
            <a:ext cx="1600200" cy="0"/>
          </a:xfrm>
          <a:prstGeom prst="line">
            <a:avLst/>
          </a:prstGeom>
          <a:ln w="9360">
            <a:solidFill>
              <a:srgbClr val="000000"/>
            </a:solidFill>
            <a:miter/>
            <a:headEnd len="med" type="triangle" w="med"/>
            <a:tailEnd len="med" type="triangle" w="med"/>
          </a:ln>
        </p:spPr>
      </p:sp>
      <p:sp>
        <p:nvSpPr>
          <p:cNvPr id="817" name="Line 13"/>
          <p:cNvSpPr/>
          <p:nvPr/>
        </p:nvSpPr>
        <p:spPr>
          <a:xfrm flipH="1">
            <a:off x="2057400" y="5943600"/>
            <a:ext cx="1523880" cy="0"/>
          </a:xfrm>
          <a:prstGeom prst="line">
            <a:avLst/>
          </a:prstGeom>
          <a:ln w="9360">
            <a:solidFill>
              <a:srgbClr val="000000"/>
            </a:solidFill>
            <a:miter/>
            <a:headEnd len="med" type="triangle" w="med"/>
            <a:tailEnd len="med" type="triangle" w="med"/>
          </a:ln>
        </p:spPr>
      </p:sp>
      <p:sp>
        <p:nvSpPr>
          <p:cNvPr id="818" name="CustomShape 14"/>
          <p:cNvSpPr/>
          <p:nvPr/>
        </p:nvSpPr>
        <p:spPr>
          <a:xfrm>
            <a:off x="2362320" y="5867280"/>
            <a:ext cx="990360" cy="330480"/>
          </a:xfrm>
          <a:prstGeom prst="rect">
            <a:avLst/>
          </a:prstGeom>
          <a:noFill/>
          <a:ln>
            <a:noFill/>
          </a:ln>
        </p:spPr>
        <p:txBody>
          <a:bodyPr lIns="90360" rIns="90360" tIns="44280" bIns="44280"/>
          <a:p>
            <a:pPr>
              <a:lnSpc>
                <a:spcPct val="100000"/>
              </a:lnSpc>
            </a:pPr>
            <a:r>
              <a:rPr lang="en-US" sz="1400">
                <a:solidFill>
                  <a:srgbClr val="000000"/>
                </a:solidFill>
                <a:latin typeface="Arial"/>
              </a:rPr>
              <a:t>Reject H</a:t>
            </a:r>
            <a:r>
              <a:rPr lang="en-US" sz="1400" baseline="-25000">
                <a:solidFill>
                  <a:srgbClr val="000000"/>
                </a:solidFill>
                <a:latin typeface="Arial"/>
              </a:rPr>
              <a:t>0</a:t>
            </a:r>
            <a:endParaRPr/>
          </a:p>
        </p:txBody>
      </p:sp>
      <p:sp>
        <p:nvSpPr>
          <p:cNvPr id="819" name="CustomShape 15"/>
          <p:cNvSpPr/>
          <p:nvPr/>
        </p:nvSpPr>
        <p:spPr>
          <a:xfrm>
            <a:off x="762120" y="5867280"/>
            <a:ext cx="914040" cy="439200"/>
          </a:xfrm>
          <a:prstGeom prst="rect">
            <a:avLst/>
          </a:prstGeom>
          <a:noFill/>
          <a:ln>
            <a:noFill/>
          </a:ln>
        </p:spPr>
        <p:txBody>
          <a:bodyPr lIns="90360" rIns="90360" tIns="44280" bIns="44280"/>
          <a:p>
            <a:pPr>
              <a:lnSpc>
                <a:spcPct val="100000"/>
              </a:lnSpc>
            </a:pPr>
            <a:r>
              <a:rPr lang="en-US" sz="1400">
                <a:solidFill>
                  <a:srgbClr val="000000"/>
                </a:solidFill>
                <a:latin typeface="Arial"/>
              </a:rPr>
              <a:t>Do not </a:t>
            </a:r>
            <a:endParaRPr/>
          </a:p>
          <a:p>
            <a:pPr>
              <a:lnSpc>
                <a:spcPct val="20000"/>
              </a:lnSpc>
            </a:pPr>
            <a:r>
              <a:rPr lang="en-US" sz="1400">
                <a:solidFill>
                  <a:srgbClr val="000000"/>
                </a:solidFill>
                <a:latin typeface="Arial"/>
              </a:rPr>
              <a:t>reject H</a:t>
            </a:r>
            <a:r>
              <a:rPr lang="en-US" sz="1400" baseline="-25000">
                <a:solidFill>
                  <a:srgbClr val="000000"/>
                </a:solidFill>
                <a:latin typeface="Arial"/>
              </a:rPr>
              <a:t>0</a:t>
            </a:r>
            <a:endParaRPr/>
          </a:p>
        </p:txBody>
      </p:sp>
      <p:sp>
        <p:nvSpPr>
          <p:cNvPr id="820" name="CustomShape 16"/>
          <p:cNvSpPr/>
          <p:nvPr/>
        </p:nvSpPr>
        <p:spPr>
          <a:xfrm>
            <a:off x="1523880" y="3733920"/>
            <a:ext cx="1371240" cy="1171800"/>
          </a:xfrm>
          <a:prstGeom prst="rect">
            <a:avLst/>
          </a:prstGeom>
          <a:noFill/>
          <a:ln>
            <a:noFill/>
          </a:ln>
        </p:spPr>
        <p:txBody>
          <a:bodyPr lIns="90360" rIns="90360" tIns="44280" bIns="44280"/>
          <a:p>
            <a:pPr>
              <a:lnSpc>
                <a:spcPct val="100000"/>
              </a:lnSpc>
            </a:pPr>
            <a:r>
              <a:rPr b="1" lang="en-US" sz="2000">
                <a:solidFill>
                  <a:srgbClr val="ff0000"/>
                </a:solidFill>
                <a:latin typeface="Arial"/>
              </a:rPr>
              <a:t>Critical Value:  </a:t>
            </a:r>
            <a:endParaRPr/>
          </a:p>
          <a:p>
            <a:pPr>
              <a:lnSpc>
                <a:spcPct val="100000"/>
              </a:lnSpc>
            </a:pPr>
            <a:r>
              <a:rPr b="1" lang="en-US" sz="2000">
                <a:solidFill>
                  <a:srgbClr val="ff0000"/>
                </a:solidFill>
                <a:latin typeface="Arial"/>
              </a:rPr>
              <a:t>F</a:t>
            </a:r>
            <a:r>
              <a:rPr b="1" lang="en-US" sz="2000" baseline="-25000">
                <a:solidFill>
                  <a:srgbClr val="ff0000"/>
                </a:solidFill>
                <a:latin typeface="Arial"/>
              </a:rPr>
              <a:t>U </a:t>
            </a:r>
            <a:r>
              <a:rPr b="1" lang="en-US" sz="2000">
                <a:solidFill>
                  <a:srgbClr val="ff0000"/>
                </a:solidFill>
                <a:latin typeface="Arial"/>
              </a:rPr>
              <a:t>= 3.89</a:t>
            </a:r>
            <a:endParaRPr/>
          </a:p>
        </p:txBody>
      </p:sp>
      <p:sp>
        <p:nvSpPr>
          <p:cNvPr id="821" name="TextShape 17"/>
          <p:cNvSpPr txBox="1"/>
          <p:nvPr/>
        </p:nvSpPr>
        <p:spPr>
          <a:xfrm>
            <a:off x="1150920" y="228600"/>
            <a:ext cx="7078320" cy="990360"/>
          </a:xfrm>
          <a:prstGeom prst="rect">
            <a:avLst/>
          </a:prstGeom>
        </p:spPr>
        <p:txBody>
          <a:bodyPr lIns="85320" rIns="85320" tIns="42840" bIns="42840" anchor="b"/>
          <a:p>
            <a:pPr>
              <a:lnSpc>
                <a:spcPct val="100000"/>
              </a:lnSpc>
            </a:pPr>
            <a:r>
              <a:rPr lang="en-US" sz="4000">
                <a:solidFill>
                  <a:srgbClr val="333399"/>
                </a:solidFill>
                <a:latin typeface="Arial"/>
              </a:rPr>
              <a:t>Example</a:t>
            </a:r>
            <a:endParaRPr/>
          </a:p>
        </p:txBody>
      </p:sp>
      <p:sp>
        <p:nvSpPr>
          <p:cNvPr id="822" name="CustomShape 18"/>
          <p:cNvSpPr/>
          <p:nvPr/>
        </p:nvSpPr>
        <p:spPr>
          <a:xfrm>
            <a:off x="533520" y="1523880"/>
            <a:ext cx="4266720" cy="4114440"/>
          </a:xfrm>
          <a:prstGeom prst="rect">
            <a:avLst/>
          </a:prstGeom>
          <a:noFill/>
          <a:ln>
            <a:noFill/>
          </a:ln>
        </p:spPr>
        <p:txBody>
          <a:bodyPr lIns="90360" rIns="90360" tIns="44280" bIns="44280"/>
          <a:p>
            <a:pPr>
              <a:lnSpc>
                <a:spcPct val="100000"/>
              </a:lnSpc>
              <a:buSzPct val="105000"/>
              <a:buFont typeface="Wingdings" charset="2"/>
              <a:buChar char=""/>
            </a:pPr>
            <a:r>
              <a:rPr lang="en-US" sz="2000">
                <a:solidFill>
                  <a:srgbClr val="ff0000"/>
                </a:solidFill>
                <a:latin typeface="Arial"/>
              </a:rPr>
              <a:t>H</a:t>
            </a:r>
            <a:r>
              <a:rPr lang="en-US" sz="2000" baseline="-25000">
                <a:solidFill>
                  <a:srgbClr val="ff0000"/>
                </a:solidFill>
                <a:latin typeface="Arial"/>
              </a:rPr>
              <a:t>0</a:t>
            </a:r>
            <a:r>
              <a:rPr lang="en-US" sz="2000">
                <a:solidFill>
                  <a:srgbClr val="ff0000"/>
                </a:solidFill>
                <a:latin typeface="Arial"/>
              </a:rPr>
              <a:t>: </a:t>
            </a:r>
            <a:r>
              <a:rPr lang="en-US" sz="2000">
                <a:solidFill>
                  <a:srgbClr val="ff0000"/>
                </a:solidFill>
                <a:latin typeface="Arial"/>
              </a:rPr>
              <a:t>µ</a:t>
            </a:r>
            <a:r>
              <a:rPr lang="en-US" sz="2000" baseline="-25000">
                <a:solidFill>
                  <a:srgbClr val="ff0000"/>
                </a:solidFill>
                <a:latin typeface="Arial"/>
              </a:rPr>
              <a:t>1</a:t>
            </a:r>
            <a:r>
              <a:rPr lang="en-US" sz="2000">
                <a:solidFill>
                  <a:srgbClr val="ff0000"/>
                </a:solidFill>
                <a:latin typeface="Arial"/>
              </a:rPr>
              <a:t> = µ</a:t>
            </a:r>
            <a:r>
              <a:rPr lang="en-US" sz="2000" baseline="-25000">
                <a:solidFill>
                  <a:srgbClr val="ff0000"/>
                </a:solidFill>
                <a:latin typeface="Arial"/>
              </a:rPr>
              <a:t>2 </a:t>
            </a:r>
            <a:r>
              <a:rPr lang="en-US" sz="2000">
                <a:solidFill>
                  <a:srgbClr val="ff0000"/>
                </a:solidFill>
                <a:latin typeface="Arial"/>
              </a:rPr>
              <a:t>= µ</a:t>
            </a:r>
            <a:r>
              <a:rPr lang="en-US" sz="2000" baseline="-25000">
                <a:solidFill>
                  <a:srgbClr val="ff0000"/>
                </a:solidFill>
                <a:latin typeface="Arial"/>
              </a:rPr>
              <a:t>3</a:t>
            </a:r>
            <a:endParaRPr/>
          </a:p>
          <a:p>
            <a:pPr>
              <a:lnSpc>
                <a:spcPct val="100000"/>
              </a:lnSpc>
              <a:buSzPct val="105000"/>
              <a:buFont typeface="Wingdings" charset="2"/>
              <a:buChar char=""/>
            </a:pPr>
            <a:r>
              <a:rPr lang="en-US" sz="2000">
                <a:solidFill>
                  <a:srgbClr val="ff0000"/>
                </a:solidFill>
                <a:latin typeface="Arial"/>
              </a:rPr>
              <a:t>H</a:t>
            </a:r>
            <a:r>
              <a:rPr lang="en-US" sz="2000" baseline="-25000">
                <a:solidFill>
                  <a:srgbClr val="ff0000"/>
                </a:solidFill>
                <a:latin typeface="Arial"/>
              </a:rPr>
              <a:t>1</a:t>
            </a:r>
            <a:r>
              <a:rPr lang="en-US" sz="2000">
                <a:solidFill>
                  <a:srgbClr val="ff0000"/>
                </a:solidFill>
                <a:latin typeface="Arial"/>
              </a:rPr>
              <a:t>: µ</a:t>
            </a:r>
            <a:r>
              <a:rPr lang="en-US" sz="2000" baseline="-25000">
                <a:solidFill>
                  <a:srgbClr val="ff0000"/>
                </a:solidFill>
                <a:latin typeface="Arial"/>
              </a:rPr>
              <a:t>j</a:t>
            </a:r>
            <a:r>
              <a:rPr lang="en-US" sz="2000">
                <a:solidFill>
                  <a:srgbClr val="ff0000"/>
                </a:solidFill>
                <a:latin typeface="Arial"/>
              </a:rPr>
              <a:t> not all equal</a:t>
            </a:r>
            <a:r>
              <a:rPr lang="en-US" sz="2000">
                <a:solidFill>
                  <a:srgbClr val="000000"/>
                </a:solidFill>
                <a:latin typeface="Symbol"/>
              </a:rPr>
              <a:t> </a:t>
            </a:r>
            <a:endParaRPr/>
          </a:p>
          <a:p>
            <a:pPr>
              <a:lnSpc>
                <a:spcPct val="100000"/>
              </a:lnSpc>
              <a:buSzPct val="105000"/>
              <a:buFont typeface="Wingdings" charset="2"/>
              <a:buChar char=""/>
            </a:pPr>
            <a:r>
              <a:rPr lang="en-US" sz="2000">
                <a:solidFill>
                  <a:srgbClr val="000000"/>
                </a:solidFill>
                <a:latin typeface="Symbol"/>
              </a:rPr>
              <a:t></a:t>
            </a:r>
            <a:r>
              <a:rPr lang="en-US" sz="2000">
                <a:solidFill>
                  <a:srgbClr val="000000"/>
                </a:solidFill>
                <a:latin typeface="Arial"/>
              </a:rPr>
              <a:t> </a:t>
            </a:r>
            <a:r>
              <a:rPr lang="en-US" sz="2000">
                <a:solidFill>
                  <a:srgbClr val="000000"/>
                </a:solidFill>
                <a:latin typeface="Symbol"/>
              </a:rPr>
              <a:t></a:t>
            </a:r>
            <a:r>
              <a:rPr lang="en-US" sz="2000">
                <a:solidFill>
                  <a:srgbClr val="000000"/>
                </a:solidFill>
                <a:latin typeface="Arial"/>
              </a:rPr>
              <a:t> </a:t>
            </a:r>
            <a:r>
              <a:rPr lang="en-US" sz="2000">
                <a:solidFill>
                  <a:srgbClr val="000000"/>
                </a:solidFill>
                <a:latin typeface="Arial"/>
              </a:rPr>
              <a:t>0.05</a:t>
            </a:r>
            <a:endParaRPr/>
          </a:p>
          <a:p>
            <a:pPr>
              <a:lnSpc>
                <a:spcPct val="100000"/>
              </a:lnSpc>
              <a:buSzPct val="105000"/>
              <a:buFont typeface="Wingdings" charset="2"/>
              <a:buChar char=""/>
            </a:pPr>
            <a:r>
              <a:rPr lang="en-US" sz="2000">
                <a:solidFill>
                  <a:srgbClr val="000000"/>
                </a:solidFill>
                <a:latin typeface="Arial"/>
              </a:rPr>
              <a:t>df</a:t>
            </a:r>
            <a:r>
              <a:rPr lang="en-US" sz="2000" baseline="-25000">
                <a:solidFill>
                  <a:srgbClr val="000000"/>
                </a:solidFill>
                <a:latin typeface="Arial"/>
              </a:rPr>
              <a:t>1</a:t>
            </a:r>
            <a:r>
              <a:rPr lang="en-US" sz="2000">
                <a:solidFill>
                  <a:srgbClr val="000000"/>
                </a:solidFill>
                <a:latin typeface="Arial"/>
              </a:rPr>
              <a:t>= 2, df</a:t>
            </a:r>
            <a:r>
              <a:rPr lang="en-US" sz="2000" baseline="-25000">
                <a:solidFill>
                  <a:srgbClr val="000000"/>
                </a:solidFill>
                <a:latin typeface="Arial"/>
              </a:rPr>
              <a:t>2</a:t>
            </a:r>
            <a:r>
              <a:rPr lang="en-US" sz="2000">
                <a:solidFill>
                  <a:srgbClr val="000000"/>
                </a:solidFill>
                <a:latin typeface="Arial"/>
              </a:rPr>
              <a:t> = 12 </a:t>
            </a:r>
            <a:endParaRPr/>
          </a:p>
          <a:p>
            <a:pPr>
              <a:lnSpc>
                <a:spcPct val="100000"/>
              </a:lnSpc>
              <a:buSzPct val="105000"/>
              <a:buFont typeface="Wingdings" charset="2"/>
              <a:buChar char=""/>
            </a:pPr>
            <a:r>
              <a:rPr lang="en-US" sz="2000">
                <a:solidFill>
                  <a:srgbClr val="000000"/>
                </a:solidFill>
                <a:latin typeface="Arial"/>
              </a:rPr>
              <a:t>Table 9: Critical Value=2.052</a:t>
            </a:r>
            <a:endParaRPr/>
          </a:p>
          <a:p>
            <a:pPr>
              <a:lnSpc>
                <a:spcPct val="100000"/>
              </a:lnSpc>
            </a:pPr>
            <a:endParaRPr/>
          </a:p>
        </p:txBody>
      </p:sp>
      <p:pic>
        <p:nvPicPr>
          <p:cNvPr id="823" name="" descr=""/>
          <p:cNvPicPr/>
          <p:nvPr/>
        </p:nvPicPr>
        <p:blipFill>
          <a:blip r:embed="rId1"/>
          <a:stretch>
            <a:fillRect/>
          </a:stretch>
        </p:blipFill>
        <p:spPr>
          <a:xfrm>
            <a:off x="4775040" y="2095560"/>
            <a:ext cx="3924360" cy="83808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4" name="CustomShape 1"/>
          <p:cNvSpPr/>
          <p:nvPr/>
        </p:nvSpPr>
        <p:spPr>
          <a:xfrm>
            <a:off x="4648320" y="1600200"/>
            <a:ext cx="3809520" cy="4114440"/>
          </a:xfrm>
          <a:prstGeom prst="rect">
            <a:avLst/>
          </a:prstGeom>
          <a:noFill/>
          <a:ln>
            <a:noFill/>
          </a:ln>
        </p:spPr>
        <p:txBody>
          <a:bodyPr lIns="90360" rIns="90360" tIns="44280" bIns="44280"/>
          <a:p>
            <a:pPr>
              <a:lnSpc>
                <a:spcPct val="100000"/>
              </a:lnSpc>
              <a:buFont typeface="Wingdings" charset="2"/>
              <a:buChar char=""/>
            </a:pPr>
            <a:r>
              <a:rPr b="1" lang="en-US" sz="2400">
                <a:solidFill>
                  <a:srgbClr val="3333cc"/>
                </a:solidFill>
                <a:latin typeface="Arial"/>
              </a:rPr>
              <a:t>Test Statistic: </a:t>
            </a:r>
            <a:endParaRPr/>
          </a:p>
          <a:p>
            <a:pPr>
              <a:lnSpc>
                <a:spcPct val="100000"/>
              </a:lnSpc>
            </a:pPr>
            <a:endParaRPr/>
          </a:p>
          <a:p>
            <a:pPr>
              <a:lnSpc>
                <a:spcPct val="100000"/>
              </a:lnSpc>
            </a:pPr>
            <a:endParaRPr/>
          </a:p>
          <a:p>
            <a:pPr>
              <a:lnSpc>
                <a:spcPct val="100000"/>
              </a:lnSpc>
            </a:pPr>
            <a:endParaRPr/>
          </a:p>
          <a:p>
            <a:pPr>
              <a:lnSpc>
                <a:spcPct val="100000"/>
              </a:lnSpc>
              <a:buFont typeface="Wingdings" charset="2"/>
              <a:buChar char=""/>
            </a:pPr>
            <a:r>
              <a:rPr b="1" lang="en-US" sz="2400">
                <a:solidFill>
                  <a:srgbClr val="3333cc"/>
                </a:solidFill>
                <a:latin typeface="Arial"/>
              </a:rPr>
              <a:t>Decision:</a:t>
            </a:r>
            <a:endParaRPr/>
          </a:p>
          <a:p>
            <a:pPr>
              <a:lnSpc>
                <a:spcPct val="100000"/>
              </a:lnSpc>
            </a:pPr>
            <a:endParaRPr/>
          </a:p>
          <a:p>
            <a:pPr>
              <a:lnSpc>
                <a:spcPct val="100000"/>
              </a:lnSpc>
              <a:buFont typeface="Wingdings" charset="2"/>
              <a:buChar char=""/>
            </a:pPr>
            <a:r>
              <a:rPr b="1" lang="en-US" sz="2400">
                <a:solidFill>
                  <a:srgbClr val="3333cc"/>
                </a:solidFill>
                <a:latin typeface="Arial"/>
              </a:rPr>
              <a:t>Conclusion:</a:t>
            </a:r>
            <a:endParaRPr/>
          </a:p>
          <a:p>
            <a:pPr>
              <a:lnSpc>
                <a:spcPct val="100000"/>
              </a:lnSpc>
            </a:pPr>
            <a:endParaRPr/>
          </a:p>
        </p:txBody>
      </p:sp>
      <p:sp>
        <p:nvSpPr>
          <p:cNvPr id="825" name="CustomShape 2"/>
          <p:cNvSpPr/>
          <p:nvPr/>
        </p:nvSpPr>
        <p:spPr>
          <a:xfrm>
            <a:off x="2050920" y="5486400"/>
            <a:ext cx="1555560" cy="223560"/>
          </a:xfrm>
          <a:prstGeom prst="rect">
            <a:avLst/>
          </a:prstGeom>
          <a:solidFill>
            <a:srgbClr val="ffcf01"/>
          </a:solidFill>
          <a:ln>
            <a:noFill/>
          </a:ln>
        </p:spPr>
      </p:sp>
      <p:sp>
        <p:nvSpPr>
          <p:cNvPr id="826" name="CustomShape 3"/>
          <p:cNvSpPr/>
          <p:nvPr/>
        </p:nvSpPr>
        <p:spPr>
          <a:xfrm>
            <a:off x="372960" y="4100400"/>
            <a:ext cx="3512880" cy="1614240"/>
          </a:xfrm>
          <a:prstGeom prst="rect">
            <a:avLst/>
          </a:prstGeom>
          <a:noFill/>
          <a:ln w="25560">
            <a:solidFill>
              <a:srgbClr val="000000"/>
            </a:solidFill>
            <a:round/>
          </a:ln>
        </p:spPr>
      </p:sp>
      <p:sp>
        <p:nvSpPr>
          <p:cNvPr id="827" name="CustomShape 4"/>
          <p:cNvSpPr/>
          <p:nvPr/>
        </p:nvSpPr>
        <p:spPr>
          <a:xfrm>
            <a:off x="152280" y="5486400"/>
            <a:ext cx="456840" cy="636840"/>
          </a:xfrm>
          <a:prstGeom prst="rect">
            <a:avLst/>
          </a:prstGeom>
          <a:noFill/>
          <a:ln>
            <a:noFill/>
          </a:ln>
        </p:spPr>
        <p:txBody>
          <a:bodyPr lIns="90360" rIns="90360" tIns="44280" bIns="44280"/>
          <a:p>
            <a:pPr>
              <a:lnSpc>
                <a:spcPct val="100000"/>
              </a:lnSpc>
            </a:pPr>
            <a:r>
              <a:rPr lang="en-US" sz="2400">
                <a:solidFill>
                  <a:srgbClr val="000000"/>
                </a:solidFill>
                <a:latin typeface="Arial"/>
              </a:rPr>
              <a:t>0</a:t>
            </a:r>
            <a:r>
              <a:rPr b="1" lang="en-US" sz="3600">
                <a:solidFill>
                  <a:srgbClr val="000000"/>
                </a:solidFill>
                <a:latin typeface="Arial"/>
              </a:rPr>
              <a:t> </a:t>
            </a:r>
            <a:endParaRPr/>
          </a:p>
        </p:txBody>
      </p:sp>
      <p:sp>
        <p:nvSpPr>
          <p:cNvPr id="828" name="Line 5"/>
          <p:cNvSpPr/>
          <p:nvPr/>
        </p:nvSpPr>
        <p:spPr>
          <a:xfrm>
            <a:off x="515880" y="4419360"/>
            <a:ext cx="2880" cy="0"/>
          </a:xfrm>
          <a:prstGeom prst="line">
            <a:avLst/>
          </a:prstGeom>
          <a:ln w="50760">
            <a:solidFill>
              <a:srgbClr val="ff0000"/>
            </a:solidFill>
            <a:round/>
          </a:ln>
        </p:spPr>
      </p:sp>
      <p:sp>
        <p:nvSpPr>
          <p:cNvPr id="829" name="CustomShape 6"/>
          <p:cNvSpPr/>
          <p:nvPr/>
        </p:nvSpPr>
        <p:spPr>
          <a:xfrm>
            <a:off x="380880" y="4343400"/>
            <a:ext cx="3428640" cy="1391760"/>
          </a:xfrm>
          <a:prstGeom prst="rect">
            <a:avLst/>
          </a:prstGeom>
          <a:noFill/>
          <a:ln w="38160">
            <a:solidFill>
              <a:srgbClr val="3333cc"/>
            </a:solidFill>
            <a:miter/>
          </a:ln>
        </p:spPr>
      </p:sp>
      <p:sp>
        <p:nvSpPr>
          <p:cNvPr id="830" name="Line 7"/>
          <p:cNvSpPr/>
          <p:nvPr/>
        </p:nvSpPr>
        <p:spPr>
          <a:xfrm>
            <a:off x="2057400" y="5486400"/>
            <a:ext cx="1440" cy="228600"/>
          </a:xfrm>
          <a:prstGeom prst="line">
            <a:avLst/>
          </a:prstGeom>
          <a:ln w="19080">
            <a:solidFill>
              <a:srgbClr val="000000"/>
            </a:solidFill>
            <a:miter/>
          </a:ln>
        </p:spPr>
      </p:sp>
      <p:sp>
        <p:nvSpPr>
          <p:cNvPr id="831" name="Line 8"/>
          <p:cNvSpPr/>
          <p:nvPr/>
        </p:nvSpPr>
        <p:spPr>
          <a:xfrm flipH="1">
            <a:off x="2361960" y="5257800"/>
            <a:ext cx="228600" cy="304560"/>
          </a:xfrm>
          <a:prstGeom prst="line">
            <a:avLst/>
          </a:prstGeom>
          <a:ln w="9360">
            <a:solidFill>
              <a:srgbClr val="000000"/>
            </a:solidFill>
            <a:miter/>
            <a:tailEnd len="med" type="triangle" w="med"/>
          </a:ln>
        </p:spPr>
      </p:sp>
      <p:sp>
        <p:nvSpPr>
          <p:cNvPr id="832" name="CustomShape 9"/>
          <p:cNvSpPr/>
          <p:nvPr/>
        </p:nvSpPr>
        <p:spPr>
          <a:xfrm>
            <a:off x="2286000" y="4952880"/>
            <a:ext cx="1066320" cy="395280"/>
          </a:xfrm>
          <a:prstGeom prst="rect">
            <a:avLst/>
          </a:prstGeom>
          <a:noFill/>
          <a:ln>
            <a:noFill/>
          </a:ln>
        </p:spPr>
        <p:txBody>
          <a:bodyPr lIns="90000" rIns="90000" tIns="45000" bIns="45000"/>
          <a:p>
            <a:pPr>
              <a:lnSpc>
                <a:spcPct val="100000"/>
              </a:lnSpc>
            </a:pPr>
            <a:r>
              <a:rPr lang="en-US" sz="2000">
                <a:solidFill>
                  <a:srgbClr val="000000"/>
                </a:solidFill>
                <a:latin typeface="Symbol"/>
              </a:rPr>
              <a:t></a:t>
            </a:r>
            <a:r>
              <a:rPr lang="en-US" sz="2000">
                <a:solidFill>
                  <a:srgbClr val="000000"/>
                </a:solidFill>
                <a:latin typeface="Arial"/>
              </a:rPr>
              <a:t> </a:t>
            </a:r>
            <a:r>
              <a:rPr lang="en-US" sz="2000">
                <a:solidFill>
                  <a:srgbClr val="000000"/>
                </a:solidFill>
                <a:latin typeface="Arial"/>
              </a:rPr>
              <a:t>= .05</a:t>
            </a:r>
            <a:endParaRPr/>
          </a:p>
        </p:txBody>
      </p:sp>
      <p:sp>
        <p:nvSpPr>
          <p:cNvPr id="833" name="CustomShape 10"/>
          <p:cNvSpPr/>
          <p:nvPr/>
        </p:nvSpPr>
        <p:spPr>
          <a:xfrm>
            <a:off x="1600200" y="6095880"/>
            <a:ext cx="1523520" cy="434880"/>
          </a:xfrm>
          <a:prstGeom prst="rect">
            <a:avLst/>
          </a:prstGeom>
          <a:noFill/>
          <a:ln>
            <a:noFill/>
          </a:ln>
        </p:spPr>
        <p:txBody>
          <a:bodyPr lIns="90360" rIns="90360" tIns="44280" bIns="44280"/>
          <a:p>
            <a:pPr>
              <a:lnSpc>
                <a:spcPct val="100000"/>
              </a:lnSpc>
            </a:pPr>
            <a:r>
              <a:rPr b="1" lang="en-US" sz="2000">
                <a:solidFill>
                  <a:srgbClr val="ff0000"/>
                </a:solidFill>
                <a:latin typeface="Arial"/>
              </a:rPr>
              <a:t>F</a:t>
            </a:r>
            <a:r>
              <a:rPr b="1" lang="en-US" sz="2000" baseline="-25000">
                <a:solidFill>
                  <a:srgbClr val="ff0000"/>
                </a:solidFill>
                <a:latin typeface="Arial"/>
              </a:rPr>
              <a:t>U </a:t>
            </a:r>
            <a:r>
              <a:rPr b="1" lang="en-US" sz="2000">
                <a:solidFill>
                  <a:srgbClr val="ff0000"/>
                </a:solidFill>
                <a:latin typeface="Arial"/>
              </a:rPr>
              <a:t>= 3.89</a:t>
            </a:r>
            <a:endParaRPr/>
          </a:p>
        </p:txBody>
      </p:sp>
      <p:sp>
        <p:nvSpPr>
          <p:cNvPr id="834" name="Line 11"/>
          <p:cNvSpPr/>
          <p:nvPr/>
        </p:nvSpPr>
        <p:spPr>
          <a:xfrm flipV="1">
            <a:off x="2057400" y="5715000"/>
            <a:ext cx="0" cy="457200"/>
          </a:xfrm>
          <a:prstGeom prst="line">
            <a:avLst/>
          </a:prstGeom>
          <a:ln w="38160">
            <a:solidFill>
              <a:srgbClr val="ff0000"/>
            </a:solidFill>
            <a:miter/>
            <a:tailEnd len="med" type="triangle" w="med"/>
          </a:ln>
        </p:spPr>
      </p:sp>
      <p:sp>
        <p:nvSpPr>
          <p:cNvPr id="835" name="Line 12"/>
          <p:cNvSpPr/>
          <p:nvPr/>
        </p:nvSpPr>
        <p:spPr>
          <a:xfrm flipH="1">
            <a:off x="457200" y="5943600"/>
            <a:ext cx="1600200" cy="0"/>
          </a:xfrm>
          <a:prstGeom prst="line">
            <a:avLst/>
          </a:prstGeom>
          <a:ln w="9360">
            <a:solidFill>
              <a:srgbClr val="000000"/>
            </a:solidFill>
            <a:miter/>
            <a:headEnd len="med" type="triangle" w="med"/>
            <a:tailEnd len="med" type="triangle" w="med"/>
          </a:ln>
        </p:spPr>
      </p:sp>
      <p:sp>
        <p:nvSpPr>
          <p:cNvPr id="836" name="Line 13"/>
          <p:cNvSpPr/>
          <p:nvPr/>
        </p:nvSpPr>
        <p:spPr>
          <a:xfrm flipH="1">
            <a:off x="2057400" y="5943600"/>
            <a:ext cx="1523880" cy="0"/>
          </a:xfrm>
          <a:prstGeom prst="line">
            <a:avLst/>
          </a:prstGeom>
          <a:ln w="9360">
            <a:solidFill>
              <a:srgbClr val="000000"/>
            </a:solidFill>
            <a:miter/>
            <a:headEnd len="med" type="triangle" w="med"/>
            <a:tailEnd len="med" type="triangle" w="med"/>
          </a:ln>
        </p:spPr>
      </p:sp>
      <p:sp>
        <p:nvSpPr>
          <p:cNvPr id="837" name="CustomShape 14"/>
          <p:cNvSpPr/>
          <p:nvPr/>
        </p:nvSpPr>
        <p:spPr>
          <a:xfrm>
            <a:off x="2362320" y="5867280"/>
            <a:ext cx="990360" cy="330480"/>
          </a:xfrm>
          <a:prstGeom prst="rect">
            <a:avLst/>
          </a:prstGeom>
          <a:noFill/>
          <a:ln>
            <a:noFill/>
          </a:ln>
        </p:spPr>
        <p:txBody>
          <a:bodyPr lIns="90360" rIns="90360" tIns="44280" bIns="44280"/>
          <a:p>
            <a:pPr>
              <a:lnSpc>
                <a:spcPct val="100000"/>
              </a:lnSpc>
            </a:pPr>
            <a:r>
              <a:rPr lang="en-US" sz="1400">
                <a:solidFill>
                  <a:srgbClr val="000000"/>
                </a:solidFill>
                <a:latin typeface="Arial"/>
              </a:rPr>
              <a:t>Reject H</a:t>
            </a:r>
            <a:r>
              <a:rPr lang="en-US" sz="1400" baseline="-25000">
                <a:solidFill>
                  <a:srgbClr val="000000"/>
                </a:solidFill>
                <a:latin typeface="Arial"/>
              </a:rPr>
              <a:t>0</a:t>
            </a:r>
            <a:endParaRPr/>
          </a:p>
        </p:txBody>
      </p:sp>
      <p:sp>
        <p:nvSpPr>
          <p:cNvPr id="838" name="CustomShape 15"/>
          <p:cNvSpPr/>
          <p:nvPr/>
        </p:nvSpPr>
        <p:spPr>
          <a:xfrm>
            <a:off x="762120" y="5867280"/>
            <a:ext cx="914040" cy="439200"/>
          </a:xfrm>
          <a:prstGeom prst="rect">
            <a:avLst/>
          </a:prstGeom>
          <a:noFill/>
          <a:ln>
            <a:noFill/>
          </a:ln>
        </p:spPr>
        <p:txBody>
          <a:bodyPr lIns="90360" rIns="90360" tIns="44280" bIns="44280"/>
          <a:p>
            <a:pPr>
              <a:lnSpc>
                <a:spcPct val="100000"/>
              </a:lnSpc>
            </a:pPr>
            <a:r>
              <a:rPr lang="en-US" sz="1400">
                <a:solidFill>
                  <a:srgbClr val="000000"/>
                </a:solidFill>
                <a:latin typeface="Arial"/>
              </a:rPr>
              <a:t>Do not </a:t>
            </a:r>
            <a:endParaRPr/>
          </a:p>
          <a:p>
            <a:pPr>
              <a:lnSpc>
                <a:spcPct val="20000"/>
              </a:lnSpc>
            </a:pPr>
            <a:r>
              <a:rPr lang="en-US" sz="1400">
                <a:solidFill>
                  <a:srgbClr val="000000"/>
                </a:solidFill>
                <a:latin typeface="Arial"/>
              </a:rPr>
              <a:t>reject H</a:t>
            </a:r>
            <a:r>
              <a:rPr lang="en-US" sz="1400" baseline="-25000">
                <a:solidFill>
                  <a:srgbClr val="000000"/>
                </a:solidFill>
                <a:latin typeface="Arial"/>
              </a:rPr>
              <a:t>0</a:t>
            </a:r>
            <a:endParaRPr/>
          </a:p>
        </p:txBody>
      </p:sp>
      <p:sp>
        <p:nvSpPr>
          <p:cNvPr id="839" name="CustomShape 16"/>
          <p:cNvSpPr/>
          <p:nvPr/>
        </p:nvSpPr>
        <p:spPr>
          <a:xfrm>
            <a:off x="1523880" y="3733920"/>
            <a:ext cx="1371240" cy="1171800"/>
          </a:xfrm>
          <a:prstGeom prst="rect">
            <a:avLst/>
          </a:prstGeom>
          <a:noFill/>
          <a:ln>
            <a:noFill/>
          </a:ln>
        </p:spPr>
        <p:txBody>
          <a:bodyPr lIns="90360" rIns="90360" tIns="44280" bIns="44280"/>
          <a:p>
            <a:pPr>
              <a:lnSpc>
                <a:spcPct val="100000"/>
              </a:lnSpc>
            </a:pPr>
            <a:r>
              <a:rPr b="1" lang="en-US" sz="2000">
                <a:solidFill>
                  <a:srgbClr val="ff0000"/>
                </a:solidFill>
                <a:latin typeface="Arial"/>
              </a:rPr>
              <a:t>Critical Value:  </a:t>
            </a:r>
            <a:endParaRPr/>
          </a:p>
          <a:p>
            <a:pPr>
              <a:lnSpc>
                <a:spcPct val="100000"/>
              </a:lnSpc>
            </a:pPr>
            <a:r>
              <a:rPr b="1" lang="en-US" sz="2000">
                <a:solidFill>
                  <a:srgbClr val="ff0000"/>
                </a:solidFill>
                <a:latin typeface="Arial"/>
              </a:rPr>
              <a:t>F</a:t>
            </a:r>
            <a:r>
              <a:rPr b="1" lang="en-US" sz="2000" baseline="-25000">
                <a:solidFill>
                  <a:srgbClr val="ff0000"/>
                </a:solidFill>
                <a:latin typeface="Arial"/>
              </a:rPr>
              <a:t>U </a:t>
            </a:r>
            <a:r>
              <a:rPr b="1" lang="en-US" sz="2000">
                <a:solidFill>
                  <a:srgbClr val="ff0000"/>
                </a:solidFill>
                <a:latin typeface="Arial"/>
              </a:rPr>
              <a:t>= 3.89</a:t>
            </a:r>
            <a:endParaRPr/>
          </a:p>
        </p:txBody>
      </p:sp>
      <p:sp>
        <p:nvSpPr>
          <p:cNvPr id="840" name="TextShape 17"/>
          <p:cNvSpPr txBox="1"/>
          <p:nvPr/>
        </p:nvSpPr>
        <p:spPr>
          <a:xfrm>
            <a:off x="1150920" y="228600"/>
            <a:ext cx="7078320" cy="990360"/>
          </a:xfrm>
          <a:prstGeom prst="rect">
            <a:avLst/>
          </a:prstGeom>
        </p:spPr>
        <p:txBody>
          <a:bodyPr lIns="85320" rIns="85320" tIns="42840" bIns="42840" anchor="b"/>
          <a:p>
            <a:pPr>
              <a:lnSpc>
                <a:spcPct val="100000"/>
              </a:lnSpc>
            </a:pPr>
            <a:r>
              <a:rPr lang="en-US" sz="4000">
                <a:solidFill>
                  <a:srgbClr val="333399"/>
                </a:solidFill>
                <a:latin typeface="Arial"/>
              </a:rPr>
              <a:t>Example</a:t>
            </a:r>
            <a:endParaRPr/>
          </a:p>
        </p:txBody>
      </p:sp>
      <p:sp>
        <p:nvSpPr>
          <p:cNvPr id="841" name="CustomShape 18"/>
          <p:cNvSpPr/>
          <p:nvPr/>
        </p:nvSpPr>
        <p:spPr>
          <a:xfrm>
            <a:off x="533520" y="1523880"/>
            <a:ext cx="4266720" cy="4114440"/>
          </a:xfrm>
          <a:prstGeom prst="rect">
            <a:avLst/>
          </a:prstGeom>
          <a:noFill/>
          <a:ln>
            <a:noFill/>
          </a:ln>
        </p:spPr>
        <p:txBody>
          <a:bodyPr lIns="90360" rIns="90360" tIns="44280" bIns="44280"/>
          <a:p>
            <a:pPr>
              <a:lnSpc>
                <a:spcPct val="100000"/>
              </a:lnSpc>
              <a:buSzPct val="105000"/>
              <a:buFont typeface="Wingdings" charset="2"/>
              <a:buChar char=""/>
            </a:pPr>
            <a:r>
              <a:rPr lang="en-US" sz="2000">
                <a:solidFill>
                  <a:srgbClr val="ff0000"/>
                </a:solidFill>
                <a:latin typeface="Arial"/>
              </a:rPr>
              <a:t>H</a:t>
            </a:r>
            <a:r>
              <a:rPr lang="en-US" sz="2000" baseline="-25000">
                <a:solidFill>
                  <a:srgbClr val="ff0000"/>
                </a:solidFill>
                <a:latin typeface="Arial"/>
              </a:rPr>
              <a:t>0</a:t>
            </a:r>
            <a:r>
              <a:rPr lang="en-US" sz="2000">
                <a:solidFill>
                  <a:srgbClr val="ff0000"/>
                </a:solidFill>
                <a:latin typeface="Arial"/>
              </a:rPr>
              <a:t>: </a:t>
            </a:r>
            <a:r>
              <a:rPr lang="en-US" sz="2000">
                <a:solidFill>
                  <a:srgbClr val="ff0000"/>
                </a:solidFill>
                <a:latin typeface="Arial"/>
              </a:rPr>
              <a:t>µ</a:t>
            </a:r>
            <a:r>
              <a:rPr lang="en-US" sz="2000" baseline="-25000">
                <a:solidFill>
                  <a:srgbClr val="ff0000"/>
                </a:solidFill>
                <a:latin typeface="Arial"/>
              </a:rPr>
              <a:t>1</a:t>
            </a:r>
            <a:r>
              <a:rPr lang="en-US" sz="2000">
                <a:solidFill>
                  <a:srgbClr val="ff0000"/>
                </a:solidFill>
                <a:latin typeface="Arial"/>
              </a:rPr>
              <a:t> = µ</a:t>
            </a:r>
            <a:r>
              <a:rPr lang="en-US" sz="2000" baseline="-25000">
                <a:solidFill>
                  <a:srgbClr val="ff0000"/>
                </a:solidFill>
                <a:latin typeface="Arial"/>
              </a:rPr>
              <a:t>2 </a:t>
            </a:r>
            <a:r>
              <a:rPr lang="en-US" sz="2000">
                <a:solidFill>
                  <a:srgbClr val="ff0000"/>
                </a:solidFill>
                <a:latin typeface="Arial"/>
              </a:rPr>
              <a:t>= µ</a:t>
            </a:r>
            <a:r>
              <a:rPr lang="en-US" sz="2000" baseline="-25000">
                <a:solidFill>
                  <a:srgbClr val="ff0000"/>
                </a:solidFill>
                <a:latin typeface="Arial"/>
              </a:rPr>
              <a:t>3</a:t>
            </a:r>
            <a:endParaRPr/>
          </a:p>
          <a:p>
            <a:pPr>
              <a:lnSpc>
                <a:spcPct val="100000"/>
              </a:lnSpc>
              <a:buSzPct val="105000"/>
              <a:buFont typeface="Wingdings" charset="2"/>
              <a:buChar char=""/>
            </a:pPr>
            <a:r>
              <a:rPr lang="en-US" sz="2000">
                <a:solidFill>
                  <a:srgbClr val="ff0000"/>
                </a:solidFill>
                <a:latin typeface="Arial"/>
              </a:rPr>
              <a:t>H</a:t>
            </a:r>
            <a:r>
              <a:rPr lang="en-US" sz="2000" baseline="-25000">
                <a:solidFill>
                  <a:srgbClr val="ff0000"/>
                </a:solidFill>
                <a:latin typeface="Arial"/>
              </a:rPr>
              <a:t>1</a:t>
            </a:r>
            <a:r>
              <a:rPr lang="en-US" sz="2000">
                <a:solidFill>
                  <a:srgbClr val="ff0000"/>
                </a:solidFill>
                <a:latin typeface="Arial"/>
              </a:rPr>
              <a:t>: µ</a:t>
            </a:r>
            <a:r>
              <a:rPr lang="en-US" sz="2000" baseline="-25000">
                <a:solidFill>
                  <a:srgbClr val="ff0000"/>
                </a:solidFill>
                <a:latin typeface="Arial"/>
              </a:rPr>
              <a:t>j</a:t>
            </a:r>
            <a:r>
              <a:rPr lang="en-US" sz="2000">
                <a:solidFill>
                  <a:srgbClr val="ff0000"/>
                </a:solidFill>
                <a:latin typeface="Arial"/>
              </a:rPr>
              <a:t> not all equal</a:t>
            </a:r>
            <a:r>
              <a:rPr lang="en-US" sz="2000">
                <a:solidFill>
                  <a:srgbClr val="000000"/>
                </a:solidFill>
                <a:latin typeface="Symbol"/>
              </a:rPr>
              <a:t> </a:t>
            </a:r>
            <a:endParaRPr/>
          </a:p>
          <a:p>
            <a:pPr>
              <a:lnSpc>
                <a:spcPct val="100000"/>
              </a:lnSpc>
              <a:buSzPct val="105000"/>
              <a:buFont typeface="Wingdings" charset="2"/>
              <a:buChar char=""/>
            </a:pPr>
            <a:r>
              <a:rPr lang="en-US" sz="2000">
                <a:solidFill>
                  <a:srgbClr val="000000"/>
                </a:solidFill>
                <a:latin typeface="Symbol"/>
              </a:rPr>
              <a:t></a:t>
            </a:r>
            <a:r>
              <a:rPr lang="en-US" sz="2000">
                <a:solidFill>
                  <a:srgbClr val="000000"/>
                </a:solidFill>
                <a:latin typeface="Arial"/>
              </a:rPr>
              <a:t> </a:t>
            </a:r>
            <a:r>
              <a:rPr lang="en-US" sz="2000">
                <a:solidFill>
                  <a:srgbClr val="000000"/>
                </a:solidFill>
                <a:latin typeface="Symbol"/>
              </a:rPr>
              <a:t></a:t>
            </a:r>
            <a:r>
              <a:rPr lang="en-US" sz="2000">
                <a:solidFill>
                  <a:srgbClr val="000000"/>
                </a:solidFill>
                <a:latin typeface="Arial"/>
              </a:rPr>
              <a:t> </a:t>
            </a:r>
            <a:r>
              <a:rPr lang="en-US" sz="2000">
                <a:solidFill>
                  <a:srgbClr val="000000"/>
                </a:solidFill>
                <a:latin typeface="Arial"/>
              </a:rPr>
              <a:t>0.05</a:t>
            </a:r>
            <a:endParaRPr/>
          </a:p>
          <a:p>
            <a:pPr>
              <a:lnSpc>
                <a:spcPct val="100000"/>
              </a:lnSpc>
              <a:buSzPct val="105000"/>
              <a:buFont typeface="Wingdings" charset="2"/>
              <a:buChar char=""/>
            </a:pPr>
            <a:r>
              <a:rPr lang="en-US" sz="2000">
                <a:solidFill>
                  <a:srgbClr val="000000"/>
                </a:solidFill>
                <a:latin typeface="Arial"/>
              </a:rPr>
              <a:t>df</a:t>
            </a:r>
            <a:r>
              <a:rPr lang="en-US" sz="2000" baseline="-25000">
                <a:solidFill>
                  <a:srgbClr val="000000"/>
                </a:solidFill>
                <a:latin typeface="Arial"/>
              </a:rPr>
              <a:t>1</a:t>
            </a:r>
            <a:r>
              <a:rPr lang="en-US" sz="2000">
                <a:solidFill>
                  <a:srgbClr val="000000"/>
                </a:solidFill>
                <a:latin typeface="Arial"/>
              </a:rPr>
              <a:t>= 2, df</a:t>
            </a:r>
            <a:r>
              <a:rPr lang="en-US" sz="2000" baseline="-25000">
                <a:solidFill>
                  <a:srgbClr val="000000"/>
                </a:solidFill>
                <a:latin typeface="Arial"/>
              </a:rPr>
              <a:t>2</a:t>
            </a:r>
            <a:r>
              <a:rPr lang="en-US" sz="2000">
                <a:solidFill>
                  <a:srgbClr val="000000"/>
                </a:solidFill>
                <a:latin typeface="Arial"/>
              </a:rPr>
              <a:t> = 12 </a:t>
            </a:r>
            <a:endParaRPr/>
          </a:p>
          <a:p>
            <a:pPr>
              <a:lnSpc>
                <a:spcPct val="100000"/>
              </a:lnSpc>
              <a:buSzPct val="105000"/>
              <a:buFont typeface="Wingdings" charset="2"/>
              <a:buChar char=""/>
            </a:pPr>
            <a:r>
              <a:rPr lang="en-US" sz="2000">
                <a:solidFill>
                  <a:srgbClr val="000000"/>
                </a:solidFill>
                <a:latin typeface="Arial"/>
              </a:rPr>
              <a:t>Table 9: Critical Value=2.052</a:t>
            </a:r>
            <a:endParaRPr/>
          </a:p>
          <a:p>
            <a:pPr>
              <a:lnSpc>
                <a:spcPct val="100000"/>
              </a:lnSpc>
            </a:pPr>
            <a:endParaRPr/>
          </a:p>
        </p:txBody>
      </p:sp>
      <p:sp>
        <p:nvSpPr>
          <p:cNvPr id="842" name="Line 19"/>
          <p:cNvSpPr/>
          <p:nvPr/>
        </p:nvSpPr>
        <p:spPr>
          <a:xfrm>
            <a:off x="3809880" y="2895480"/>
            <a:ext cx="0" cy="2743200"/>
          </a:xfrm>
          <a:prstGeom prst="line">
            <a:avLst/>
          </a:prstGeom>
          <a:ln w="38160">
            <a:solidFill>
              <a:srgbClr val="000000"/>
            </a:solidFill>
            <a:round/>
            <a:tailEnd len="med" type="triangle" w="med"/>
          </a:ln>
        </p:spPr>
      </p:sp>
      <p:sp>
        <p:nvSpPr>
          <p:cNvPr id="843" name="Line 20"/>
          <p:cNvSpPr/>
          <p:nvPr/>
        </p:nvSpPr>
        <p:spPr>
          <a:xfrm>
            <a:off x="3809880" y="2895480"/>
            <a:ext cx="914400" cy="0"/>
          </a:xfrm>
          <a:prstGeom prst="line">
            <a:avLst/>
          </a:prstGeom>
          <a:ln w="38160">
            <a:solidFill>
              <a:srgbClr val="000000"/>
            </a:solidFill>
            <a:round/>
          </a:ln>
        </p:spPr>
      </p:sp>
      <p:sp>
        <p:nvSpPr>
          <p:cNvPr id="844" name="CustomShape 21"/>
          <p:cNvSpPr/>
          <p:nvPr/>
        </p:nvSpPr>
        <p:spPr>
          <a:xfrm>
            <a:off x="3352680" y="6019920"/>
            <a:ext cx="1447560" cy="434880"/>
          </a:xfrm>
          <a:prstGeom prst="rect">
            <a:avLst/>
          </a:prstGeom>
          <a:solidFill>
            <a:srgbClr val="c7daf7"/>
          </a:solidFill>
          <a:ln>
            <a:noFill/>
          </a:ln>
        </p:spPr>
        <p:txBody>
          <a:bodyPr lIns="90360" rIns="90360" tIns="44280" bIns="44280"/>
          <a:p>
            <a:pPr>
              <a:lnSpc>
                <a:spcPct val="100000"/>
              </a:lnSpc>
            </a:pPr>
            <a:r>
              <a:rPr b="1" lang="en-US" sz="2000">
                <a:solidFill>
                  <a:srgbClr val="000000"/>
                </a:solidFill>
                <a:latin typeface="Arial"/>
              </a:rPr>
              <a:t>F</a:t>
            </a:r>
            <a:r>
              <a:rPr b="1" lang="en-US" sz="2000" baseline="-25000">
                <a:solidFill>
                  <a:srgbClr val="000000"/>
                </a:solidFill>
                <a:latin typeface="Arial"/>
              </a:rPr>
              <a:t> </a:t>
            </a:r>
            <a:r>
              <a:rPr b="1" lang="en-US" sz="2000">
                <a:solidFill>
                  <a:srgbClr val="000000"/>
                </a:solidFill>
                <a:latin typeface="Arial"/>
              </a:rPr>
              <a:t>= 25.275</a:t>
            </a:r>
            <a:endParaRPr/>
          </a:p>
        </p:txBody>
      </p:sp>
      <p:sp>
        <p:nvSpPr>
          <p:cNvPr id="845" name="Line 22"/>
          <p:cNvSpPr/>
          <p:nvPr/>
        </p:nvSpPr>
        <p:spPr>
          <a:xfrm flipV="1">
            <a:off x="3809880" y="5790960"/>
            <a:ext cx="0" cy="304920"/>
          </a:xfrm>
          <a:prstGeom prst="line">
            <a:avLst/>
          </a:prstGeom>
          <a:ln w="9360">
            <a:solidFill>
              <a:srgbClr val="000000"/>
            </a:solidFill>
            <a:round/>
            <a:tailEnd len="med" type="triangle" w="med"/>
          </a:ln>
        </p:spPr>
      </p:sp>
      <p:pic>
        <p:nvPicPr>
          <p:cNvPr id="846" name="" descr=""/>
          <p:cNvPicPr/>
          <p:nvPr/>
        </p:nvPicPr>
        <p:blipFill>
          <a:blip r:embed="rId1"/>
          <a:stretch>
            <a:fillRect/>
          </a:stretch>
        </p:blipFill>
        <p:spPr>
          <a:xfrm>
            <a:off x="4775040" y="2095560"/>
            <a:ext cx="3924360" cy="83808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7" name="CustomShape 1"/>
          <p:cNvSpPr/>
          <p:nvPr/>
        </p:nvSpPr>
        <p:spPr>
          <a:xfrm>
            <a:off x="4648320" y="1600200"/>
            <a:ext cx="3809520" cy="4114440"/>
          </a:xfrm>
          <a:prstGeom prst="rect">
            <a:avLst/>
          </a:prstGeom>
          <a:noFill/>
          <a:ln>
            <a:noFill/>
          </a:ln>
        </p:spPr>
        <p:txBody>
          <a:bodyPr lIns="90360" rIns="90360" tIns="44280" bIns="44280"/>
          <a:p>
            <a:pPr>
              <a:lnSpc>
                <a:spcPct val="100000"/>
              </a:lnSpc>
              <a:buFont typeface="Wingdings" charset="2"/>
              <a:buChar char=""/>
            </a:pPr>
            <a:r>
              <a:rPr b="1" lang="en-US" sz="2400">
                <a:solidFill>
                  <a:srgbClr val="3333cc"/>
                </a:solidFill>
                <a:latin typeface="Arial"/>
              </a:rPr>
              <a:t>Test Statistic: </a:t>
            </a:r>
            <a:endParaRPr/>
          </a:p>
          <a:p>
            <a:pPr>
              <a:lnSpc>
                <a:spcPct val="100000"/>
              </a:lnSpc>
            </a:pPr>
            <a:endParaRPr/>
          </a:p>
          <a:p>
            <a:pPr>
              <a:lnSpc>
                <a:spcPct val="100000"/>
              </a:lnSpc>
            </a:pPr>
            <a:endParaRPr/>
          </a:p>
          <a:p>
            <a:pPr>
              <a:lnSpc>
                <a:spcPct val="100000"/>
              </a:lnSpc>
            </a:pPr>
            <a:endParaRPr/>
          </a:p>
          <a:p>
            <a:pPr>
              <a:lnSpc>
                <a:spcPct val="100000"/>
              </a:lnSpc>
              <a:buFont typeface="Wingdings" charset="2"/>
              <a:buChar char=""/>
            </a:pPr>
            <a:r>
              <a:rPr b="1" lang="en-US" sz="2400">
                <a:solidFill>
                  <a:srgbClr val="3333cc"/>
                </a:solidFill>
                <a:latin typeface="Arial"/>
              </a:rPr>
              <a:t>Decision:</a:t>
            </a:r>
            <a:endParaRPr/>
          </a:p>
          <a:p>
            <a:pPr>
              <a:lnSpc>
                <a:spcPct val="100000"/>
              </a:lnSpc>
            </a:pPr>
            <a:r>
              <a:rPr lang="en-US" sz="2400">
                <a:solidFill>
                  <a:srgbClr val="000000"/>
                </a:solidFill>
                <a:latin typeface="Arial"/>
              </a:rPr>
              <a:t>	</a:t>
            </a:r>
            <a:r>
              <a:rPr lang="en-US" sz="2400">
                <a:solidFill>
                  <a:srgbClr val="000000"/>
                </a:solidFill>
                <a:latin typeface="Arial"/>
              </a:rPr>
              <a:t>Reject H</a:t>
            </a:r>
            <a:r>
              <a:rPr lang="en-US" sz="2400" baseline="-25000">
                <a:solidFill>
                  <a:srgbClr val="000000"/>
                </a:solidFill>
                <a:latin typeface="Arial"/>
              </a:rPr>
              <a:t>0</a:t>
            </a:r>
            <a:r>
              <a:rPr lang="en-US" sz="2400">
                <a:solidFill>
                  <a:srgbClr val="000000"/>
                </a:solidFill>
                <a:latin typeface="Arial"/>
              </a:rPr>
              <a:t> at </a:t>
            </a:r>
            <a:r>
              <a:rPr b="1" lang="en-US" sz="2400">
                <a:solidFill>
                  <a:srgbClr val="000000"/>
                </a:solidFill>
                <a:latin typeface="Symbol"/>
              </a:rPr>
              <a:t></a:t>
            </a:r>
            <a:r>
              <a:rPr lang="en-US" sz="2400">
                <a:solidFill>
                  <a:srgbClr val="000000"/>
                </a:solidFill>
                <a:latin typeface="Arial"/>
              </a:rPr>
              <a:t> = 0.05</a:t>
            </a:r>
            <a:endParaRPr/>
          </a:p>
          <a:p>
            <a:pPr>
              <a:lnSpc>
                <a:spcPct val="100000"/>
              </a:lnSpc>
              <a:buFont typeface="Wingdings" charset="2"/>
              <a:buChar char=""/>
            </a:pPr>
            <a:r>
              <a:rPr b="1" lang="en-US" sz="2400">
                <a:solidFill>
                  <a:srgbClr val="3333cc"/>
                </a:solidFill>
                <a:latin typeface="Arial"/>
              </a:rPr>
              <a:t>Conclusion:</a:t>
            </a:r>
            <a:endParaRPr/>
          </a:p>
          <a:p>
            <a:pPr>
              <a:lnSpc>
                <a:spcPct val="100000"/>
              </a:lnSpc>
            </a:pPr>
            <a:endParaRPr/>
          </a:p>
        </p:txBody>
      </p:sp>
      <p:sp>
        <p:nvSpPr>
          <p:cNvPr id="848" name="CustomShape 2"/>
          <p:cNvSpPr/>
          <p:nvPr/>
        </p:nvSpPr>
        <p:spPr>
          <a:xfrm>
            <a:off x="2050920" y="5486400"/>
            <a:ext cx="1555560" cy="223560"/>
          </a:xfrm>
          <a:prstGeom prst="rect">
            <a:avLst/>
          </a:prstGeom>
          <a:solidFill>
            <a:srgbClr val="ffcf01"/>
          </a:solidFill>
          <a:ln>
            <a:noFill/>
          </a:ln>
        </p:spPr>
      </p:sp>
      <p:sp>
        <p:nvSpPr>
          <p:cNvPr id="849" name="CustomShape 3"/>
          <p:cNvSpPr/>
          <p:nvPr/>
        </p:nvSpPr>
        <p:spPr>
          <a:xfrm>
            <a:off x="372960" y="4100400"/>
            <a:ext cx="3512880" cy="1614240"/>
          </a:xfrm>
          <a:prstGeom prst="rect">
            <a:avLst/>
          </a:prstGeom>
          <a:noFill/>
          <a:ln w="25560">
            <a:solidFill>
              <a:srgbClr val="000000"/>
            </a:solidFill>
            <a:round/>
          </a:ln>
        </p:spPr>
      </p:sp>
      <p:sp>
        <p:nvSpPr>
          <p:cNvPr id="850" name="CustomShape 4"/>
          <p:cNvSpPr/>
          <p:nvPr/>
        </p:nvSpPr>
        <p:spPr>
          <a:xfrm>
            <a:off x="152280" y="5486400"/>
            <a:ext cx="456840" cy="636840"/>
          </a:xfrm>
          <a:prstGeom prst="rect">
            <a:avLst/>
          </a:prstGeom>
          <a:noFill/>
          <a:ln>
            <a:noFill/>
          </a:ln>
        </p:spPr>
        <p:txBody>
          <a:bodyPr lIns="90360" rIns="90360" tIns="44280" bIns="44280"/>
          <a:p>
            <a:pPr>
              <a:lnSpc>
                <a:spcPct val="100000"/>
              </a:lnSpc>
            </a:pPr>
            <a:r>
              <a:rPr lang="en-US" sz="2400">
                <a:solidFill>
                  <a:srgbClr val="000000"/>
                </a:solidFill>
                <a:latin typeface="Arial"/>
              </a:rPr>
              <a:t>0</a:t>
            </a:r>
            <a:r>
              <a:rPr b="1" lang="en-US" sz="3600">
                <a:solidFill>
                  <a:srgbClr val="000000"/>
                </a:solidFill>
                <a:latin typeface="Arial"/>
              </a:rPr>
              <a:t> </a:t>
            </a:r>
            <a:endParaRPr/>
          </a:p>
        </p:txBody>
      </p:sp>
      <p:sp>
        <p:nvSpPr>
          <p:cNvPr id="851" name="Line 5"/>
          <p:cNvSpPr/>
          <p:nvPr/>
        </p:nvSpPr>
        <p:spPr>
          <a:xfrm>
            <a:off x="515880" y="4419360"/>
            <a:ext cx="2880" cy="0"/>
          </a:xfrm>
          <a:prstGeom prst="line">
            <a:avLst/>
          </a:prstGeom>
          <a:ln w="50760">
            <a:solidFill>
              <a:srgbClr val="ff0000"/>
            </a:solidFill>
            <a:round/>
          </a:ln>
        </p:spPr>
      </p:sp>
      <p:sp>
        <p:nvSpPr>
          <p:cNvPr id="852" name="CustomShape 6"/>
          <p:cNvSpPr/>
          <p:nvPr/>
        </p:nvSpPr>
        <p:spPr>
          <a:xfrm>
            <a:off x="380880" y="4343400"/>
            <a:ext cx="3428640" cy="1391760"/>
          </a:xfrm>
          <a:prstGeom prst="rect">
            <a:avLst/>
          </a:prstGeom>
          <a:noFill/>
          <a:ln w="38160">
            <a:solidFill>
              <a:srgbClr val="3333cc"/>
            </a:solidFill>
            <a:miter/>
          </a:ln>
        </p:spPr>
      </p:sp>
      <p:sp>
        <p:nvSpPr>
          <p:cNvPr id="853" name="Line 7"/>
          <p:cNvSpPr/>
          <p:nvPr/>
        </p:nvSpPr>
        <p:spPr>
          <a:xfrm>
            <a:off x="2057400" y="5486400"/>
            <a:ext cx="1440" cy="228600"/>
          </a:xfrm>
          <a:prstGeom prst="line">
            <a:avLst/>
          </a:prstGeom>
          <a:ln w="19080">
            <a:solidFill>
              <a:srgbClr val="000000"/>
            </a:solidFill>
            <a:miter/>
          </a:ln>
        </p:spPr>
      </p:sp>
      <p:sp>
        <p:nvSpPr>
          <p:cNvPr id="854" name="Line 8"/>
          <p:cNvSpPr/>
          <p:nvPr/>
        </p:nvSpPr>
        <p:spPr>
          <a:xfrm flipH="1">
            <a:off x="2361960" y="5257800"/>
            <a:ext cx="228600" cy="304560"/>
          </a:xfrm>
          <a:prstGeom prst="line">
            <a:avLst/>
          </a:prstGeom>
          <a:ln w="9360">
            <a:solidFill>
              <a:srgbClr val="000000"/>
            </a:solidFill>
            <a:miter/>
            <a:tailEnd len="med" type="triangle" w="med"/>
          </a:ln>
        </p:spPr>
      </p:sp>
      <p:sp>
        <p:nvSpPr>
          <p:cNvPr id="855" name="CustomShape 9"/>
          <p:cNvSpPr/>
          <p:nvPr/>
        </p:nvSpPr>
        <p:spPr>
          <a:xfrm>
            <a:off x="2286000" y="4952880"/>
            <a:ext cx="1066320" cy="395280"/>
          </a:xfrm>
          <a:prstGeom prst="rect">
            <a:avLst/>
          </a:prstGeom>
          <a:noFill/>
          <a:ln>
            <a:noFill/>
          </a:ln>
        </p:spPr>
        <p:txBody>
          <a:bodyPr lIns="90000" rIns="90000" tIns="45000" bIns="45000"/>
          <a:p>
            <a:pPr>
              <a:lnSpc>
                <a:spcPct val="100000"/>
              </a:lnSpc>
            </a:pPr>
            <a:r>
              <a:rPr lang="en-US" sz="2000">
                <a:solidFill>
                  <a:srgbClr val="000000"/>
                </a:solidFill>
                <a:latin typeface="Symbol"/>
              </a:rPr>
              <a:t></a:t>
            </a:r>
            <a:r>
              <a:rPr lang="en-US" sz="2000">
                <a:solidFill>
                  <a:srgbClr val="000000"/>
                </a:solidFill>
                <a:latin typeface="Arial"/>
              </a:rPr>
              <a:t> </a:t>
            </a:r>
            <a:r>
              <a:rPr lang="en-US" sz="2000">
                <a:solidFill>
                  <a:srgbClr val="000000"/>
                </a:solidFill>
                <a:latin typeface="Arial"/>
              </a:rPr>
              <a:t>= .05</a:t>
            </a:r>
            <a:endParaRPr/>
          </a:p>
        </p:txBody>
      </p:sp>
      <p:sp>
        <p:nvSpPr>
          <p:cNvPr id="856" name="CustomShape 10"/>
          <p:cNvSpPr/>
          <p:nvPr/>
        </p:nvSpPr>
        <p:spPr>
          <a:xfrm>
            <a:off x="1600200" y="6095880"/>
            <a:ext cx="1523520" cy="434880"/>
          </a:xfrm>
          <a:prstGeom prst="rect">
            <a:avLst/>
          </a:prstGeom>
          <a:noFill/>
          <a:ln>
            <a:noFill/>
          </a:ln>
        </p:spPr>
        <p:txBody>
          <a:bodyPr lIns="90360" rIns="90360" tIns="44280" bIns="44280"/>
          <a:p>
            <a:pPr>
              <a:lnSpc>
                <a:spcPct val="100000"/>
              </a:lnSpc>
            </a:pPr>
            <a:r>
              <a:rPr b="1" lang="en-US" sz="2000">
                <a:solidFill>
                  <a:srgbClr val="ff0000"/>
                </a:solidFill>
                <a:latin typeface="Arial"/>
              </a:rPr>
              <a:t>F</a:t>
            </a:r>
            <a:r>
              <a:rPr b="1" lang="en-US" sz="2000" baseline="-25000">
                <a:solidFill>
                  <a:srgbClr val="ff0000"/>
                </a:solidFill>
                <a:latin typeface="Arial"/>
              </a:rPr>
              <a:t>U </a:t>
            </a:r>
            <a:r>
              <a:rPr b="1" lang="en-US" sz="2000">
                <a:solidFill>
                  <a:srgbClr val="ff0000"/>
                </a:solidFill>
                <a:latin typeface="Arial"/>
              </a:rPr>
              <a:t>= 3.89</a:t>
            </a:r>
            <a:endParaRPr/>
          </a:p>
        </p:txBody>
      </p:sp>
      <p:sp>
        <p:nvSpPr>
          <p:cNvPr id="857" name="Line 11"/>
          <p:cNvSpPr/>
          <p:nvPr/>
        </p:nvSpPr>
        <p:spPr>
          <a:xfrm flipV="1">
            <a:off x="2057400" y="5715000"/>
            <a:ext cx="0" cy="457200"/>
          </a:xfrm>
          <a:prstGeom prst="line">
            <a:avLst/>
          </a:prstGeom>
          <a:ln w="38160">
            <a:solidFill>
              <a:srgbClr val="ff0000"/>
            </a:solidFill>
            <a:miter/>
            <a:tailEnd len="med" type="triangle" w="med"/>
          </a:ln>
        </p:spPr>
      </p:sp>
      <p:sp>
        <p:nvSpPr>
          <p:cNvPr id="858" name="Line 12"/>
          <p:cNvSpPr/>
          <p:nvPr/>
        </p:nvSpPr>
        <p:spPr>
          <a:xfrm flipH="1">
            <a:off x="457200" y="5943600"/>
            <a:ext cx="1600200" cy="0"/>
          </a:xfrm>
          <a:prstGeom prst="line">
            <a:avLst/>
          </a:prstGeom>
          <a:ln w="9360">
            <a:solidFill>
              <a:srgbClr val="000000"/>
            </a:solidFill>
            <a:miter/>
            <a:headEnd len="med" type="triangle" w="med"/>
            <a:tailEnd len="med" type="triangle" w="med"/>
          </a:ln>
        </p:spPr>
      </p:sp>
      <p:sp>
        <p:nvSpPr>
          <p:cNvPr id="859" name="Line 13"/>
          <p:cNvSpPr/>
          <p:nvPr/>
        </p:nvSpPr>
        <p:spPr>
          <a:xfrm flipH="1">
            <a:off x="2057400" y="5943600"/>
            <a:ext cx="1523880" cy="0"/>
          </a:xfrm>
          <a:prstGeom prst="line">
            <a:avLst/>
          </a:prstGeom>
          <a:ln w="9360">
            <a:solidFill>
              <a:srgbClr val="000000"/>
            </a:solidFill>
            <a:miter/>
            <a:headEnd len="med" type="triangle" w="med"/>
            <a:tailEnd len="med" type="triangle" w="med"/>
          </a:ln>
        </p:spPr>
      </p:sp>
      <p:sp>
        <p:nvSpPr>
          <p:cNvPr id="860" name="CustomShape 14"/>
          <p:cNvSpPr/>
          <p:nvPr/>
        </p:nvSpPr>
        <p:spPr>
          <a:xfrm>
            <a:off x="2362320" y="5867280"/>
            <a:ext cx="990360" cy="330480"/>
          </a:xfrm>
          <a:prstGeom prst="rect">
            <a:avLst/>
          </a:prstGeom>
          <a:noFill/>
          <a:ln>
            <a:noFill/>
          </a:ln>
        </p:spPr>
        <p:txBody>
          <a:bodyPr lIns="90360" rIns="90360" tIns="44280" bIns="44280"/>
          <a:p>
            <a:pPr>
              <a:lnSpc>
                <a:spcPct val="100000"/>
              </a:lnSpc>
            </a:pPr>
            <a:r>
              <a:rPr lang="en-US" sz="1400">
                <a:solidFill>
                  <a:srgbClr val="000000"/>
                </a:solidFill>
                <a:latin typeface="Arial"/>
              </a:rPr>
              <a:t>Reject H</a:t>
            </a:r>
            <a:r>
              <a:rPr lang="en-US" sz="1400" baseline="-25000">
                <a:solidFill>
                  <a:srgbClr val="000000"/>
                </a:solidFill>
                <a:latin typeface="Arial"/>
              </a:rPr>
              <a:t>0</a:t>
            </a:r>
            <a:endParaRPr/>
          </a:p>
        </p:txBody>
      </p:sp>
      <p:sp>
        <p:nvSpPr>
          <p:cNvPr id="861" name="CustomShape 15"/>
          <p:cNvSpPr/>
          <p:nvPr/>
        </p:nvSpPr>
        <p:spPr>
          <a:xfrm>
            <a:off x="762120" y="5867280"/>
            <a:ext cx="914040" cy="439200"/>
          </a:xfrm>
          <a:prstGeom prst="rect">
            <a:avLst/>
          </a:prstGeom>
          <a:noFill/>
          <a:ln>
            <a:noFill/>
          </a:ln>
        </p:spPr>
        <p:txBody>
          <a:bodyPr lIns="90360" rIns="90360" tIns="44280" bIns="44280"/>
          <a:p>
            <a:pPr>
              <a:lnSpc>
                <a:spcPct val="100000"/>
              </a:lnSpc>
            </a:pPr>
            <a:r>
              <a:rPr lang="en-US" sz="1400">
                <a:solidFill>
                  <a:srgbClr val="000000"/>
                </a:solidFill>
                <a:latin typeface="Arial"/>
              </a:rPr>
              <a:t>Do not </a:t>
            </a:r>
            <a:endParaRPr/>
          </a:p>
          <a:p>
            <a:pPr>
              <a:lnSpc>
                <a:spcPct val="20000"/>
              </a:lnSpc>
            </a:pPr>
            <a:r>
              <a:rPr lang="en-US" sz="1400">
                <a:solidFill>
                  <a:srgbClr val="000000"/>
                </a:solidFill>
                <a:latin typeface="Arial"/>
              </a:rPr>
              <a:t>reject H</a:t>
            </a:r>
            <a:r>
              <a:rPr lang="en-US" sz="1400" baseline="-25000">
                <a:solidFill>
                  <a:srgbClr val="000000"/>
                </a:solidFill>
                <a:latin typeface="Arial"/>
              </a:rPr>
              <a:t>0</a:t>
            </a:r>
            <a:endParaRPr/>
          </a:p>
        </p:txBody>
      </p:sp>
      <p:sp>
        <p:nvSpPr>
          <p:cNvPr id="862" name="CustomShape 16"/>
          <p:cNvSpPr/>
          <p:nvPr/>
        </p:nvSpPr>
        <p:spPr>
          <a:xfrm>
            <a:off x="1523880" y="3733920"/>
            <a:ext cx="1371240" cy="1171800"/>
          </a:xfrm>
          <a:prstGeom prst="rect">
            <a:avLst/>
          </a:prstGeom>
          <a:noFill/>
          <a:ln>
            <a:noFill/>
          </a:ln>
        </p:spPr>
        <p:txBody>
          <a:bodyPr lIns="90360" rIns="90360" tIns="44280" bIns="44280"/>
          <a:p>
            <a:pPr>
              <a:lnSpc>
                <a:spcPct val="100000"/>
              </a:lnSpc>
            </a:pPr>
            <a:r>
              <a:rPr b="1" lang="en-US" sz="2000">
                <a:solidFill>
                  <a:srgbClr val="ff0000"/>
                </a:solidFill>
                <a:latin typeface="Arial"/>
              </a:rPr>
              <a:t>Critical Value:  </a:t>
            </a:r>
            <a:endParaRPr/>
          </a:p>
          <a:p>
            <a:pPr>
              <a:lnSpc>
                <a:spcPct val="100000"/>
              </a:lnSpc>
            </a:pPr>
            <a:r>
              <a:rPr b="1" lang="en-US" sz="2000">
                <a:solidFill>
                  <a:srgbClr val="ff0000"/>
                </a:solidFill>
                <a:latin typeface="Arial"/>
              </a:rPr>
              <a:t>F</a:t>
            </a:r>
            <a:r>
              <a:rPr b="1" lang="en-US" sz="2000" baseline="-25000">
                <a:solidFill>
                  <a:srgbClr val="ff0000"/>
                </a:solidFill>
                <a:latin typeface="Arial"/>
              </a:rPr>
              <a:t>U </a:t>
            </a:r>
            <a:r>
              <a:rPr b="1" lang="en-US" sz="2000">
                <a:solidFill>
                  <a:srgbClr val="ff0000"/>
                </a:solidFill>
                <a:latin typeface="Arial"/>
              </a:rPr>
              <a:t>= 3.89</a:t>
            </a:r>
            <a:endParaRPr/>
          </a:p>
        </p:txBody>
      </p:sp>
      <p:sp>
        <p:nvSpPr>
          <p:cNvPr id="863" name="TextShape 17"/>
          <p:cNvSpPr txBox="1"/>
          <p:nvPr/>
        </p:nvSpPr>
        <p:spPr>
          <a:xfrm>
            <a:off x="1150920" y="228600"/>
            <a:ext cx="7078320" cy="990360"/>
          </a:xfrm>
          <a:prstGeom prst="rect">
            <a:avLst/>
          </a:prstGeom>
        </p:spPr>
        <p:txBody>
          <a:bodyPr lIns="85320" rIns="85320" tIns="42840" bIns="42840" anchor="b"/>
          <a:p>
            <a:pPr>
              <a:lnSpc>
                <a:spcPct val="100000"/>
              </a:lnSpc>
            </a:pPr>
            <a:r>
              <a:rPr lang="en-US" sz="4000">
                <a:solidFill>
                  <a:srgbClr val="333399"/>
                </a:solidFill>
                <a:latin typeface="Arial"/>
              </a:rPr>
              <a:t>Example</a:t>
            </a:r>
            <a:endParaRPr/>
          </a:p>
        </p:txBody>
      </p:sp>
      <p:sp>
        <p:nvSpPr>
          <p:cNvPr id="864" name="CustomShape 18"/>
          <p:cNvSpPr/>
          <p:nvPr/>
        </p:nvSpPr>
        <p:spPr>
          <a:xfrm>
            <a:off x="533520" y="1523880"/>
            <a:ext cx="4266720" cy="4114440"/>
          </a:xfrm>
          <a:prstGeom prst="rect">
            <a:avLst/>
          </a:prstGeom>
          <a:noFill/>
          <a:ln>
            <a:noFill/>
          </a:ln>
        </p:spPr>
        <p:txBody>
          <a:bodyPr lIns="90360" rIns="90360" tIns="44280" bIns="44280"/>
          <a:p>
            <a:pPr>
              <a:lnSpc>
                <a:spcPct val="100000"/>
              </a:lnSpc>
              <a:buSzPct val="105000"/>
              <a:buFont typeface="Wingdings" charset="2"/>
              <a:buChar char=""/>
            </a:pPr>
            <a:r>
              <a:rPr lang="en-US" sz="2000">
                <a:solidFill>
                  <a:srgbClr val="ff0000"/>
                </a:solidFill>
                <a:latin typeface="Arial"/>
              </a:rPr>
              <a:t>H</a:t>
            </a:r>
            <a:r>
              <a:rPr lang="en-US" sz="2000" baseline="-25000">
                <a:solidFill>
                  <a:srgbClr val="ff0000"/>
                </a:solidFill>
                <a:latin typeface="Arial"/>
              </a:rPr>
              <a:t>0</a:t>
            </a:r>
            <a:r>
              <a:rPr lang="en-US" sz="2000">
                <a:solidFill>
                  <a:srgbClr val="ff0000"/>
                </a:solidFill>
                <a:latin typeface="Arial"/>
              </a:rPr>
              <a:t>: </a:t>
            </a:r>
            <a:r>
              <a:rPr lang="en-US" sz="2000">
                <a:solidFill>
                  <a:srgbClr val="ff0000"/>
                </a:solidFill>
                <a:latin typeface="Arial"/>
              </a:rPr>
              <a:t>µ</a:t>
            </a:r>
            <a:r>
              <a:rPr lang="en-US" sz="2000" baseline="-25000">
                <a:solidFill>
                  <a:srgbClr val="ff0000"/>
                </a:solidFill>
                <a:latin typeface="Arial"/>
              </a:rPr>
              <a:t>1</a:t>
            </a:r>
            <a:r>
              <a:rPr lang="en-US" sz="2000">
                <a:solidFill>
                  <a:srgbClr val="ff0000"/>
                </a:solidFill>
                <a:latin typeface="Arial"/>
              </a:rPr>
              <a:t> = µ</a:t>
            </a:r>
            <a:r>
              <a:rPr lang="en-US" sz="2000" baseline="-25000">
                <a:solidFill>
                  <a:srgbClr val="ff0000"/>
                </a:solidFill>
                <a:latin typeface="Arial"/>
              </a:rPr>
              <a:t>2 </a:t>
            </a:r>
            <a:r>
              <a:rPr lang="en-US" sz="2000">
                <a:solidFill>
                  <a:srgbClr val="ff0000"/>
                </a:solidFill>
                <a:latin typeface="Arial"/>
              </a:rPr>
              <a:t>= µ</a:t>
            </a:r>
            <a:r>
              <a:rPr lang="en-US" sz="2000" baseline="-25000">
                <a:solidFill>
                  <a:srgbClr val="ff0000"/>
                </a:solidFill>
                <a:latin typeface="Arial"/>
              </a:rPr>
              <a:t>3</a:t>
            </a:r>
            <a:endParaRPr/>
          </a:p>
          <a:p>
            <a:pPr>
              <a:lnSpc>
                <a:spcPct val="100000"/>
              </a:lnSpc>
              <a:buSzPct val="105000"/>
              <a:buFont typeface="Wingdings" charset="2"/>
              <a:buChar char=""/>
            </a:pPr>
            <a:r>
              <a:rPr lang="en-US" sz="2000">
                <a:solidFill>
                  <a:srgbClr val="ff0000"/>
                </a:solidFill>
                <a:latin typeface="Arial"/>
              </a:rPr>
              <a:t>H</a:t>
            </a:r>
            <a:r>
              <a:rPr lang="en-US" sz="2000" baseline="-25000">
                <a:solidFill>
                  <a:srgbClr val="ff0000"/>
                </a:solidFill>
                <a:latin typeface="Arial"/>
              </a:rPr>
              <a:t>1</a:t>
            </a:r>
            <a:r>
              <a:rPr lang="en-US" sz="2000">
                <a:solidFill>
                  <a:srgbClr val="ff0000"/>
                </a:solidFill>
                <a:latin typeface="Arial"/>
              </a:rPr>
              <a:t>: µ</a:t>
            </a:r>
            <a:r>
              <a:rPr lang="en-US" sz="2000" baseline="-25000">
                <a:solidFill>
                  <a:srgbClr val="ff0000"/>
                </a:solidFill>
                <a:latin typeface="Arial"/>
              </a:rPr>
              <a:t>j</a:t>
            </a:r>
            <a:r>
              <a:rPr lang="en-US" sz="2000">
                <a:solidFill>
                  <a:srgbClr val="ff0000"/>
                </a:solidFill>
                <a:latin typeface="Arial"/>
              </a:rPr>
              <a:t> not all equal</a:t>
            </a:r>
            <a:r>
              <a:rPr lang="en-US" sz="2000">
                <a:solidFill>
                  <a:srgbClr val="000000"/>
                </a:solidFill>
                <a:latin typeface="Symbol"/>
              </a:rPr>
              <a:t> </a:t>
            </a:r>
            <a:endParaRPr/>
          </a:p>
          <a:p>
            <a:pPr>
              <a:lnSpc>
                <a:spcPct val="100000"/>
              </a:lnSpc>
              <a:buSzPct val="105000"/>
              <a:buFont typeface="Wingdings" charset="2"/>
              <a:buChar char=""/>
            </a:pPr>
            <a:r>
              <a:rPr lang="en-US" sz="2000">
                <a:solidFill>
                  <a:srgbClr val="000000"/>
                </a:solidFill>
                <a:latin typeface="Symbol"/>
              </a:rPr>
              <a:t></a:t>
            </a:r>
            <a:r>
              <a:rPr lang="en-US" sz="2000">
                <a:solidFill>
                  <a:srgbClr val="000000"/>
                </a:solidFill>
                <a:latin typeface="Arial"/>
              </a:rPr>
              <a:t> </a:t>
            </a:r>
            <a:r>
              <a:rPr lang="en-US" sz="2000">
                <a:solidFill>
                  <a:srgbClr val="000000"/>
                </a:solidFill>
                <a:latin typeface="Symbol"/>
              </a:rPr>
              <a:t></a:t>
            </a:r>
            <a:r>
              <a:rPr lang="en-US" sz="2000">
                <a:solidFill>
                  <a:srgbClr val="000000"/>
                </a:solidFill>
                <a:latin typeface="Arial"/>
              </a:rPr>
              <a:t> </a:t>
            </a:r>
            <a:r>
              <a:rPr lang="en-US" sz="2000">
                <a:solidFill>
                  <a:srgbClr val="000000"/>
                </a:solidFill>
                <a:latin typeface="Arial"/>
              </a:rPr>
              <a:t>0.05</a:t>
            </a:r>
            <a:endParaRPr/>
          </a:p>
          <a:p>
            <a:pPr>
              <a:lnSpc>
                <a:spcPct val="100000"/>
              </a:lnSpc>
              <a:buSzPct val="105000"/>
              <a:buFont typeface="Wingdings" charset="2"/>
              <a:buChar char=""/>
            </a:pPr>
            <a:r>
              <a:rPr lang="en-US" sz="2000">
                <a:solidFill>
                  <a:srgbClr val="000000"/>
                </a:solidFill>
                <a:latin typeface="Arial"/>
              </a:rPr>
              <a:t>df</a:t>
            </a:r>
            <a:r>
              <a:rPr lang="en-US" sz="2000" baseline="-25000">
                <a:solidFill>
                  <a:srgbClr val="000000"/>
                </a:solidFill>
                <a:latin typeface="Arial"/>
              </a:rPr>
              <a:t>1</a:t>
            </a:r>
            <a:r>
              <a:rPr lang="en-US" sz="2000">
                <a:solidFill>
                  <a:srgbClr val="000000"/>
                </a:solidFill>
                <a:latin typeface="Arial"/>
              </a:rPr>
              <a:t>= 2, df</a:t>
            </a:r>
            <a:r>
              <a:rPr lang="en-US" sz="2000" baseline="-25000">
                <a:solidFill>
                  <a:srgbClr val="000000"/>
                </a:solidFill>
                <a:latin typeface="Arial"/>
              </a:rPr>
              <a:t>2</a:t>
            </a:r>
            <a:r>
              <a:rPr lang="en-US" sz="2000">
                <a:solidFill>
                  <a:srgbClr val="000000"/>
                </a:solidFill>
                <a:latin typeface="Arial"/>
              </a:rPr>
              <a:t> = 12 </a:t>
            </a:r>
            <a:endParaRPr/>
          </a:p>
          <a:p>
            <a:pPr>
              <a:lnSpc>
                <a:spcPct val="100000"/>
              </a:lnSpc>
              <a:buSzPct val="105000"/>
              <a:buFont typeface="Wingdings" charset="2"/>
              <a:buChar char=""/>
            </a:pPr>
            <a:r>
              <a:rPr lang="en-US" sz="2000">
                <a:solidFill>
                  <a:srgbClr val="000000"/>
                </a:solidFill>
                <a:latin typeface="Arial"/>
              </a:rPr>
              <a:t>Table 9: Critical Value=2.052</a:t>
            </a:r>
            <a:endParaRPr/>
          </a:p>
          <a:p>
            <a:pPr>
              <a:lnSpc>
                <a:spcPct val="100000"/>
              </a:lnSpc>
            </a:pPr>
            <a:endParaRPr/>
          </a:p>
        </p:txBody>
      </p:sp>
      <p:sp>
        <p:nvSpPr>
          <p:cNvPr id="865" name="Line 19"/>
          <p:cNvSpPr/>
          <p:nvPr/>
        </p:nvSpPr>
        <p:spPr>
          <a:xfrm>
            <a:off x="3809880" y="2895480"/>
            <a:ext cx="0" cy="2743200"/>
          </a:xfrm>
          <a:prstGeom prst="line">
            <a:avLst/>
          </a:prstGeom>
          <a:ln w="38160">
            <a:solidFill>
              <a:srgbClr val="000000"/>
            </a:solidFill>
            <a:round/>
            <a:tailEnd len="med" type="triangle" w="med"/>
          </a:ln>
        </p:spPr>
      </p:sp>
      <p:sp>
        <p:nvSpPr>
          <p:cNvPr id="866" name="Line 20"/>
          <p:cNvSpPr/>
          <p:nvPr/>
        </p:nvSpPr>
        <p:spPr>
          <a:xfrm>
            <a:off x="3809880" y="2895480"/>
            <a:ext cx="914400" cy="0"/>
          </a:xfrm>
          <a:prstGeom prst="line">
            <a:avLst/>
          </a:prstGeom>
          <a:ln w="38160">
            <a:solidFill>
              <a:srgbClr val="000000"/>
            </a:solidFill>
            <a:round/>
          </a:ln>
        </p:spPr>
      </p:sp>
      <p:sp>
        <p:nvSpPr>
          <p:cNvPr id="867" name="CustomShape 21"/>
          <p:cNvSpPr/>
          <p:nvPr/>
        </p:nvSpPr>
        <p:spPr>
          <a:xfrm>
            <a:off x="3352680" y="6019920"/>
            <a:ext cx="1447560" cy="434880"/>
          </a:xfrm>
          <a:prstGeom prst="rect">
            <a:avLst/>
          </a:prstGeom>
          <a:solidFill>
            <a:srgbClr val="c7daf7"/>
          </a:solidFill>
          <a:ln>
            <a:noFill/>
          </a:ln>
        </p:spPr>
        <p:txBody>
          <a:bodyPr lIns="90360" rIns="90360" tIns="44280" bIns="44280"/>
          <a:p>
            <a:pPr>
              <a:lnSpc>
                <a:spcPct val="100000"/>
              </a:lnSpc>
            </a:pPr>
            <a:r>
              <a:rPr b="1" lang="en-US" sz="2000">
                <a:solidFill>
                  <a:srgbClr val="000000"/>
                </a:solidFill>
                <a:latin typeface="Arial"/>
              </a:rPr>
              <a:t>F</a:t>
            </a:r>
            <a:r>
              <a:rPr b="1" lang="en-US" sz="2000" baseline="-25000">
                <a:solidFill>
                  <a:srgbClr val="000000"/>
                </a:solidFill>
                <a:latin typeface="Arial"/>
              </a:rPr>
              <a:t> </a:t>
            </a:r>
            <a:r>
              <a:rPr b="1" lang="en-US" sz="2000">
                <a:solidFill>
                  <a:srgbClr val="000000"/>
                </a:solidFill>
                <a:latin typeface="Arial"/>
              </a:rPr>
              <a:t>= 25.275</a:t>
            </a:r>
            <a:endParaRPr/>
          </a:p>
        </p:txBody>
      </p:sp>
      <p:sp>
        <p:nvSpPr>
          <p:cNvPr id="868" name="Line 22"/>
          <p:cNvSpPr/>
          <p:nvPr/>
        </p:nvSpPr>
        <p:spPr>
          <a:xfrm flipV="1">
            <a:off x="3809880" y="5790960"/>
            <a:ext cx="0" cy="304920"/>
          </a:xfrm>
          <a:prstGeom prst="line">
            <a:avLst/>
          </a:prstGeom>
          <a:ln w="9360">
            <a:solidFill>
              <a:srgbClr val="000000"/>
            </a:solidFill>
            <a:round/>
            <a:tailEnd len="med" type="triangle" w="med"/>
          </a:ln>
        </p:spPr>
      </p:sp>
      <p:pic>
        <p:nvPicPr>
          <p:cNvPr id="869" name="" descr=""/>
          <p:cNvPicPr/>
          <p:nvPr/>
        </p:nvPicPr>
        <p:blipFill>
          <a:blip r:embed="rId1"/>
          <a:stretch>
            <a:fillRect/>
          </a:stretch>
        </p:blipFill>
        <p:spPr>
          <a:xfrm>
            <a:off x="4775040" y="2095560"/>
            <a:ext cx="3924360" cy="838080"/>
          </a:xfrm>
          <a:prstGeom prst="rect">
            <a:avLst/>
          </a:prstGeom>
          <a:ln>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0" name="CustomShape 1"/>
          <p:cNvSpPr/>
          <p:nvPr/>
        </p:nvSpPr>
        <p:spPr>
          <a:xfrm>
            <a:off x="4648320" y="1600200"/>
            <a:ext cx="3809520" cy="4114440"/>
          </a:xfrm>
          <a:prstGeom prst="rect">
            <a:avLst/>
          </a:prstGeom>
          <a:noFill/>
          <a:ln>
            <a:noFill/>
          </a:ln>
        </p:spPr>
        <p:txBody>
          <a:bodyPr lIns="90360" rIns="90360" tIns="44280" bIns="44280"/>
          <a:p>
            <a:pPr>
              <a:lnSpc>
                <a:spcPct val="100000"/>
              </a:lnSpc>
              <a:buFont typeface="Wingdings" charset="2"/>
              <a:buChar char=""/>
            </a:pPr>
            <a:r>
              <a:rPr b="1" lang="en-US" sz="2400">
                <a:solidFill>
                  <a:srgbClr val="3333cc"/>
                </a:solidFill>
                <a:latin typeface="Arial"/>
              </a:rPr>
              <a:t>Test Statistic: </a:t>
            </a:r>
            <a:endParaRPr/>
          </a:p>
          <a:p>
            <a:pPr>
              <a:lnSpc>
                <a:spcPct val="100000"/>
              </a:lnSpc>
            </a:pPr>
            <a:endParaRPr/>
          </a:p>
          <a:p>
            <a:pPr>
              <a:lnSpc>
                <a:spcPct val="100000"/>
              </a:lnSpc>
            </a:pPr>
            <a:endParaRPr/>
          </a:p>
          <a:p>
            <a:pPr>
              <a:lnSpc>
                <a:spcPct val="100000"/>
              </a:lnSpc>
            </a:pPr>
            <a:endParaRPr/>
          </a:p>
          <a:p>
            <a:pPr>
              <a:lnSpc>
                <a:spcPct val="100000"/>
              </a:lnSpc>
              <a:buFont typeface="Wingdings" charset="2"/>
              <a:buChar char=""/>
            </a:pPr>
            <a:r>
              <a:rPr b="1" lang="en-US" sz="2400">
                <a:solidFill>
                  <a:srgbClr val="3333cc"/>
                </a:solidFill>
                <a:latin typeface="Arial"/>
              </a:rPr>
              <a:t>Decision:</a:t>
            </a:r>
            <a:endParaRPr/>
          </a:p>
          <a:p>
            <a:pPr>
              <a:lnSpc>
                <a:spcPct val="100000"/>
              </a:lnSpc>
            </a:pPr>
            <a:r>
              <a:rPr lang="en-US" sz="2400">
                <a:solidFill>
                  <a:srgbClr val="000000"/>
                </a:solidFill>
                <a:latin typeface="Arial"/>
              </a:rPr>
              <a:t>	</a:t>
            </a:r>
            <a:r>
              <a:rPr lang="en-US" sz="2400">
                <a:solidFill>
                  <a:srgbClr val="000000"/>
                </a:solidFill>
                <a:latin typeface="Arial"/>
              </a:rPr>
              <a:t>Reject H</a:t>
            </a:r>
            <a:r>
              <a:rPr lang="en-US" sz="2400" baseline="-25000">
                <a:solidFill>
                  <a:srgbClr val="000000"/>
                </a:solidFill>
                <a:latin typeface="Arial"/>
              </a:rPr>
              <a:t>0</a:t>
            </a:r>
            <a:r>
              <a:rPr lang="en-US" sz="2400">
                <a:solidFill>
                  <a:srgbClr val="000000"/>
                </a:solidFill>
                <a:latin typeface="Arial"/>
              </a:rPr>
              <a:t> at </a:t>
            </a:r>
            <a:r>
              <a:rPr b="1" lang="en-US" sz="2400">
                <a:solidFill>
                  <a:srgbClr val="000000"/>
                </a:solidFill>
                <a:latin typeface="Symbol"/>
              </a:rPr>
              <a:t></a:t>
            </a:r>
            <a:r>
              <a:rPr lang="en-US" sz="2400">
                <a:solidFill>
                  <a:srgbClr val="000000"/>
                </a:solidFill>
                <a:latin typeface="Arial"/>
              </a:rPr>
              <a:t> = 0.05</a:t>
            </a:r>
            <a:endParaRPr/>
          </a:p>
          <a:p>
            <a:pPr>
              <a:lnSpc>
                <a:spcPct val="100000"/>
              </a:lnSpc>
              <a:buFont typeface="Wingdings" charset="2"/>
              <a:buChar char=""/>
            </a:pPr>
            <a:r>
              <a:rPr b="1" lang="en-US" sz="2400">
                <a:solidFill>
                  <a:srgbClr val="3333cc"/>
                </a:solidFill>
                <a:latin typeface="Arial"/>
              </a:rPr>
              <a:t>Conclusion:</a:t>
            </a:r>
            <a:endParaRPr/>
          </a:p>
          <a:p>
            <a:pPr>
              <a:lnSpc>
                <a:spcPct val="100000"/>
              </a:lnSpc>
            </a:pPr>
            <a:r>
              <a:rPr lang="en-US" sz="2800">
                <a:solidFill>
                  <a:srgbClr val="000000"/>
                </a:solidFill>
                <a:latin typeface="Arial"/>
              </a:rPr>
              <a:t>	</a:t>
            </a:r>
            <a:r>
              <a:rPr lang="en-US" sz="2400">
                <a:solidFill>
                  <a:srgbClr val="000000"/>
                </a:solidFill>
                <a:latin typeface="Arial"/>
              </a:rPr>
              <a:t>There is evidence that </a:t>
            </a:r>
            <a:r>
              <a:rPr lang="en-US" sz="2400">
                <a:solidFill>
                  <a:srgbClr val="ff0000"/>
                </a:solidFill>
                <a:latin typeface="Arial"/>
              </a:rPr>
              <a:t>at least one </a:t>
            </a:r>
            <a:r>
              <a:rPr lang="en-US" sz="2400">
                <a:solidFill>
                  <a:srgbClr val="ff0000"/>
                </a:solidFill>
                <a:latin typeface="Arial"/>
              </a:rPr>
              <a:t>µ</a:t>
            </a:r>
            <a:r>
              <a:rPr lang="en-US" sz="2400" baseline="-25000">
                <a:solidFill>
                  <a:srgbClr val="ff0000"/>
                </a:solidFill>
                <a:latin typeface="Arial"/>
              </a:rPr>
              <a:t>j</a:t>
            </a:r>
            <a:r>
              <a:rPr i="1" lang="en-US" sz="2400" baseline="-25000">
                <a:solidFill>
                  <a:srgbClr val="ff0000"/>
                </a:solidFill>
                <a:latin typeface="Arial"/>
              </a:rPr>
              <a:t> </a:t>
            </a:r>
            <a:r>
              <a:rPr lang="en-US" sz="2400">
                <a:solidFill>
                  <a:srgbClr val="ff0000"/>
                </a:solidFill>
                <a:latin typeface="Arial"/>
              </a:rPr>
              <a:t> differs from the rest</a:t>
            </a:r>
            <a:endParaRPr/>
          </a:p>
          <a:p>
            <a:pPr>
              <a:lnSpc>
                <a:spcPct val="100000"/>
              </a:lnSpc>
            </a:pPr>
            <a:endParaRPr/>
          </a:p>
          <a:p>
            <a:pPr>
              <a:lnSpc>
                <a:spcPct val="100000"/>
              </a:lnSpc>
            </a:pPr>
            <a:endParaRPr/>
          </a:p>
        </p:txBody>
      </p:sp>
      <p:sp>
        <p:nvSpPr>
          <p:cNvPr id="871" name="CustomShape 2"/>
          <p:cNvSpPr/>
          <p:nvPr/>
        </p:nvSpPr>
        <p:spPr>
          <a:xfrm>
            <a:off x="2050920" y="5486400"/>
            <a:ext cx="1555560" cy="223560"/>
          </a:xfrm>
          <a:prstGeom prst="rect">
            <a:avLst/>
          </a:prstGeom>
          <a:solidFill>
            <a:srgbClr val="ffcf01"/>
          </a:solidFill>
          <a:ln>
            <a:noFill/>
          </a:ln>
        </p:spPr>
      </p:sp>
      <p:sp>
        <p:nvSpPr>
          <p:cNvPr id="872" name="CustomShape 3"/>
          <p:cNvSpPr/>
          <p:nvPr/>
        </p:nvSpPr>
        <p:spPr>
          <a:xfrm>
            <a:off x="372960" y="4100400"/>
            <a:ext cx="3512880" cy="1614240"/>
          </a:xfrm>
          <a:prstGeom prst="rect">
            <a:avLst/>
          </a:prstGeom>
          <a:noFill/>
          <a:ln w="25560">
            <a:solidFill>
              <a:srgbClr val="000000"/>
            </a:solidFill>
            <a:round/>
          </a:ln>
        </p:spPr>
      </p:sp>
      <p:sp>
        <p:nvSpPr>
          <p:cNvPr id="873" name="CustomShape 4"/>
          <p:cNvSpPr/>
          <p:nvPr/>
        </p:nvSpPr>
        <p:spPr>
          <a:xfrm>
            <a:off x="152280" y="5486400"/>
            <a:ext cx="456840" cy="636840"/>
          </a:xfrm>
          <a:prstGeom prst="rect">
            <a:avLst/>
          </a:prstGeom>
          <a:noFill/>
          <a:ln>
            <a:noFill/>
          </a:ln>
        </p:spPr>
        <p:txBody>
          <a:bodyPr lIns="90360" rIns="90360" tIns="44280" bIns="44280"/>
          <a:p>
            <a:pPr>
              <a:lnSpc>
                <a:spcPct val="100000"/>
              </a:lnSpc>
            </a:pPr>
            <a:r>
              <a:rPr lang="en-US" sz="2400">
                <a:solidFill>
                  <a:srgbClr val="000000"/>
                </a:solidFill>
                <a:latin typeface="Arial"/>
              </a:rPr>
              <a:t>0</a:t>
            </a:r>
            <a:r>
              <a:rPr b="1" lang="en-US" sz="3600">
                <a:solidFill>
                  <a:srgbClr val="000000"/>
                </a:solidFill>
                <a:latin typeface="Arial"/>
              </a:rPr>
              <a:t> </a:t>
            </a:r>
            <a:endParaRPr/>
          </a:p>
        </p:txBody>
      </p:sp>
      <p:sp>
        <p:nvSpPr>
          <p:cNvPr id="874" name="Line 5"/>
          <p:cNvSpPr/>
          <p:nvPr/>
        </p:nvSpPr>
        <p:spPr>
          <a:xfrm>
            <a:off x="515880" y="4419360"/>
            <a:ext cx="2880" cy="0"/>
          </a:xfrm>
          <a:prstGeom prst="line">
            <a:avLst/>
          </a:prstGeom>
          <a:ln w="50760">
            <a:solidFill>
              <a:srgbClr val="ff0000"/>
            </a:solidFill>
            <a:round/>
          </a:ln>
        </p:spPr>
      </p:sp>
      <p:sp>
        <p:nvSpPr>
          <p:cNvPr id="875" name="CustomShape 6"/>
          <p:cNvSpPr/>
          <p:nvPr/>
        </p:nvSpPr>
        <p:spPr>
          <a:xfrm>
            <a:off x="380880" y="4343400"/>
            <a:ext cx="3428640" cy="1391760"/>
          </a:xfrm>
          <a:prstGeom prst="rect">
            <a:avLst/>
          </a:prstGeom>
          <a:noFill/>
          <a:ln w="38160">
            <a:solidFill>
              <a:srgbClr val="3333cc"/>
            </a:solidFill>
            <a:miter/>
          </a:ln>
        </p:spPr>
      </p:sp>
      <p:sp>
        <p:nvSpPr>
          <p:cNvPr id="876" name="Line 7"/>
          <p:cNvSpPr/>
          <p:nvPr/>
        </p:nvSpPr>
        <p:spPr>
          <a:xfrm>
            <a:off x="2057400" y="5486400"/>
            <a:ext cx="1440" cy="228600"/>
          </a:xfrm>
          <a:prstGeom prst="line">
            <a:avLst/>
          </a:prstGeom>
          <a:ln w="19080">
            <a:solidFill>
              <a:srgbClr val="000000"/>
            </a:solidFill>
            <a:miter/>
          </a:ln>
        </p:spPr>
      </p:sp>
      <p:sp>
        <p:nvSpPr>
          <p:cNvPr id="877" name="Line 8"/>
          <p:cNvSpPr/>
          <p:nvPr/>
        </p:nvSpPr>
        <p:spPr>
          <a:xfrm flipH="1">
            <a:off x="2361960" y="5257800"/>
            <a:ext cx="228600" cy="304560"/>
          </a:xfrm>
          <a:prstGeom prst="line">
            <a:avLst/>
          </a:prstGeom>
          <a:ln w="9360">
            <a:solidFill>
              <a:srgbClr val="000000"/>
            </a:solidFill>
            <a:miter/>
            <a:tailEnd len="med" type="triangle" w="med"/>
          </a:ln>
        </p:spPr>
      </p:sp>
      <p:sp>
        <p:nvSpPr>
          <p:cNvPr id="878" name="CustomShape 9"/>
          <p:cNvSpPr/>
          <p:nvPr/>
        </p:nvSpPr>
        <p:spPr>
          <a:xfrm>
            <a:off x="2286000" y="4952880"/>
            <a:ext cx="1066320" cy="395280"/>
          </a:xfrm>
          <a:prstGeom prst="rect">
            <a:avLst/>
          </a:prstGeom>
          <a:noFill/>
          <a:ln>
            <a:noFill/>
          </a:ln>
        </p:spPr>
        <p:txBody>
          <a:bodyPr lIns="90000" rIns="90000" tIns="45000" bIns="45000"/>
          <a:p>
            <a:pPr>
              <a:lnSpc>
                <a:spcPct val="100000"/>
              </a:lnSpc>
            </a:pPr>
            <a:r>
              <a:rPr lang="en-US" sz="2000">
                <a:solidFill>
                  <a:srgbClr val="000000"/>
                </a:solidFill>
                <a:latin typeface="Symbol"/>
              </a:rPr>
              <a:t></a:t>
            </a:r>
            <a:r>
              <a:rPr lang="en-US" sz="2000">
                <a:solidFill>
                  <a:srgbClr val="000000"/>
                </a:solidFill>
                <a:latin typeface="Arial"/>
              </a:rPr>
              <a:t> </a:t>
            </a:r>
            <a:r>
              <a:rPr lang="en-US" sz="2000">
                <a:solidFill>
                  <a:srgbClr val="000000"/>
                </a:solidFill>
                <a:latin typeface="Arial"/>
              </a:rPr>
              <a:t>= .05</a:t>
            </a:r>
            <a:endParaRPr/>
          </a:p>
        </p:txBody>
      </p:sp>
      <p:sp>
        <p:nvSpPr>
          <p:cNvPr id="879" name="CustomShape 10"/>
          <p:cNvSpPr/>
          <p:nvPr/>
        </p:nvSpPr>
        <p:spPr>
          <a:xfrm>
            <a:off x="1600200" y="6095880"/>
            <a:ext cx="1523520" cy="434880"/>
          </a:xfrm>
          <a:prstGeom prst="rect">
            <a:avLst/>
          </a:prstGeom>
          <a:noFill/>
          <a:ln>
            <a:noFill/>
          </a:ln>
        </p:spPr>
        <p:txBody>
          <a:bodyPr lIns="90360" rIns="90360" tIns="44280" bIns="44280"/>
          <a:p>
            <a:pPr>
              <a:lnSpc>
                <a:spcPct val="100000"/>
              </a:lnSpc>
            </a:pPr>
            <a:r>
              <a:rPr b="1" lang="en-US" sz="2000">
                <a:solidFill>
                  <a:srgbClr val="ff0000"/>
                </a:solidFill>
                <a:latin typeface="Arial"/>
              </a:rPr>
              <a:t>F</a:t>
            </a:r>
            <a:r>
              <a:rPr b="1" lang="en-US" sz="2000" baseline="-25000">
                <a:solidFill>
                  <a:srgbClr val="ff0000"/>
                </a:solidFill>
                <a:latin typeface="Arial"/>
              </a:rPr>
              <a:t>U </a:t>
            </a:r>
            <a:r>
              <a:rPr b="1" lang="en-US" sz="2000">
                <a:solidFill>
                  <a:srgbClr val="ff0000"/>
                </a:solidFill>
                <a:latin typeface="Arial"/>
              </a:rPr>
              <a:t>= 3.89</a:t>
            </a:r>
            <a:endParaRPr/>
          </a:p>
        </p:txBody>
      </p:sp>
      <p:sp>
        <p:nvSpPr>
          <p:cNvPr id="880" name="Line 11"/>
          <p:cNvSpPr/>
          <p:nvPr/>
        </p:nvSpPr>
        <p:spPr>
          <a:xfrm flipV="1">
            <a:off x="2057400" y="5715000"/>
            <a:ext cx="0" cy="457200"/>
          </a:xfrm>
          <a:prstGeom prst="line">
            <a:avLst/>
          </a:prstGeom>
          <a:ln w="38160">
            <a:solidFill>
              <a:srgbClr val="ff0000"/>
            </a:solidFill>
            <a:miter/>
            <a:tailEnd len="med" type="triangle" w="med"/>
          </a:ln>
        </p:spPr>
      </p:sp>
      <p:sp>
        <p:nvSpPr>
          <p:cNvPr id="881" name="Line 12"/>
          <p:cNvSpPr/>
          <p:nvPr/>
        </p:nvSpPr>
        <p:spPr>
          <a:xfrm flipH="1">
            <a:off x="457200" y="5943600"/>
            <a:ext cx="1600200" cy="0"/>
          </a:xfrm>
          <a:prstGeom prst="line">
            <a:avLst/>
          </a:prstGeom>
          <a:ln w="9360">
            <a:solidFill>
              <a:srgbClr val="000000"/>
            </a:solidFill>
            <a:miter/>
            <a:headEnd len="med" type="triangle" w="med"/>
            <a:tailEnd len="med" type="triangle" w="med"/>
          </a:ln>
        </p:spPr>
      </p:sp>
      <p:sp>
        <p:nvSpPr>
          <p:cNvPr id="882" name="Line 13"/>
          <p:cNvSpPr/>
          <p:nvPr/>
        </p:nvSpPr>
        <p:spPr>
          <a:xfrm flipH="1">
            <a:off x="2057400" y="5943600"/>
            <a:ext cx="1523880" cy="0"/>
          </a:xfrm>
          <a:prstGeom prst="line">
            <a:avLst/>
          </a:prstGeom>
          <a:ln w="9360">
            <a:solidFill>
              <a:srgbClr val="000000"/>
            </a:solidFill>
            <a:miter/>
            <a:headEnd len="med" type="triangle" w="med"/>
            <a:tailEnd len="med" type="triangle" w="med"/>
          </a:ln>
        </p:spPr>
      </p:sp>
      <p:sp>
        <p:nvSpPr>
          <p:cNvPr id="883" name="CustomShape 14"/>
          <p:cNvSpPr/>
          <p:nvPr/>
        </p:nvSpPr>
        <p:spPr>
          <a:xfrm>
            <a:off x="2362320" y="5867280"/>
            <a:ext cx="990360" cy="330480"/>
          </a:xfrm>
          <a:prstGeom prst="rect">
            <a:avLst/>
          </a:prstGeom>
          <a:noFill/>
          <a:ln>
            <a:noFill/>
          </a:ln>
        </p:spPr>
        <p:txBody>
          <a:bodyPr lIns="90360" rIns="90360" tIns="44280" bIns="44280"/>
          <a:p>
            <a:pPr>
              <a:lnSpc>
                <a:spcPct val="100000"/>
              </a:lnSpc>
            </a:pPr>
            <a:r>
              <a:rPr lang="en-US" sz="1400">
                <a:solidFill>
                  <a:srgbClr val="000000"/>
                </a:solidFill>
                <a:latin typeface="Arial"/>
              </a:rPr>
              <a:t>Reject H</a:t>
            </a:r>
            <a:r>
              <a:rPr lang="en-US" sz="1400" baseline="-25000">
                <a:solidFill>
                  <a:srgbClr val="000000"/>
                </a:solidFill>
                <a:latin typeface="Arial"/>
              </a:rPr>
              <a:t>0</a:t>
            </a:r>
            <a:endParaRPr/>
          </a:p>
        </p:txBody>
      </p:sp>
      <p:sp>
        <p:nvSpPr>
          <p:cNvPr id="884" name="CustomShape 15"/>
          <p:cNvSpPr/>
          <p:nvPr/>
        </p:nvSpPr>
        <p:spPr>
          <a:xfrm>
            <a:off x="762120" y="5867280"/>
            <a:ext cx="914040" cy="439200"/>
          </a:xfrm>
          <a:prstGeom prst="rect">
            <a:avLst/>
          </a:prstGeom>
          <a:noFill/>
          <a:ln>
            <a:noFill/>
          </a:ln>
        </p:spPr>
        <p:txBody>
          <a:bodyPr lIns="90360" rIns="90360" tIns="44280" bIns="44280"/>
          <a:p>
            <a:pPr>
              <a:lnSpc>
                <a:spcPct val="100000"/>
              </a:lnSpc>
            </a:pPr>
            <a:r>
              <a:rPr lang="en-US" sz="1400">
                <a:solidFill>
                  <a:srgbClr val="000000"/>
                </a:solidFill>
                <a:latin typeface="Arial"/>
              </a:rPr>
              <a:t>Do not </a:t>
            </a:r>
            <a:endParaRPr/>
          </a:p>
          <a:p>
            <a:pPr>
              <a:lnSpc>
                <a:spcPct val="20000"/>
              </a:lnSpc>
            </a:pPr>
            <a:r>
              <a:rPr lang="en-US" sz="1400">
                <a:solidFill>
                  <a:srgbClr val="000000"/>
                </a:solidFill>
                <a:latin typeface="Arial"/>
              </a:rPr>
              <a:t>reject H</a:t>
            </a:r>
            <a:r>
              <a:rPr lang="en-US" sz="1400" baseline="-25000">
                <a:solidFill>
                  <a:srgbClr val="000000"/>
                </a:solidFill>
                <a:latin typeface="Arial"/>
              </a:rPr>
              <a:t>0</a:t>
            </a:r>
            <a:endParaRPr/>
          </a:p>
        </p:txBody>
      </p:sp>
      <p:sp>
        <p:nvSpPr>
          <p:cNvPr id="885" name="CustomShape 16"/>
          <p:cNvSpPr/>
          <p:nvPr/>
        </p:nvSpPr>
        <p:spPr>
          <a:xfrm>
            <a:off x="1523880" y="3733920"/>
            <a:ext cx="1371240" cy="1171800"/>
          </a:xfrm>
          <a:prstGeom prst="rect">
            <a:avLst/>
          </a:prstGeom>
          <a:noFill/>
          <a:ln>
            <a:noFill/>
          </a:ln>
        </p:spPr>
        <p:txBody>
          <a:bodyPr lIns="90360" rIns="90360" tIns="44280" bIns="44280"/>
          <a:p>
            <a:pPr>
              <a:lnSpc>
                <a:spcPct val="100000"/>
              </a:lnSpc>
            </a:pPr>
            <a:r>
              <a:rPr b="1" lang="en-US" sz="2000">
                <a:solidFill>
                  <a:srgbClr val="ff0000"/>
                </a:solidFill>
                <a:latin typeface="Arial"/>
              </a:rPr>
              <a:t>Critical Value:  </a:t>
            </a:r>
            <a:endParaRPr/>
          </a:p>
          <a:p>
            <a:pPr>
              <a:lnSpc>
                <a:spcPct val="100000"/>
              </a:lnSpc>
            </a:pPr>
            <a:r>
              <a:rPr b="1" lang="en-US" sz="2000">
                <a:solidFill>
                  <a:srgbClr val="ff0000"/>
                </a:solidFill>
                <a:latin typeface="Arial"/>
              </a:rPr>
              <a:t>F</a:t>
            </a:r>
            <a:r>
              <a:rPr b="1" lang="en-US" sz="2000" baseline="-25000">
                <a:solidFill>
                  <a:srgbClr val="ff0000"/>
                </a:solidFill>
                <a:latin typeface="Arial"/>
              </a:rPr>
              <a:t>U </a:t>
            </a:r>
            <a:r>
              <a:rPr b="1" lang="en-US" sz="2000">
                <a:solidFill>
                  <a:srgbClr val="ff0000"/>
                </a:solidFill>
                <a:latin typeface="Arial"/>
              </a:rPr>
              <a:t>= 3.89</a:t>
            </a:r>
            <a:endParaRPr/>
          </a:p>
        </p:txBody>
      </p:sp>
      <p:sp>
        <p:nvSpPr>
          <p:cNvPr id="886" name="TextShape 17"/>
          <p:cNvSpPr txBox="1"/>
          <p:nvPr/>
        </p:nvSpPr>
        <p:spPr>
          <a:xfrm>
            <a:off x="1150920" y="228600"/>
            <a:ext cx="7078320" cy="990360"/>
          </a:xfrm>
          <a:prstGeom prst="rect">
            <a:avLst/>
          </a:prstGeom>
        </p:spPr>
        <p:txBody>
          <a:bodyPr lIns="85320" rIns="85320" tIns="42840" bIns="42840" anchor="b"/>
          <a:p>
            <a:pPr>
              <a:lnSpc>
                <a:spcPct val="100000"/>
              </a:lnSpc>
            </a:pPr>
            <a:r>
              <a:rPr lang="en-US" sz="4000">
                <a:solidFill>
                  <a:srgbClr val="333399"/>
                </a:solidFill>
                <a:latin typeface="Arial"/>
              </a:rPr>
              <a:t>Example</a:t>
            </a:r>
            <a:endParaRPr/>
          </a:p>
        </p:txBody>
      </p:sp>
      <p:sp>
        <p:nvSpPr>
          <p:cNvPr id="887" name="CustomShape 18"/>
          <p:cNvSpPr/>
          <p:nvPr/>
        </p:nvSpPr>
        <p:spPr>
          <a:xfrm>
            <a:off x="533520" y="1523880"/>
            <a:ext cx="4266720" cy="4114440"/>
          </a:xfrm>
          <a:prstGeom prst="rect">
            <a:avLst/>
          </a:prstGeom>
          <a:noFill/>
          <a:ln>
            <a:noFill/>
          </a:ln>
        </p:spPr>
        <p:txBody>
          <a:bodyPr lIns="90360" rIns="90360" tIns="44280" bIns="44280"/>
          <a:p>
            <a:pPr>
              <a:lnSpc>
                <a:spcPct val="100000"/>
              </a:lnSpc>
              <a:buSzPct val="105000"/>
              <a:buFont typeface="Wingdings" charset="2"/>
              <a:buChar char=""/>
            </a:pPr>
            <a:r>
              <a:rPr lang="en-US" sz="2000">
                <a:solidFill>
                  <a:srgbClr val="ff0000"/>
                </a:solidFill>
                <a:latin typeface="Arial"/>
              </a:rPr>
              <a:t>H</a:t>
            </a:r>
            <a:r>
              <a:rPr lang="en-US" sz="2000" baseline="-25000">
                <a:solidFill>
                  <a:srgbClr val="ff0000"/>
                </a:solidFill>
                <a:latin typeface="Arial"/>
              </a:rPr>
              <a:t>0</a:t>
            </a:r>
            <a:r>
              <a:rPr lang="en-US" sz="2000">
                <a:solidFill>
                  <a:srgbClr val="ff0000"/>
                </a:solidFill>
                <a:latin typeface="Arial"/>
              </a:rPr>
              <a:t>: </a:t>
            </a:r>
            <a:r>
              <a:rPr lang="en-US" sz="2000">
                <a:solidFill>
                  <a:srgbClr val="ff0000"/>
                </a:solidFill>
                <a:latin typeface="Arial"/>
              </a:rPr>
              <a:t>µ</a:t>
            </a:r>
            <a:r>
              <a:rPr lang="en-US" sz="2000" baseline="-25000">
                <a:solidFill>
                  <a:srgbClr val="ff0000"/>
                </a:solidFill>
                <a:latin typeface="Arial"/>
              </a:rPr>
              <a:t>1</a:t>
            </a:r>
            <a:r>
              <a:rPr lang="en-US" sz="2000">
                <a:solidFill>
                  <a:srgbClr val="ff0000"/>
                </a:solidFill>
                <a:latin typeface="Arial"/>
              </a:rPr>
              <a:t> = µ</a:t>
            </a:r>
            <a:r>
              <a:rPr lang="en-US" sz="2000" baseline="-25000">
                <a:solidFill>
                  <a:srgbClr val="ff0000"/>
                </a:solidFill>
                <a:latin typeface="Arial"/>
              </a:rPr>
              <a:t>2 </a:t>
            </a:r>
            <a:r>
              <a:rPr lang="en-US" sz="2000">
                <a:solidFill>
                  <a:srgbClr val="ff0000"/>
                </a:solidFill>
                <a:latin typeface="Arial"/>
              </a:rPr>
              <a:t>= µ</a:t>
            </a:r>
            <a:r>
              <a:rPr lang="en-US" sz="2000" baseline="-25000">
                <a:solidFill>
                  <a:srgbClr val="ff0000"/>
                </a:solidFill>
                <a:latin typeface="Arial"/>
              </a:rPr>
              <a:t>3</a:t>
            </a:r>
            <a:endParaRPr/>
          </a:p>
          <a:p>
            <a:pPr>
              <a:lnSpc>
                <a:spcPct val="100000"/>
              </a:lnSpc>
              <a:buSzPct val="105000"/>
              <a:buFont typeface="Wingdings" charset="2"/>
              <a:buChar char=""/>
            </a:pPr>
            <a:r>
              <a:rPr lang="en-US" sz="2000">
                <a:solidFill>
                  <a:srgbClr val="ff0000"/>
                </a:solidFill>
                <a:latin typeface="Arial"/>
              </a:rPr>
              <a:t>H</a:t>
            </a:r>
            <a:r>
              <a:rPr lang="en-US" sz="2000" baseline="-25000">
                <a:solidFill>
                  <a:srgbClr val="ff0000"/>
                </a:solidFill>
                <a:latin typeface="Arial"/>
              </a:rPr>
              <a:t>1</a:t>
            </a:r>
            <a:r>
              <a:rPr lang="en-US" sz="2000">
                <a:solidFill>
                  <a:srgbClr val="ff0000"/>
                </a:solidFill>
                <a:latin typeface="Arial"/>
              </a:rPr>
              <a:t>: µ</a:t>
            </a:r>
            <a:r>
              <a:rPr lang="en-US" sz="2000" baseline="-25000">
                <a:solidFill>
                  <a:srgbClr val="ff0000"/>
                </a:solidFill>
                <a:latin typeface="Arial"/>
              </a:rPr>
              <a:t>j</a:t>
            </a:r>
            <a:r>
              <a:rPr lang="en-US" sz="2000">
                <a:solidFill>
                  <a:srgbClr val="ff0000"/>
                </a:solidFill>
                <a:latin typeface="Arial"/>
              </a:rPr>
              <a:t> not all equal</a:t>
            </a:r>
            <a:r>
              <a:rPr lang="en-US" sz="2000">
                <a:solidFill>
                  <a:srgbClr val="000000"/>
                </a:solidFill>
                <a:latin typeface="Symbol"/>
              </a:rPr>
              <a:t> </a:t>
            </a:r>
            <a:endParaRPr/>
          </a:p>
          <a:p>
            <a:pPr>
              <a:lnSpc>
                <a:spcPct val="100000"/>
              </a:lnSpc>
              <a:buSzPct val="105000"/>
              <a:buFont typeface="Wingdings" charset="2"/>
              <a:buChar char=""/>
            </a:pPr>
            <a:r>
              <a:rPr lang="en-US" sz="2000">
                <a:solidFill>
                  <a:srgbClr val="000000"/>
                </a:solidFill>
                <a:latin typeface="Symbol"/>
              </a:rPr>
              <a:t></a:t>
            </a:r>
            <a:r>
              <a:rPr lang="en-US" sz="2000">
                <a:solidFill>
                  <a:srgbClr val="000000"/>
                </a:solidFill>
                <a:latin typeface="Arial"/>
              </a:rPr>
              <a:t> </a:t>
            </a:r>
            <a:r>
              <a:rPr lang="en-US" sz="2000">
                <a:solidFill>
                  <a:srgbClr val="000000"/>
                </a:solidFill>
                <a:latin typeface="Symbol"/>
              </a:rPr>
              <a:t></a:t>
            </a:r>
            <a:r>
              <a:rPr lang="en-US" sz="2000">
                <a:solidFill>
                  <a:srgbClr val="000000"/>
                </a:solidFill>
                <a:latin typeface="Arial"/>
              </a:rPr>
              <a:t> </a:t>
            </a:r>
            <a:r>
              <a:rPr lang="en-US" sz="2000">
                <a:solidFill>
                  <a:srgbClr val="000000"/>
                </a:solidFill>
                <a:latin typeface="Arial"/>
              </a:rPr>
              <a:t>0.05</a:t>
            </a:r>
            <a:endParaRPr/>
          </a:p>
          <a:p>
            <a:pPr>
              <a:lnSpc>
                <a:spcPct val="100000"/>
              </a:lnSpc>
              <a:buSzPct val="105000"/>
              <a:buFont typeface="Wingdings" charset="2"/>
              <a:buChar char=""/>
            </a:pPr>
            <a:r>
              <a:rPr lang="en-US" sz="2000">
                <a:solidFill>
                  <a:srgbClr val="000000"/>
                </a:solidFill>
                <a:latin typeface="Arial"/>
              </a:rPr>
              <a:t>df</a:t>
            </a:r>
            <a:r>
              <a:rPr lang="en-US" sz="2000" baseline="-25000">
                <a:solidFill>
                  <a:srgbClr val="000000"/>
                </a:solidFill>
                <a:latin typeface="Arial"/>
              </a:rPr>
              <a:t>1</a:t>
            </a:r>
            <a:r>
              <a:rPr lang="en-US" sz="2000">
                <a:solidFill>
                  <a:srgbClr val="000000"/>
                </a:solidFill>
                <a:latin typeface="Arial"/>
              </a:rPr>
              <a:t>= 2, df</a:t>
            </a:r>
            <a:r>
              <a:rPr lang="en-US" sz="2000" baseline="-25000">
                <a:solidFill>
                  <a:srgbClr val="000000"/>
                </a:solidFill>
                <a:latin typeface="Arial"/>
              </a:rPr>
              <a:t>2</a:t>
            </a:r>
            <a:r>
              <a:rPr lang="en-US" sz="2000">
                <a:solidFill>
                  <a:srgbClr val="000000"/>
                </a:solidFill>
                <a:latin typeface="Arial"/>
              </a:rPr>
              <a:t> = 12 </a:t>
            </a:r>
            <a:endParaRPr/>
          </a:p>
          <a:p>
            <a:pPr>
              <a:lnSpc>
                <a:spcPct val="100000"/>
              </a:lnSpc>
              <a:buSzPct val="105000"/>
              <a:buFont typeface="Wingdings" charset="2"/>
              <a:buChar char=""/>
            </a:pPr>
            <a:r>
              <a:rPr lang="en-US" sz="2000">
                <a:solidFill>
                  <a:srgbClr val="000000"/>
                </a:solidFill>
                <a:latin typeface="Arial"/>
              </a:rPr>
              <a:t>Table 9: Critical Value=2.052</a:t>
            </a:r>
            <a:endParaRPr/>
          </a:p>
          <a:p>
            <a:pPr>
              <a:lnSpc>
                <a:spcPct val="100000"/>
              </a:lnSpc>
            </a:pPr>
            <a:endParaRPr/>
          </a:p>
        </p:txBody>
      </p:sp>
      <p:sp>
        <p:nvSpPr>
          <p:cNvPr id="888" name="Line 19"/>
          <p:cNvSpPr/>
          <p:nvPr/>
        </p:nvSpPr>
        <p:spPr>
          <a:xfrm>
            <a:off x="3809880" y="2895480"/>
            <a:ext cx="0" cy="2743200"/>
          </a:xfrm>
          <a:prstGeom prst="line">
            <a:avLst/>
          </a:prstGeom>
          <a:ln w="38160">
            <a:solidFill>
              <a:srgbClr val="000000"/>
            </a:solidFill>
            <a:round/>
            <a:tailEnd len="med" type="triangle" w="med"/>
          </a:ln>
        </p:spPr>
      </p:sp>
      <p:sp>
        <p:nvSpPr>
          <p:cNvPr id="889" name="Line 20"/>
          <p:cNvSpPr/>
          <p:nvPr/>
        </p:nvSpPr>
        <p:spPr>
          <a:xfrm>
            <a:off x="3809880" y="2895480"/>
            <a:ext cx="914400" cy="0"/>
          </a:xfrm>
          <a:prstGeom prst="line">
            <a:avLst/>
          </a:prstGeom>
          <a:ln w="38160">
            <a:solidFill>
              <a:srgbClr val="000000"/>
            </a:solidFill>
            <a:round/>
          </a:ln>
        </p:spPr>
      </p:sp>
      <p:sp>
        <p:nvSpPr>
          <p:cNvPr id="890" name="CustomShape 21"/>
          <p:cNvSpPr/>
          <p:nvPr/>
        </p:nvSpPr>
        <p:spPr>
          <a:xfrm>
            <a:off x="3352680" y="6019920"/>
            <a:ext cx="1447560" cy="434880"/>
          </a:xfrm>
          <a:prstGeom prst="rect">
            <a:avLst/>
          </a:prstGeom>
          <a:solidFill>
            <a:srgbClr val="c7daf7"/>
          </a:solidFill>
          <a:ln>
            <a:noFill/>
          </a:ln>
        </p:spPr>
        <p:txBody>
          <a:bodyPr lIns="90360" rIns="90360" tIns="44280" bIns="44280"/>
          <a:p>
            <a:pPr>
              <a:lnSpc>
                <a:spcPct val="100000"/>
              </a:lnSpc>
            </a:pPr>
            <a:r>
              <a:rPr b="1" lang="en-US" sz="2000">
                <a:solidFill>
                  <a:srgbClr val="000000"/>
                </a:solidFill>
                <a:latin typeface="Arial"/>
              </a:rPr>
              <a:t>F</a:t>
            </a:r>
            <a:r>
              <a:rPr b="1" lang="en-US" sz="2000" baseline="-25000">
                <a:solidFill>
                  <a:srgbClr val="000000"/>
                </a:solidFill>
                <a:latin typeface="Arial"/>
              </a:rPr>
              <a:t> </a:t>
            </a:r>
            <a:r>
              <a:rPr b="1" lang="en-US" sz="2000">
                <a:solidFill>
                  <a:srgbClr val="000000"/>
                </a:solidFill>
                <a:latin typeface="Arial"/>
              </a:rPr>
              <a:t>= 25.275</a:t>
            </a:r>
            <a:endParaRPr/>
          </a:p>
        </p:txBody>
      </p:sp>
      <p:sp>
        <p:nvSpPr>
          <p:cNvPr id="891" name="Line 22"/>
          <p:cNvSpPr/>
          <p:nvPr/>
        </p:nvSpPr>
        <p:spPr>
          <a:xfrm flipV="1">
            <a:off x="3809880" y="5790960"/>
            <a:ext cx="0" cy="304920"/>
          </a:xfrm>
          <a:prstGeom prst="line">
            <a:avLst/>
          </a:prstGeom>
          <a:ln w="9360">
            <a:solidFill>
              <a:srgbClr val="000000"/>
            </a:solidFill>
            <a:round/>
            <a:tailEnd len="med" type="triangle" w="med"/>
          </a:ln>
        </p:spPr>
      </p:sp>
      <p:pic>
        <p:nvPicPr>
          <p:cNvPr id="892" name="" descr=""/>
          <p:cNvPicPr/>
          <p:nvPr/>
        </p:nvPicPr>
        <p:blipFill>
          <a:blip r:embed="rId1"/>
          <a:stretch>
            <a:fillRect/>
          </a:stretch>
        </p:blipFill>
        <p:spPr>
          <a:xfrm>
            <a:off x="4775040" y="2095560"/>
            <a:ext cx="3924360" cy="83808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id="893" name="Table 1"/>
          <p:cNvGraphicFramePr/>
          <p:nvPr/>
        </p:nvGraphicFramePr>
        <p:xfrm>
          <a:off x="838080" y="2286000"/>
          <a:ext cx="8000640" cy="2195280"/>
        </p:xfrm>
        <a:graphic>
          <a:graphicData uri="http://schemas.openxmlformats.org/drawingml/2006/table">
            <a:tbl>
              <a:tblPr/>
              <a:tblGrid>
                <a:gridCol w="1584000"/>
                <a:gridCol w="1585800"/>
                <a:gridCol w="830160"/>
                <a:gridCol w="1333440"/>
                <a:gridCol w="1333440"/>
                <a:gridCol w="1333800"/>
              </a:tblGrid>
              <a:tr h="439200">
                <a:tc>
                  <a:txBody>
                    <a:bodyPr/>
                    <a:p>
                      <a:pPr>
                        <a:lnSpc>
                          <a:spcPct val="100000"/>
                        </a:lnSpc>
                      </a:pPr>
                      <a:r>
                        <a:rPr lang="en-US" sz="2400">
                          <a:solidFill>
                            <a:srgbClr val="000000"/>
                          </a:solidFill>
                          <a:latin typeface="Arial"/>
                        </a:rPr>
                        <a:t>Source</a:t>
                      </a:r>
                      <a:endParaRPr/>
                    </a:p>
                  </a:txBody>
                  <a:tcPr/>
                </a:tc>
                <a:tc>
                  <a:txBody>
                    <a:bodyPr/>
                    <a:p>
                      <a:pPr>
                        <a:lnSpc>
                          <a:spcPct val="100000"/>
                        </a:lnSpc>
                      </a:pPr>
                      <a:r>
                        <a:rPr lang="en-US" sz="2400">
                          <a:solidFill>
                            <a:srgbClr val="000000"/>
                          </a:solidFill>
                          <a:latin typeface="Arial"/>
                        </a:rPr>
                        <a:t>SS</a:t>
                      </a:r>
                      <a:endParaRPr/>
                    </a:p>
                  </a:txBody>
                  <a:tcPr/>
                </a:tc>
                <a:tc>
                  <a:txBody>
                    <a:bodyPr/>
                    <a:p>
                      <a:pPr>
                        <a:lnSpc>
                          <a:spcPct val="100000"/>
                        </a:lnSpc>
                      </a:pPr>
                      <a:r>
                        <a:rPr lang="en-US" sz="2400">
                          <a:solidFill>
                            <a:srgbClr val="000000"/>
                          </a:solidFill>
                          <a:latin typeface="Arial"/>
                        </a:rPr>
                        <a:t>DF</a:t>
                      </a:r>
                      <a:endParaRPr/>
                    </a:p>
                  </a:txBody>
                  <a:tcPr/>
                </a:tc>
                <a:tc>
                  <a:txBody>
                    <a:bodyPr/>
                    <a:p>
                      <a:pPr>
                        <a:lnSpc>
                          <a:spcPct val="100000"/>
                        </a:lnSpc>
                      </a:pPr>
                      <a:r>
                        <a:rPr lang="en-US" sz="2400">
                          <a:solidFill>
                            <a:srgbClr val="000000"/>
                          </a:solidFill>
                          <a:latin typeface="Arial"/>
                        </a:rPr>
                        <a:t>MS</a:t>
                      </a:r>
                      <a:endParaRPr/>
                    </a:p>
                  </a:txBody>
                  <a:tcPr/>
                </a:tc>
                <a:tc>
                  <a:txBody>
                    <a:bodyPr/>
                    <a:p>
                      <a:pPr>
                        <a:lnSpc>
                          <a:spcPct val="100000"/>
                        </a:lnSpc>
                      </a:pPr>
                      <a:r>
                        <a:rPr lang="en-US" sz="2400">
                          <a:solidFill>
                            <a:srgbClr val="000000"/>
                          </a:solidFill>
                          <a:latin typeface="Arial"/>
                        </a:rPr>
                        <a:t>F</a:t>
                      </a:r>
                      <a:endParaRPr/>
                    </a:p>
                  </a:txBody>
                  <a:tcPr/>
                </a:tc>
                <a:tc>
                  <a:txBody>
                    <a:bodyPr/>
                    <a:p>
                      <a:pPr>
                        <a:lnSpc>
                          <a:spcPct val="100000"/>
                        </a:lnSpc>
                      </a:pPr>
                      <a:r>
                        <a:rPr lang="en-US" sz="2400">
                          <a:solidFill>
                            <a:srgbClr val="000000"/>
                          </a:solidFill>
                          <a:latin typeface="Arial"/>
                        </a:rPr>
                        <a:t>P-value</a:t>
                      </a:r>
                      <a:endParaRPr/>
                    </a:p>
                  </a:txBody>
                  <a:tcPr/>
                </a:tc>
              </a:tr>
              <a:tr h="612360">
                <a:tc>
                  <a:txBody>
                    <a:bodyPr/>
                    <a:p>
                      <a:pPr>
                        <a:lnSpc>
                          <a:spcPct val="100000"/>
                        </a:lnSpc>
                      </a:pPr>
                      <a:r>
                        <a:rPr lang="en-US" sz="2400">
                          <a:solidFill>
                            <a:srgbClr val="000000"/>
                          </a:solidFill>
                          <a:latin typeface="Arial"/>
                        </a:rPr>
                        <a:t>Between</a:t>
                      </a:r>
                      <a:endParaRPr/>
                    </a:p>
                  </a:txBody>
                  <a:tcPr/>
                </a:tc>
                <a:tc>
                  <a:txBody>
                    <a:bodyPr/>
                    <a:p>
                      <a:pPr>
                        <a:lnSpc>
                          <a:spcPct val="100000"/>
                        </a:lnSpc>
                      </a:pPr>
                      <a:r>
                        <a:rPr lang="en-US" sz="2400">
                          <a:solidFill>
                            <a:srgbClr val="000000"/>
                          </a:solidFill>
                          <a:latin typeface="Arial"/>
                        </a:rPr>
                        <a:t>4716.4</a:t>
                      </a:r>
                      <a:endParaRPr/>
                    </a:p>
                  </a:txBody>
                  <a:tcPr/>
                </a:tc>
                <a:tc>
                  <a:txBody>
                    <a:bodyPr/>
                    <a:p>
                      <a:pPr>
                        <a:lnSpc>
                          <a:spcPct val="100000"/>
                        </a:lnSpc>
                      </a:pPr>
                      <a:r>
                        <a:rPr lang="en-US" sz="2400">
                          <a:solidFill>
                            <a:srgbClr val="000000"/>
                          </a:solidFill>
                          <a:latin typeface="Arial"/>
                        </a:rPr>
                        <a:t>2</a:t>
                      </a:r>
                      <a:endParaRPr/>
                    </a:p>
                  </a:txBody>
                  <a:tcPr/>
                </a:tc>
                <a:tc>
                  <a:txBody>
                    <a:bodyPr/>
                    <a:p>
                      <a:pPr>
                        <a:lnSpc>
                          <a:spcPct val="100000"/>
                        </a:lnSpc>
                      </a:pPr>
                      <a:r>
                        <a:rPr lang="en-US" sz="2400">
                          <a:solidFill>
                            <a:srgbClr val="000000"/>
                          </a:solidFill>
                          <a:latin typeface="Arial"/>
                        </a:rPr>
                        <a:t>2358.2</a:t>
                      </a:r>
                      <a:endParaRPr/>
                    </a:p>
                  </a:txBody>
                  <a:tcPr/>
                </a:tc>
                <a:tc>
                  <a:txBody>
                    <a:bodyPr/>
                    <a:p>
                      <a:pPr>
                        <a:lnSpc>
                          <a:spcPct val="100000"/>
                        </a:lnSpc>
                      </a:pPr>
                      <a:r>
                        <a:rPr lang="en-US" sz="2400">
                          <a:solidFill>
                            <a:srgbClr val="000000"/>
                          </a:solidFill>
                          <a:latin typeface="Arial"/>
                        </a:rPr>
                        <a:t>25.76</a:t>
                      </a:r>
                      <a:endParaRPr/>
                    </a:p>
                  </a:txBody>
                  <a:tcPr/>
                </a:tc>
                <a:tc>
                  <a:txBody>
                    <a:bodyPr/>
                    <a:p>
                      <a:pPr>
                        <a:lnSpc>
                          <a:spcPct val="100000"/>
                        </a:lnSpc>
                      </a:pPr>
                      <a:r>
                        <a:rPr lang="en-US" sz="2400">
                          <a:solidFill>
                            <a:srgbClr val="000000"/>
                          </a:solidFill>
                          <a:latin typeface="Arial"/>
                        </a:rPr>
                        <a:t>&lt;0.001</a:t>
                      </a:r>
                      <a:endParaRPr/>
                    </a:p>
                  </a:txBody>
                  <a:tcPr/>
                </a:tc>
              </a:tr>
              <a:tr h="533880">
                <a:tc>
                  <a:txBody>
                    <a:bodyPr/>
                    <a:p>
                      <a:pPr>
                        <a:lnSpc>
                          <a:spcPct val="100000"/>
                        </a:lnSpc>
                      </a:pPr>
                      <a:r>
                        <a:rPr lang="en-US" sz="2400">
                          <a:solidFill>
                            <a:srgbClr val="000000"/>
                          </a:solidFill>
                          <a:latin typeface="Arial"/>
                        </a:rPr>
                        <a:t>Within</a:t>
                      </a:r>
                      <a:endParaRPr/>
                    </a:p>
                  </a:txBody>
                  <a:tcPr/>
                </a:tc>
                <a:tc>
                  <a:txBody>
                    <a:bodyPr/>
                    <a:p>
                      <a:pPr>
                        <a:lnSpc>
                          <a:spcPct val="100000"/>
                        </a:lnSpc>
                      </a:pPr>
                      <a:r>
                        <a:rPr lang="en-US" sz="2400">
                          <a:solidFill>
                            <a:srgbClr val="000000"/>
                          </a:solidFill>
                          <a:latin typeface="Arial"/>
                        </a:rPr>
                        <a:t>1119.6</a:t>
                      </a:r>
                      <a:endParaRPr/>
                    </a:p>
                  </a:txBody>
                  <a:tcPr/>
                </a:tc>
                <a:tc>
                  <a:txBody>
                    <a:bodyPr/>
                    <a:p>
                      <a:pPr>
                        <a:lnSpc>
                          <a:spcPct val="100000"/>
                        </a:lnSpc>
                      </a:pPr>
                      <a:r>
                        <a:rPr lang="en-US" sz="2400">
                          <a:solidFill>
                            <a:srgbClr val="000000"/>
                          </a:solidFill>
                          <a:latin typeface="Arial"/>
                        </a:rPr>
                        <a:t>12</a:t>
                      </a:r>
                      <a:endParaRPr/>
                    </a:p>
                  </a:txBody>
                  <a:tcPr/>
                </a:tc>
                <a:tc>
                  <a:txBody>
                    <a:bodyPr/>
                    <a:p>
                      <a:pPr>
                        <a:lnSpc>
                          <a:spcPct val="100000"/>
                        </a:lnSpc>
                      </a:pPr>
                      <a:r>
                        <a:rPr lang="en-US" sz="2400">
                          <a:solidFill>
                            <a:srgbClr val="000000"/>
                          </a:solidFill>
                          <a:latin typeface="Arial"/>
                        </a:rPr>
                        <a:t>93.3</a:t>
                      </a:r>
                      <a:endParaRPr/>
                    </a:p>
                  </a:txBody>
                  <a:tcPr/>
                </a:tc>
                <a:tc>
                  <a:tcPr/>
                </a:tc>
                <a:tc>
                  <a:tcPr/>
                </a:tc>
              </a:tr>
              <a:tr h="609840">
                <a:tc>
                  <a:txBody>
                    <a:bodyPr/>
                    <a:p>
                      <a:pPr>
                        <a:lnSpc>
                          <a:spcPct val="100000"/>
                        </a:lnSpc>
                      </a:pPr>
                      <a:r>
                        <a:rPr lang="en-US" sz="2400">
                          <a:solidFill>
                            <a:srgbClr val="000000"/>
                          </a:solidFill>
                          <a:latin typeface="Arial"/>
                        </a:rPr>
                        <a:t>Total</a:t>
                      </a:r>
                      <a:endParaRPr/>
                    </a:p>
                  </a:txBody>
                  <a:tcPr/>
                </a:tc>
                <a:tc>
                  <a:txBody>
                    <a:bodyPr/>
                    <a:p>
                      <a:pPr>
                        <a:lnSpc>
                          <a:spcPct val="100000"/>
                        </a:lnSpc>
                      </a:pPr>
                      <a:r>
                        <a:rPr lang="en-US" sz="2400">
                          <a:solidFill>
                            <a:srgbClr val="000000"/>
                          </a:solidFill>
                          <a:latin typeface="Arial"/>
                        </a:rPr>
                        <a:t>5836.0</a:t>
                      </a:r>
                      <a:endParaRPr/>
                    </a:p>
                  </a:txBody>
                  <a:tcPr/>
                </a:tc>
                <a:tc>
                  <a:tcPr/>
                </a:tc>
                <a:tc>
                  <a:tcPr/>
                </a:tc>
                <a:tc>
                  <a:tcPr/>
                </a:tc>
                <a:tc>
                  <a:tcPr/>
                </a:tc>
              </a:tr>
            </a:tbl>
          </a:graphicData>
        </a:graphic>
      </p:graphicFrame>
      <p:sp>
        <p:nvSpPr>
          <p:cNvPr id="894" name="TextShape 2"/>
          <p:cNvSpPr txBox="1"/>
          <p:nvPr/>
        </p:nvSpPr>
        <p:spPr>
          <a:xfrm>
            <a:off x="685800" y="1600200"/>
            <a:ext cx="8076960" cy="609120"/>
          </a:xfrm>
          <a:prstGeom prst="rect">
            <a:avLst/>
          </a:prstGeom>
        </p:spPr>
        <p:txBody>
          <a:bodyPr lIns="85320" rIns="85320" tIns="42840" bIns="42840" anchor="b"/>
          <a:p>
            <a:pPr>
              <a:lnSpc>
                <a:spcPct val="100000"/>
              </a:lnSpc>
              <a:buSzPct val="60000"/>
              <a:buFont typeface="Wingdings" charset="2"/>
              <a:buChar char=""/>
            </a:pPr>
            <a:r>
              <a:rPr b="1" lang="en-US" sz="2400">
                <a:solidFill>
                  <a:srgbClr val="000000"/>
                </a:solidFill>
                <a:latin typeface="Arial"/>
              </a:rPr>
              <a:t>ANOVA Table</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8" name="TextShape 1"/>
          <p:cNvSpPr txBox="1"/>
          <p:nvPr/>
        </p:nvSpPr>
        <p:spPr>
          <a:xfrm>
            <a:off x="1150920" y="228600"/>
            <a:ext cx="7078320" cy="990360"/>
          </a:xfrm>
          <a:prstGeom prst="rect">
            <a:avLst/>
          </a:prstGeom>
        </p:spPr>
        <p:txBody>
          <a:bodyPr lIns="85320" rIns="85320" tIns="42840" bIns="42840" anchor="b"/>
          <a:p>
            <a:pPr>
              <a:lnSpc>
                <a:spcPct val="100000"/>
              </a:lnSpc>
            </a:pPr>
            <a:r>
              <a:rPr lang="en-US" sz="4000">
                <a:solidFill>
                  <a:srgbClr val="333399"/>
                </a:solidFill>
                <a:latin typeface="Arial"/>
              </a:rPr>
              <a:t>Learning Objectives</a:t>
            </a:r>
            <a:endParaRPr/>
          </a:p>
        </p:txBody>
      </p:sp>
      <p:sp>
        <p:nvSpPr>
          <p:cNvPr id="379" name="TextShape 2"/>
          <p:cNvSpPr txBox="1"/>
          <p:nvPr/>
        </p:nvSpPr>
        <p:spPr>
          <a:xfrm>
            <a:off x="533520" y="1676520"/>
            <a:ext cx="8381520" cy="4800240"/>
          </a:xfrm>
          <a:prstGeom prst="rect">
            <a:avLst/>
          </a:prstGeom>
        </p:spPr>
        <p:txBody>
          <a:bodyPr lIns="85320" rIns="85320" tIns="42840" bIns="42840"/>
          <a:p>
            <a:pPr>
              <a:lnSpc>
                <a:spcPct val="110000"/>
              </a:lnSpc>
              <a:buSzPct val="60000"/>
              <a:buFont typeface="Wingdings" charset="2"/>
              <a:buChar char=""/>
            </a:pPr>
            <a:r>
              <a:rPr lang="en-US" sz="2000">
                <a:solidFill>
                  <a:srgbClr val="000000"/>
                </a:solidFill>
                <a:latin typeface="Arial"/>
              </a:rPr>
              <a:t>Until now, we have considered two groups of individuals and we've wanted to know if the two groups were sampled from distributions with equal population means or medians. </a:t>
            </a:r>
            <a:endParaRPr/>
          </a:p>
          <a:p>
            <a:pPr>
              <a:lnSpc>
                <a:spcPct val="110000"/>
              </a:lnSpc>
              <a:buSzPct val="60000"/>
              <a:buFont typeface="Wingdings" charset="2"/>
              <a:buChar char=""/>
            </a:pPr>
            <a:r>
              <a:rPr lang="en-US" sz="2000">
                <a:solidFill>
                  <a:srgbClr val="000000"/>
                </a:solidFill>
                <a:latin typeface="Arial"/>
              </a:rPr>
              <a:t>Suppose we would like to consider </a:t>
            </a:r>
            <a:r>
              <a:rPr lang="en-US" sz="2000">
                <a:solidFill>
                  <a:srgbClr val="ff0000"/>
                </a:solidFill>
                <a:latin typeface="Arial"/>
              </a:rPr>
              <a:t>more than two groups</a:t>
            </a:r>
            <a:r>
              <a:rPr lang="en-US" sz="2000">
                <a:solidFill>
                  <a:srgbClr val="000000"/>
                </a:solidFill>
                <a:latin typeface="Arial"/>
              </a:rPr>
              <a:t> of individuals and, in particular, test whether the groups were sampled from distributions with equal population means.</a:t>
            </a:r>
            <a:endParaRPr/>
          </a:p>
          <a:p>
            <a:pPr>
              <a:lnSpc>
                <a:spcPct val="105000"/>
              </a:lnSpc>
              <a:buSzPct val="60000"/>
              <a:buFont typeface="Wingdings" charset="2"/>
              <a:buChar char=""/>
            </a:pPr>
            <a:r>
              <a:rPr lang="en-US" sz="2000">
                <a:solidFill>
                  <a:srgbClr val="000000"/>
                </a:solidFill>
                <a:latin typeface="Arial"/>
              </a:rPr>
              <a:t>How to use one-way analysis of variance (</a:t>
            </a:r>
            <a:r>
              <a:rPr lang="en-US" sz="2000">
                <a:solidFill>
                  <a:srgbClr val="ff0000"/>
                </a:solidFill>
                <a:latin typeface="Arial"/>
              </a:rPr>
              <a:t>ANOVA</a:t>
            </a:r>
            <a:r>
              <a:rPr lang="en-US" sz="2000">
                <a:solidFill>
                  <a:srgbClr val="000000"/>
                </a:solidFill>
                <a:latin typeface="Arial"/>
              </a:rPr>
              <a:t>) to test for differences among the means of several populations ( “groups”)</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5" name="CustomShape 1"/>
          <p:cNvSpPr/>
          <p:nvPr/>
        </p:nvSpPr>
        <p:spPr>
          <a:xfrm>
            <a:off x="895320" y="609480"/>
            <a:ext cx="723600" cy="1142640"/>
          </a:xfrm>
          <a:prstGeom prst="rect">
            <a:avLst/>
          </a:prstGeom>
          <a:solidFill>
            <a:srgbClr val="ffffff"/>
          </a:solidFill>
          <a:ln w="9360">
            <a:solidFill>
              <a:srgbClr val="ffffff"/>
            </a:solidFill>
            <a:miter/>
          </a:ln>
        </p:spPr>
      </p:sp>
      <p:sp>
        <p:nvSpPr>
          <p:cNvPr id="896" name="CustomShape 2"/>
          <p:cNvSpPr/>
          <p:nvPr/>
        </p:nvSpPr>
        <p:spPr>
          <a:xfrm>
            <a:off x="0" y="76320"/>
            <a:ext cx="9143640" cy="685440"/>
          </a:xfrm>
          <a:prstGeom prst="rect">
            <a:avLst/>
          </a:prstGeom>
          <a:noFill/>
          <a:ln>
            <a:noFill/>
          </a:ln>
        </p:spPr>
        <p:txBody>
          <a:bodyPr lIns="90000" rIns="90000" tIns="45000" bIns="45000" anchor="ctr"/>
          <a:p>
            <a:pPr algn="ctr">
              <a:lnSpc>
                <a:spcPct val="100000"/>
              </a:lnSpc>
            </a:pPr>
            <a:r>
              <a:rPr b="1" lang="en-US" sz="2800">
                <a:solidFill>
                  <a:srgbClr val="7030a0"/>
                </a:solidFill>
                <a:latin typeface="Comic Sans MS"/>
                <a:ea typeface="MS PGothic"/>
              </a:rPr>
              <a:t>Next Lecture: </a:t>
            </a:r>
            <a:r>
              <a:rPr b="1" lang="en-US" sz="2800">
                <a:solidFill>
                  <a:srgbClr val="000000"/>
                </a:solidFill>
                <a:latin typeface="Comic Sans MS"/>
                <a:ea typeface="MS PGothic"/>
              </a:rPr>
              <a:t>Categorical Data Methods</a:t>
            </a:r>
            <a:endParaRPr/>
          </a:p>
        </p:txBody>
      </p:sp>
      <p:sp>
        <p:nvSpPr>
          <p:cNvPr id="897" name="Line 3"/>
          <p:cNvSpPr/>
          <p:nvPr/>
        </p:nvSpPr>
        <p:spPr>
          <a:xfrm>
            <a:off x="609480" y="761760"/>
            <a:ext cx="7924680" cy="0"/>
          </a:xfrm>
          <a:prstGeom prst="line">
            <a:avLst/>
          </a:prstGeom>
          <a:ln w="31680">
            <a:solidFill>
              <a:srgbClr val="cc3300"/>
            </a:solidFill>
            <a:round/>
          </a:ln>
        </p:spPr>
      </p:sp>
      <p:pic>
        <p:nvPicPr>
          <p:cNvPr id="898" name="Content Placeholder 4" descr=""/>
          <p:cNvPicPr/>
          <p:nvPr/>
        </p:nvPicPr>
        <p:blipFill>
          <a:blip r:embed="rId1"/>
          <a:stretch>
            <a:fillRect/>
          </a:stretch>
        </p:blipFill>
        <p:spPr>
          <a:xfrm>
            <a:off x="1066680" y="1676520"/>
            <a:ext cx="7500600" cy="388728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0" name="TextShape 1"/>
          <p:cNvSpPr txBox="1"/>
          <p:nvPr/>
        </p:nvSpPr>
        <p:spPr>
          <a:xfrm>
            <a:off x="1143000" y="380880"/>
            <a:ext cx="7078320" cy="990360"/>
          </a:xfrm>
          <a:prstGeom prst="rect">
            <a:avLst/>
          </a:prstGeom>
        </p:spPr>
        <p:txBody>
          <a:bodyPr lIns="85320" rIns="85320" tIns="42840" bIns="42840" anchor="b"/>
          <a:p>
            <a:pPr>
              <a:lnSpc>
                <a:spcPct val="100000"/>
              </a:lnSpc>
            </a:pPr>
            <a:r>
              <a:rPr lang="en-US" sz="4000">
                <a:solidFill>
                  <a:srgbClr val="333399"/>
                </a:solidFill>
                <a:latin typeface="Arial"/>
              </a:rPr>
              <a:t>Hypotheses of One-Way ANOVA</a:t>
            </a:r>
            <a:endParaRPr/>
          </a:p>
        </p:txBody>
      </p:sp>
      <p:sp>
        <p:nvSpPr>
          <p:cNvPr id="381" name="TextShape 2"/>
          <p:cNvSpPr txBox="1"/>
          <p:nvPr/>
        </p:nvSpPr>
        <p:spPr>
          <a:xfrm>
            <a:off x="838080" y="1868400"/>
            <a:ext cx="7619760" cy="4532040"/>
          </a:xfrm>
          <a:prstGeom prst="rect">
            <a:avLst/>
          </a:prstGeom>
        </p:spPr>
        <p:txBody>
          <a:bodyPr lIns="85320" rIns="85320" tIns="42840" bIns="42840"/>
          <a:p>
            <a:pPr>
              <a:lnSpc>
                <a:spcPct val="110000"/>
              </a:lnSpc>
              <a:buSzPct val="60000"/>
              <a:buFont typeface="Wingdings" charset="2"/>
              <a:buChar char=""/>
            </a:pPr>
            <a:r>
              <a:rPr lang="en-US" sz="2400">
                <a:solidFill>
                  <a:srgbClr val="000000"/>
                </a:solidFill>
                <a:latin typeface="Arial"/>
              </a:rPr>
              <a:t> </a:t>
            </a:r>
            <a:endParaRPr/>
          </a:p>
          <a:p>
            <a:pPr lvl="1">
              <a:lnSpc>
                <a:spcPct val="110000"/>
              </a:lnSpc>
              <a:buSzPct val="55000"/>
              <a:buFont typeface="Wingdings" charset="2"/>
              <a:buChar char=""/>
            </a:pPr>
            <a:r>
              <a:rPr lang="en-US" sz="2000">
                <a:solidFill>
                  <a:srgbClr val="000000"/>
                </a:solidFill>
                <a:latin typeface="Arial"/>
              </a:rPr>
              <a:t>All population means are equal </a:t>
            </a:r>
            <a:endParaRPr/>
          </a:p>
          <a:p>
            <a:pPr lvl="1">
              <a:lnSpc>
                <a:spcPct val="110000"/>
              </a:lnSpc>
              <a:buSzPct val="55000"/>
              <a:buFont typeface="Wingdings" charset="2"/>
              <a:buChar char=""/>
            </a:pPr>
            <a:r>
              <a:rPr lang="en-US" sz="2000">
                <a:solidFill>
                  <a:srgbClr val="000000"/>
                </a:solidFill>
                <a:latin typeface="Arial"/>
              </a:rPr>
              <a:t>No treatment effect (no variation in means among groups)</a:t>
            </a:r>
            <a:endParaRPr/>
          </a:p>
          <a:p>
            <a:endParaRPr/>
          </a:p>
          <a:p>
            <a:endParaRPr/>
          </a:p>
          <a:p>
            <a:pPr>
              <a:lnSpc>
                <a:spcPct val="110000"/>
              </a:lnSpc>
              <a:buSzPct val="60000"/>
              <a:buFont typeface="Wingdings" charset="2"/>
              <a:buChar char=""/>
            </a:pPr>
            <a:r>
              <a:rPr lang="en-US" sz="2100">
                <a:solidFill>
                  <a:srgbClr val="000000"/>
                </a:solidFill>
                <a:latin typeface="Arial"/>
              </a:rPr>
              <a:t> </a:t>
            </a:r>
            <a:endParaRPr/>
          </a:p>
          <a:p>
            <a:pPr lvl="1">
              <a:lnSpc>
                <a:spcPct val="110000"/>
              </a:lnSpc>
              <a:buSzPct val="55000"/>
              <a:buFont typeface="Wingdings" charset="2"/>
              <a:buChar char=""/>
            </a:pPr>
            <a:r>
              <a:rPr lang="en-US" sz="2000">
                <a:solidFill>
                  <a:srgbClr val="000000"/>
                </a:solidFill>
                <a:latin typeface="Arial"/>
              </a:rPr>
              <a:t>At least one population mean is different </a:t>
            </a:r>
            <a:endParaRPr/>
          </a:p>
          <a:p>
            <a:pPr lvl="1">
              <a:lnSpc>
                <a:spcPct val="110000"/>
              </a:lnSpc>
              <a:buSzPct val="55000"/>
              <a:buFont typeface="Wingdings" charset="2"/>
              <a:buChar char=""/>
            </a:pPr>
            <a:r>
              <a:rPr lang="en-US" sz="2000">
                <a:solidFill>
                  <a:srgbClr val="000000"/>
                </a:solidFill>
                <a:latin typeface="Arial"/>
              </a:rPr>
              <a:t>There is a treatment effect </a:t>
            </a:r>
            <a:endParaRPr/>
          </a:p>
          <a:p>
            <a:pPr lvl="1">
              <a:lnSpc>
                <a:spcPct val="110000"/>
              </a:lnSpc>
              <a:buSzPct val="55000"/>
              <a:buFont typeface="Wingdings" charset="2"/>
              <a:buChar char=""/>
            </a:pPr>
            <a:r>
              <a:rPr lang="en-US" sz="2000">
                <a:solidFill>
                  <a:srgbClr val="000000"/>
                </a:solidFill>
                <a:latin typeface="Arial"/>
              </a:rPr>
              <a:t>Does not mean that all population means are different (some pairs may be the same) </a:t>
            </a:r>
            <a:endParaRPr/>
          </a:p>
          <a:p>
            <a:endParaRPr/>
          </a:p>
        </p:txBody>
      </p:sp>
      <p:pic>
        <p:nvPicPr>
          <p:cNvPr id="382" name="Picture 6" descr=""/>
          <p:cNvPicPr/>
          <p:nvPr/>
        </p:nvPicPr>
        <p:blipFill>
          <a:blip r:embed="rId1"/>
          <a:stretch>
            <a:fillRect/>
          </a:stretch>
        </p:blipFill>
        <p:spPr>
          <a:xfrm>
            <a:off x="1219320" y="1851120"/>
            <a:ext cx="3580920" cy="587160"/>
          </a:xfrm>
          <a:prstGeom prst="rect">
            <a:avLst/>
          </a:prstGeom>
          <a:ln>
            <a:noFill/>
          </a:ln>
        </p:spPr>
      </p:pic>
      <p:pic>
        <p:nvPicPr>
          <p:cNvPr id="383" name="" descr=""/>
          <p:cNvPicPr/>
          <p:nvPr/>
        </p:nvPicPr>
        <p:blipFill>
          <a:blip r:embed="rId2"/>
          <a:stretch>
            <a:fillRect/>
          </a:stretch>
        </p:blipFill>
        <p:spPr>
          <a:xfrm>
            <a:off x="1295280" y="3429000"/>
            <a:ext cx="5613480" cy="4064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4" name="TextShape 1"/>
          <p:cNvSpPr txBox="1"/>
          <p:nvPr/>
        </p:nvSpPr>
        <p:spPr>
          <a:xfrm>
            <a:off x="1150920" y="228600"/>
            <a:ext cx="7078320" cy="990360"/>
          </a:xfrm>
          <a:prstGeom prst="rect">
            <a:avLst/>
          </a:prstGeom>
        </p:spPr>
        <p:txBody>
          <a:bodyPr lIns="85320" rIns="85320" tIns="42840" bIns="42840" anchor="b"/>
          <a:p>
            <a:pPr>
              <a:lnSpc>
                <a:spcPct val="110000"/>
              </a:lnSpc>
            </a:pPr>
            <a:r>
              <a:rPr lang="en-US" sz="4000">
                <a:solidFill>
                  <a:srgbClr val="333399"/>
                </a:solidFill>
                <a:latin typeface="Arial"/>
              </a:rPr>
              <a:t>One-Factor ANOVA </a:t>
            </a:r>
            <a:endParaRPr/>
          </a:p>
        </p:txBody>
      </p:sp>
      <p:pic>
        <p:nvPicPr>
          <p:cNvPr id="385" name="Picture 23" descr=""/>
          <p:cNvPicPr/>
          <p:nvPr/>
        </p:nvPicPr>
        <p:blipFill>
          <a:blip r:embed="rId1"/>
          <a:stretch>
            <a:fillRect/>
          </a:stretch>
        </p:blipFill>
        <p:spPr>
          <a:xfrm>
            <a:off x="2438280" y="1752480"/>
            <a:ext cx="3962160" cy="1352160"/>
          </a:xfrm>
          <a:prstGeom prst="rect">
            <a:avLst/>
          </a:prstGeom>
          <a:ln>
            <a:noFill/>
          </a:ln>
        </p:spPr>
      </p:pic>
      <p:sp>
        <p:nvSpPr>
          <p:cNvPr id="386" name="CustomShape 2"/>
          <p:cNvSpPr/>
          <p:nvPr/>
        </p:nvSpPr>
        <p:spPr>
          <a:xfrm>
            <a:off x="2819520" y="3733920"/>
            <a:ext cx="1827000" cy="1445760"/>
          </a:xfrm>
          <a:prstGeom prst="rect">
            <a:avLst/>
          </a:prstGeom>
          <a:noFill/>
          <a:ln w="25560">
            <a:solidFill>
              <a:srgbClr val="00e4a8"/>
            </a:solidFill>
            <a:round/>
          </a:ln>
        </p:spPr>
      </p:sp>
      <p:sp>
        <p:nvSpPr>
          <p:cNvPr id="387" name="CustomShape 3"/>
          <p:cNvSpPr/>
          <p:nvPr/>
        </p:nvSpPr>
        <p:spPr>
          <a:xfrm>
            <a:off x="1066680" y="3733920"/>
            <a:ext cx="1750680" cy="1445760"/>
          </a:xfrm>
          <a:prstGeom prst="rect">
            <a:avLst/>
          </a:prstGeom>
          <a:noFill/>
          <a:ln w="25560">
            <a:solidFill>
              <a:srgbClr val="00e4a8"/>
            </a:solidFill>
            <a:round/>
          </a:ln>
        </p:spPr>
      </p:sp>
      <p:sp>
        <p:nvSpPr>
          <p:cNvPr id="388" name="CustomShape 4"/>
          <p:cNvSpPr/>
          <p:nvPr/>
        </p:nvSpPr>
        <p:spPr>
          <a:xfrm>
            <a:off x="2819520" y="3657600"/>
            <a:ext cx="1827000" cy="1445760"/>
          </a:xfrm>
          <a:prstGeom prst="rect">
            <a:avLst/>
          </a:prstGeom>
          <a:noFill/>
          <a:ln w="25560">
            <a:solidFill>
              <a:srgbClr val="ff0000"/>
            </a:solidFill>
            <a:round/>
          </a:ln>
        </p:spPr>
      </p:sp>
      <p:sp>
        <p:nvSpPr>
          <p:cNvPr id="389" name="CustomShape 5"/>
          <p:cNvSpPr/>
          <p:nvPr/>
        </p:nvSpPr>
        <p:spPr>
          <a:xfrm>
            <a:off x="990720" y="3657600"/>
            <a:ext cx="1827000" cy="1445760"/>
          </a:xfrm>
          <a:prstGeom prst="rect">
            <a:avLst/>
          </a:prstGeom>
          <a:noFill/>
          <a:ln w="25560">
            <a:solidFill>
              <a:srgbClr val="ff0000"/>
            </a:solidFill>
            <a:round/>
          </a:ln>
        </p:spPr>
      </p:sp>
      <p:sp>
        <p:nvSpPr>
          <p:cNvPr id="390" name="CustomShape 6"/>
          <p:cNvSpPr/>
          <p:nvPr/>
        </p:nvSpPr>
        <p:spPr>
          <a:xfrm>
            <a:off x="2819520" y="3581280"/>
            <a:ext cx="1979280" cy="1445760"/>
          </a:xfrm>
          <a:prstGeom prst="rect">
            <a:avLst/>
          </a:prstGeom>
          <a:noFill/>
          <a:ln w="25560">
            <a:solidFill>
              <a:srgbClr val="3333cc"/>
            </a:solidFill>
            <a:round/>
          </a:ln>
        </p:spPr>
      </p:sp>
      <p:sp>
        <p:nvSpPr>
          <p:cNvPr id="391" name="CustomShape 7"/>
          <p:cNvSpPr/>
          <p:nvPr/>
        </p:nvSpPr>
        <p:spPr>
          <a:xfrm>
            <a:off x="914400" y="3581280"/>
            <a:ext cx="1902960" cy="1445760"/>
          </a:xfrm>
          <a:prstGeom prst="rect">
            <a:avLst/>
          </a:prstGeom>
          <a:noFill/>
          <a:ln w="25560">
            <a:solidFill>
              <a:srgbClr val="3333cc"/>
            </a:solidFill>
            <a:round/>
          </a:ln>
        </p:spPr>
      </p:sp>
      <p:sp>
        <p:nvSpPr>
          <p:cNvPr id="392" name="CustomShape 8"/>
          <p:cNvSpPr/>
          <p:nvPr/>
        </p:nvSpPr>
        <p:spPr>
          <a:xfrm>
            <a:off x="4876920" y="3429000"/>
            <a:ext cx="4038120" cy="1197000"/>
          </a:xfrm>
          <a:prstGeom prst="rect">
            <a:avLst/>
          </a:prstGeom>
          <a:solidFill>
            <a:srgbClr val="c7daf7"/>
          </a:solidFill>
          <a:ln w="12600">
            <a:solidFill>
              <a:srgbClr val="000000"/>
            </a:solidFill>
            <a:miter/>
          </a:ln>
        </p:spPr>
        <p:txBody>
          <a:bodyPr lIns="90360" rIns="90360" tIns="44280" bIns="44280"/>
          <a:p>
            <a:pPr algn="ctr">
              <a:lnSpc>
                <a:spcPct val="70000"/>
              </a:lnSpc>
            </a:pPr>
            <a:r>
              <a:rPr lang="en-US" sz="2400">
                <a:solidFill>
                  <a:srgbClr val="000000"/>
                </a:solidFill>
                <a:latin typeface="Arial"/>
              </a:rPr>
              <a:t>All means are the same:</a:t>
            </a:r>
            <a:endParaRPr/>
          </a:p>
          <a:p>
            <a:pPr algn="ctr">
              <a:lnSpc>
                <a:spcPct val="60000"/>
              </a:lnSpc>
            </a:pPr>
            <a:r>
              <a:rPr lang="en-US" sz="2400">
                <a:solidFill>
                  <a:srgbClr val="000000"/>
                </a:solidFill>
                <a:latin typeface="Arial"/>
              </a:rPr>
              <a:t>The null hypothesis is true </a:t>
            </a:r>
            <a:endParaRPr/>
          </a:p>
          <a:p>
            <a:pPr algn="ctr">
              <a:lnSpc>
                <a:spcPct val="60000"/>
              </a:lnSpc>
            </a:pPr>
            <a:r>
              <a:rPr lang="en-US" sz="2400">
                <a:solidFill>
                  <a:srgbClr val="000000"/>
                </a:solidFill>
                <a:latin typeface="Arial"/>
              </a:rPr>
              <a:t>(No treatment effect)</a:t>
            </a:r>
            <a:endParaRPr/>
          </a:p>
        </p:txBody>
      </p:sp>
      <p:sp>
        <p:nvSpPr>
          <p:cNvPr id="393" name="Line 9"/>
          <p:cNvSpPr/>
          <p:nvPr/>
        </p:nvSpPr>
        <p:spPr>
          <a:xfrm>
            <a:off x="2819160" y="3733560"/>
            <a:ext cx="0" cy="1524240"/>
          </a:xfrm>
          <a:prstGeom prst="line">
            <a:avLst/>
          </a:prstGeom>
          <a:ln cap="rnd" w="28440">
            <a:solidFill>
              <a:srgbClr val="000000"/>
            </a:solidFill>
            <a:custDash>
              <a:ds d="316000" sp="237000"/>
            </a:custDash>
            <a:miter/>
          </a:ln>
        </p:spPr>
      </p:sp>
      <p:sp>
        <p:nvSpPr>
          <p:cNvPr id="394" name="Line 10"/>
          <p:cNvSpPr/>
          <p:nvPr/>
        </p:nvSpPr>
        <p:spPr>
          <a:xfrm flipV="1">
            <a:off x="2823840" y="5257800"/>
            <a:ext cx="0" cy="457200"/>
          </a:xfrm>
          <a:prstGeom prst="line">
            <a:avLst/>
          </a:prstGeom>
          <a:ln w="28440">
            <a:solidFill>
              <a:srgbClr val="ff0000"/>
            </a:solidFill>
            <a:miter/>
            <a:tailEnd len="med" type="triangle" w="med"/>
          </a:ln>
        </p:spPr>
      </p:sp>
      <p:sp>
        <p:nvSpPr>
          <p:cNvPr id="395" name="Line 11"/>
          <p:cNvSpPr/>
          <p:nvPr/>
        </p:nvSpPr>
        <p:spPr>
          <a:xfrm>
            <a:off x="761760" y="5257800"/>
            <a:ext cx="4114800" cy="0"/>
          </a:xfrm>
          <a:prstGeom prst="line">
            <a:avLst/>
          </a:prstGeom>
          <a:ln w="19080">
            <a:solidFill>
              <a:srgbClr val="000000"/>
            </a:solidFill>
            <a:miter/>
          </a:ln>
        </p:spPr>
      </p:sp>
      <p:pic>
        <p:nvPicPr>
          <p:cNvPr id="396" name="Picture 27" descr=""/>
          <p:cNvPicPr/>
          <p:nvPr/>
        </p:nvPicPr>
        <p:blipFill>
          <a:blip r:embed="rId2"/>
          <a:stretch>
            <a:fillRect/>
          </a:stretch>
        </p:blipFill>
        <p:spPr>
          <a:xfrm>
            <a:off x="1371600" y="5791320"/>
            <a:ext cx="3031920" cy="5742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7" name="TextShape 1"/>
          <p:cNvSpPr txBox="1"/>
          <p:nvPr/>
        </p:nvSpPr>
        <p:spPr>
          <a:xfrm>
            <a:off x="1150920" y="228600"/>
            <a:ext cx="7078320" cy="990360"/>
          </a:xfrm>
          <a:prstGeom prst="rect">
            <a:avLst/>
          </a:prstGeom>
        </p:spPr>
        <p:txBody>
          <a:bodyPr lIns="85320" rIns="85320" tIns="42840" bIns="42840" anchor="b"/>
          <a:p>
            <a:pPr>
              <a:lnSpc>
                <a:spcPct val="110000"/>
              </a:lnSpc>
            </a:pPr>
            <a:r>
              <a:rPr lang="en-US" sz="4000">
                <a:solidFill>
                  <a:srgbClr val="333399"/>
                </a:solidFill>
                <a:latin typeface="Arial"/>
              </a:rPr>
              <a:t>One-Factor ANOVA </a:t>
            </a:r>
            <a:endParaRPr/>
          </a:p>
        </p:txBody>
      </p:sp>
      <p:pic>
        <p:nvPicPr>
          <p:cNvPr id="398" name="Picture 27" descr=""/>
          <p:cNvPicPr/>
          <p:nvPr/>
        </p:nvPicPr>
        <p:blipFill>
          <a:blip r:embed="rId1"/>
          <a:stretch>
            <a:fillRect/>
          </a:stretch>
        </p:blipFill>
        <p:spPr>
          <a:xfrm>
            <a:off x="2514600" y="1523880"/>
            <a:ext cx="3962160" cy="1352160"/>
          </a:xfrm>
          <a:prstGeom prst="rect">
            <a:avLst/>
          </a:prstGeom>
          <a:ln>
            <a:noFill/>
          </a:ln>
        </p:spPr>
      </p:pic>
      <p:sp>
        <p:nvSpPr>
          <p:cNvPr id="399" name="CustomShape 2"/>
          <p:cNvSpPr/>
          <p:nvPr/>
        </p:nvSpPr>
        <p:spPr>
          <a:xfrm>
            <a:off x="1676520" y="4191120"/>
            <a:ext cx="1055160" cy="1445760"/>
          </a:xfrm>
          <a:prstGeom prst="rect">
            <a:avLst/>
          </a:prstGeom>
          <a:noFill/>
          <a:ln w="25560">
            <a:solidFill>
              <a:srgbClr val="00e4a8"/>
            </a:solidFill>
            <a:round/>
          </a:ln>
        </p:spPr>
      </p:sp>
      <p:sp>
        <p:nvSpPr>
          <p:cNvPr id="400" name="CustomShape 3"/>
          <p:cNvSpPr/>
          <p:nvPr/>
        </p:nvSpPr>
        <p:spPr>
          <a:xfrm>
            <a:off x="685800" y="4191120"/>
            <a:ext cx="1010880" cy="1445760"/>
          </a:xfrm>
          <a:prstGeom prst="rect">
            <a:avLst/>
          </a:prstGeom>
          <a:noFill/>
          <a:ln w="25560">
            <a:solidFill>
              <a:srgbClr val="00e4a8"/>
            </a:solidFill>
            <a:round/>
          </a:ln>
        </p:spPr>
      </p:sp>
      <p:sp>
        <p:nvSpPr>
          <p:cNvPr id="401" name="CustomShape 4"/>
          <p:cNvSpPr/>
          <p:nvPr/>
        </p:nvSpPr>
        <p:spPr>
          <a:xfrm>
            <a:off x="1676520" y="4114800"/>
            <a:ext cx="1055160" cy="1445760"/>
          </a:xfrm>
          <a:prstGeom prst="rect">
            <a:avLst/>
          </a:prstGeom>
          <a:noFill/>
          <a:ln w="25560">
            <a:solidFill>
              <a:srgbClr val="ff0000"/>
            </a:solidFill>
            <a:round/>
          </a:ln>
        </p:spPr>
      </p:sp>
      <p:sp>
        <p:nvSpPr>
          <p:cNvPr id="402" name="CustomShape 5"/>
          <p:cNvSpPr/>
          <p:nvPr/>
        </p:nvSpPr>
        <p:spPr>
          <a:xfrm>
            <a:off x="609480" y="4114800"/>
            <a:ext cx="1055160" cy="1445760"/>
          </a:xfrm>
          <a:prstGeom prst="rect">
            <a:avLst/>
          </a:prstGeom>
          <a:noFill/>
          <a:ln w="25560">
            <a:solidFill>
              <a:srgbClr val="ff0000"/>
            </a:solidFill>
            <a:round/>
          </a:ln>
        </p:spPr>
      </p:sp>
      <p:sp>
        <p:nvSpPr>
          <p:cNvPr id="403" name="CustomShape 6"/>
          <p:cNvSpPr/>
          <p:nvPr/>
        </p:nvSpPr>
        <p:spPr>
          <a:xfrm>
            <a:off x="2819520" y="4191120"/>
            <a:ext cx="1142640" cy="1445760"/>
          </a:xfrm>
          <a:prstGeom prst="rect">
            <a:avLst/>
          </a:prstGeom>
          <a:noFill/>
          <a:ln w="25560">
            <a:solidFill>
              <a:srgbClr val="3333cc"/>
            </a:solidFill>
            <a:round/>
          </a:ln>
        </p:spPr>
      </p:sp>
      <p:sp>
        <p:nvSpPr>
          <p:cNvPr id="404" name="CustomShape 7"/>
          <p:cNvSpPr/>
          <p:nvPr/>
        </p:nvSpPr>
        <p:spPr>
          <a:xfrm>
            <a:off x="1676520" y="4191120"/>
            <a:ext cx="1126800" cy="1444320"/>
          </a:xfrm>
          <a:prstGeom prst="rect">
            <a:avLst/>
          </a:prstGeom>
          <a:noFill/>
          <a:ln w="25560">
            <a:solidFill>
              <a:srgbClr val="3333cc"/>
            </a:solidFill>
            <a:round/>
          </a:ln>
        </p:spPr>
      </p:sp>
      <p:sp>
        <p:nvSpPr>
          <p:cNvPr id="405" name="CustomShape 8"/>
          <p:cNvSpPr/>
          <p:nvPr/>
        </p:nvSpPr>
        <p:spPr>
          <a:xfrm>
            <a:off x="2286000" y="2895480"/>
            <a:ext cx="4571640" cy="1013040"/>
          </a:xfrm>
          <a:prstGeom prst="rect">
            <a:avLst/>
          </a:prstGeom>
          <a:solidFill>
            <a:srgbClr val="c7daf7"/>
          </a:solidFill>
          <a:ln w="12600">
            <a:solidFill>
              <a:srgbClr val="000000"/>
            </a:solidFill>
            <a:miter/>
          </a:ln>
        </p:spPr>
        <p:txBody>
          <a:bodyPr lIns="90360" rIns="90360" tIns="44280" bIns="44280"/>
          <a:p>
            <a:pPr algn="ctr">
              <a:lnSpc>
                <a:spcPct val="70000"/>
              </a:lnSpc>
            </a:pPr>
            <a:r>
              <a:rPr lang="en-US" sz="2000">
                <a:solidFill>
                  <a:srgbClr val="000000"/>
                </a:solidFill>
                <a:latin typeface="Arial"/>
              </a:rPr>
              <a:t>At least one mean is different:</a:t>
            </a:r>
            <a:endParaRPr/>
          </a:p>
          <a:p>
            <a:pPr algn="ctr">
              <a:lnSpc>
                <a:spcPct val="60000"/>
              </a:lnSpc>
            </a:pPr>
            <a:r>
              <a:rPr lang="en-US" sz="2000">
                <a:solidFill>
                  <a:srgbClr val="000000"/>
                </a:solidFill>
                <a:latin typeface="Arial"/>
              </a:rPr>
              <a:t>The null hypothesis is NOT true </a:t>
            </a:r>
            <a:endParaRPr/>
          </a:p>
          <a:p>
            <a:pPr algn="ctr">
              <a:lnSpc>
                <a:spcPct val="60000"/>
              </a:lnSpc>
            </a:pPr>
            <a:r>
              <a:rPr lang="en-US" sz="2000">
                <a:solidFill>
                  <a:srgbClr val="000000"/>
                </a:solidFill>
                <a:latin typeface="Arial"/>
              </a:rPr>
              <a:t>(Treatment effect is present)</a:t>
            </a:r>
            <a:endParaRPr/>
          </a:p>
        </p:txBody>
      </p:sp>
      <p:sp>
        <p:nvSpPr>
          <p:cNvPr id="406" name="Line 9"/>
          <p:cNvSpPr/>
          <p:nvPr/>
        </p:nvSpPr>
        <p:spPr>
          <a:xfrm>
            <a:off x="380880" y="5715000"/>
            <a:ext cx="3276720" cy="0"/>
          </a:xfrm>
          <a:prstGeom prst="line">
            <a:avLst/>
          </a:prstGeom>
          <a:ln w="19080">
            <a:solidFill>
              <a:srgbClr val="000000"/>
            </a:solidFill>
            <a:miter/>
          </a:ln>
        </p:spPr>
      </p:sp>
      <p:sp>
        <p:nvSpPr>
          <p:cNvPr id="407" name="CustomShape 10"/>
          <p:cNvSpPr/>
          <p:nvPr/>
        </p:nvSpPr>
        <p:spPr>
          <a:xfrm>
            <a:off x="6324480" y="4191120"/>
            <a:ext cx="1055160" cy="1445760"/>
          </a:xfrm>
          <a:prstGeom prst="rect">
            <a:avLst/>
          </a:prstGeom>
          <a:noFill/>
          <a:ln w="25560">
            <a:solidFill>
              <a:srgbClr val="00e4a8"/>
            </a:solidFill>
            <a:round/>
          </a:ln>
        </p:spPr>
      </p:sp>
      <p:sp>
        <p:nvSpPr>
          <p:cNvPr id="408" name="CustomShape 11"/>
          <p:cNvSpPr/>
          <p:nvPr/>
        </p:nvSpPr>
        <p:spPr>
          <a:xfrm>
            <a:off x="5334120" y="4191120"/>
            <a:ext cx="1010880" cy="1445760"/>
          </a:xfrm>
          <a:prstGeom prst="rect">
            <a:avLst/>
          </a:prstGeom>
          <a:noFill/>
          <a:ln w="25560">
            <a:solidFill>
              <a:srgbClr val="00e4a8"/>
            </a:solidFill>
            <a:round/>
          </a:ln>
        </p:spPr>
      </p:sp>
      <p:sp>
        <p:nvSpPr>
          <p:cNvPr id="409" name="CustomShape 12"/>
          <p:cNvSpPr/>
          <p:nvPr/>
        </p:nvSpPr>
        <p:spPr>
          <a:xfrm>
            <a:off x="5715000" y="4191120"/>
            <a:ext cx="1055160" cy="1445760"/>
          </a:xfrm>
          <a:prstGeom prst="rect">
            <a:avLst/>
          </a:prstGeom>
          <a:noFill/>
          <a:ln w="25560">
            <a:solidFill>
              <a:srgbClr val="ff0000"/>
            </a:solidFill>
            <a:round/>
          </a:ln>
        </p:spPr>
      </p:sp>
      <p:sp>
        <p:nvSpPr>
          <p:cNvPr id="410" name="CustomShape 13"/>
          <p:cNvSpPr/>
          <p:nvPr/>
        </p:nvSpPr>
        <p:spPr>
          <a:xfrm>
            <a:off x="4648320" y="4191120"/>
            <a:ext cx="1055160" cy="1445760"/>
          </a:xfrm>
          <a:prstGeom prst="rect">
            <a:avLst/>
          </a:prstGeom>
          <a:noFill/>
          <a:ln w="25560">
            <a:solidFill>
              <a:srgbClr val="ff0000"/>
            </a:solidFill>
            <a:round/>
          </a:ln>
        </p:spPr>
      </p:sp>
      <p:sp>
        <p:nvSpPr>
          <p:cNvPr id="411" name="CustomShape 14"/>
          <p:cNvSpPr/>
          <p:nvPr/>
        </p:nvSpPr>
        <p:spPr>
          <a:xfrm>
            <a:off x="7467480" y="4191120"/>
            <a:ext cx="1142640" cy="1445760"/>
          </a:xfrm>
          <a:prstGeom prst="rect">
            <a:avLst/>
          </a:prstGeom>
          <a:noFill/>
          <a:ln w="25560">
            <a:solidFill>
              <a:srgbClr val="3333cc"/>
            </a:solidFill>
            <a:round/>
          </a:ln>
        </p:spPr>
      </p:sp>
      <p:sp>
        <p:nvSpPr>
          <p:cNvPr id="412" name="CustomShape 15"/>
          <p:cNvSpPr/>
          <p:nvPr/>
        </p:nvSpPr>
        <p:spPr>
          <a:xfrm>
            <a:off x="6324480" y="4191120"/>
            <a:ext cx="1126800" cy="1444320"/>
          </a:xfrm>
          <a:prstGeom prst="rect">
            <a:avLst/>
          </a:prstGeom>
          <a:noFill/>
          <a:ln w="25560">
            <a:solidFill>
              <a:srgbClr val="3333cc"/>
            </a:solidFill>
            <a:round/>
          </a:ln>
        </p:spPr>
      </p:sp>
      <p:sp>
        <p:nvSpPr>
          <p:cNvPr id="413" name="Line 16"/>
          <p:cNvSpPr/>
          <p:nvPr/>
        </p:nvSpPr>
        <p:spPr>
          <a:xfrm>
            <a:off x="5029200" y="5715000"/>
            <a:ext cx="3276360" cy="0"/>
          </a:xfrm>
          <a:prstGeom prst="line">
            <a:avLst/>
          </a:prstGeom>
          <a:ln w="19080">
            <a:solidFill>
              <a:srgbClr val="000000"/>
            </a:solidFill>
            <a:miter/>
          </a:ln>
        </p:spPr>
      </p:sp>
      <p:sp>
        <p:nvSpPr>
          <p:cNvPr id="414" name="CustomShape 17"/>
          <p:cNvSpPr/>
          <p:nvPr/>
        </p:nvSpPr>
        <p:spPr>
          <a:xfrm>
            <a:off x="4114800" y="4648320"/>
            <a:ext cx="456840" cy="456120"/>
          </a:xfrm>
          <a:prstGeom prst="rect">
            <a:avLst/>
          </a:prstGeom>
          <a:noFill/>
          <a:ln>
            <a:noFill/>
          </a:ln>
        </p:spPr>
        <p:txBody>
          <a:bodyPr lIns="90000" rIns="90000" tIns="45000" bIns="45000"/>
          <a:p>
            <a:pPr>
              <a:lnSpc>
                <a:spcPct val="100000"/>
              </a:lnSpc>
            </a:pPr>
            <a:r>
              <a:rPr lang="en-US" sz="2400">
                <a:solidFill>
                  <a:srgbClr val="000000"/>
                </a:solidFill>
                <a:latin typeface="Arial"/>
              </a:rPr>
              <a:t>or</a:t>
            </a:r>
            <a:endParaRPr/>
          </a:p>
        </p:txBody>
      </p:sp>
      <p:sp>
        <p:nvSpPr>
          <p:cNvPr id="415" name="CustomShape 18"/>
          <p:cNvSpPr/>
          <p:nvPr/>
        </p:nvSpPr>
        <p:spPr>
          <a:xfrm>
            <a:off x="7620120" y="1219320"/>
            <a:ext cx="1523520" cy="395280"/>
          </a:xfrm>
          <a:prstGeom prst="rect">
            <a:avLst/>
          </a:prstGeom>
          <a:noFill/>
          <a:ln>
            <a:noFill/>
          </a:ln>
        </p:spPr>
        <p:txBody>
          <a:bodyPr lIns="90000" rIns="90000" tIns="45000" bIns="45000"/>
          <a:p>
            <a:pPr>
              <a:lnSpc>
                <a:spcPct val="100000"/>
              </a:lnSpc>
            </a:pPr>
            <a:r>
              <a:rPr i="1" lang="en-US" sz="2000">
                <a:solidFill>
                  <a:srgbClr val="333399"/>
                </a:solidFill>
                <a:latin typeface="Arial"/>
              </a:rPr>
              <a:t>(continued)</a:t>
            </a:r>
            <a:endParaRPr/>
          </a:p>
        </p:txBody>
      </p:sp>
      <p:pic>
        <p:nvPicPr>
          <p:cNvPr id="416" name="Picture 30" descr=""/>
          <p:cNvPicPr/>
          <p:nvPr/>
        </p:nvPicPr>
        <p:blipFill>
          <a:blip r:embed="rId2"/>
          <a:stretch>
            <a:fillRect/>
          </a:stretch>
        </p:blipFill>
        <p:spPr>
          <a:xfrm>
            <a:off x="1219320" y="5943600"/>
            <a:ext cx="2057040" cy="624960"/>
          </a:xfrm>
          <a:prstGeom prst="rect">
            <a:avLst/>
          </a:prstGeom>
          <a:ln w="9360">
            <a:noFill/>
          </a:ln>
        </p:spPr>
      </p:pic>
      <p:pic>
        <p:nvPicPr>
          <p:cNvPr id="417" name="Picture 33" descr=""/>
          <p:cNvPicPr/>
          <p:nvPr/>
        </p:nvPicPr>
        <p:blipFill>
          <a:blip r:embed="rId3"/>
          <a:stretch>
            <a:fillRect/>
          </a:stretch>
        </p:blipFill>
        <p:spPr>
          <a:xfrm>
            <a:off x="5486400" y="5867280"/>
            <a:ext cx="2057040" cy="6109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8" name="TextShape 1"/>
          <p:cNvSpPr txBox="1"/>
          <p:nvPr/>
        </p:nvSpPr>
        <p:spPr>
          <a:xfrm>
            <a:off x="1150920" y="228600"/>
            <a:ext cx="7078320" cy="990360"/>
          </a:xfrm>
          <a:prstGeom prst="rect">
            <a:avLst/>
          </a:prstGeom>
        </p:spPr>
        <p:txBody>
          <a:bodyPr lIns="85320" rIns="85320" tIns="42840" bIns="42840" anchor="b"/>
          <a:p>
            <a:pPr>
              <a:lnSpc>
                <a:spcPct val="100000"/>
              </a:lnSpc>
            </a:pPr>
            <a:r>
              <a:rPr lang="en-US" sz="3600">
                <a:solidFill>
                  <a:srgbClr val="333399"/>
                </a:solidFill>
                <a:latin typeface="Arial"/>
              </a:rPr>
              <a:t>One-Way ANOVA:</a:t>
            </a:r>
            <a:r>
              <a:rPr lang="en-US" sz="3600">
                <a:solidFill>
                  <a:srgbClr val="333399"/>
                </a:solidFill>
                <a:latin typeface="Arial"/>
              </a:rPr>
              <a:t>
</a:t>
            </a:r>
            <a:r>
              <a:rPr lang="en-US" sz="3600">
                <a:solidFill>
                  <a:srgbClr val="333399"/>
                </a:solidFill>
                <a:latin typeface="Arial"/>
              </a:rPr>
              <a:t>Model Assumptions</a:t>
            </a:r>
            <a:endParaRPr/>
          </a:p>
        </p:txBody>
      </p:sp>
      <p:sp>
        <p:nvSpPr>
          <p:cNvPr id="419" name="TextShape 2"/>
          <p:cNvSpPr txBox="1"/>
          <p:nvPr/>
        </p:nvSpPr>
        <p:spPr>
          <a:xfrm>
            <a:off x="838080" y="1868400"/>
            <a:ext cx="8076960" cy="4532040"/>
          </a:xfrm>
          <a:prstGeom prst="rect">
            <a:avLst/>
          </a:prstGeom>
        </p:spPr>
        <p:txBody>
          <a:bodyPr lIns="85320" rIns="85320" tIns="42840" bIns="42840"/>
          <a:p>
            <a:pPr>
              <a:lnSpc>
                <a:spcPct val="100000"/>
              </a:lnSpc>
              <a:buSzPct val="60000"/>
              <a:buFont typeface="Wingdings" charset="2"/>
              <a:buChar char=""/>
            </a:pPr>
            <a:r>
              <a:rPr lang="en-US" sz="2800">
                <a:solidFill>
                  <a:srgbClr val="000000"/>
                </a:solidFill>
                <a:latin typeface="Arial"/>
              </a:rPr>
              <a:t>The </a:t>
            </a:r>
            <a:r>
              <a:rPr i="1" lang="en-US" sz="2800">
                <a:solidFill>
                  <a:srgbClr val="000000"/>
                </a:solidFill>
                <a:latin typeface="Arial"/>
              </a:rPr>
              <a:t>K</a:t>
            </a:r>
            <a:r>
              <a:rPr lang="en-US" sz="2800">
                <a:solidFill>
                  <a:srgbClr val="000000"/>
                </a:solidFill>
                <a:latin typeface="Arial"/>
              </a:rPr>
              <a:t> random samples are drawn from </a:t>
            </a:r>
            <a:r>
              <a:rPr i="1" lang="en-US" sz="2800">
                <a:solidFill>
                  <a:srgbClr val="000000"/>
                </a:solidFill>
                <a:latin typeface="Arial"/>
              </a:rPr>
              <a:t>K</a:t>
            </a:r>
            <a:r>
              <a:rPr lang="en-US" sz="2800">
                <a:solidFill>
                  <a:srgbClr val="000000"/>
                </a:solidFill>
                <a:latin typeface="Arial"/>
              </a:rPr>
              <a:t> independent populations</a:t>
            </a:r>
            <a:endParaRPr/>
          </a:p>
          <a:p>
            <a:pPr>
              <a:lnSpc>
                <a:spcPct val="100000"/>
              </a:lnSpc>
              <a:buSzPct val="60000"/>
              <a:buFont typeface="Wingdings" charset="2"/>
              <a:buChar char=""/>
            </a:pPr>
            <a:r>
              <a:rPr lang="en-US" sz="2800">
                <a:solidFill>
                  <a:srgbClr val="000000"/>
                </a:solidFill>
                <a:latin typeface="Arial"/>
              </a:rPr>
              <a:t>The variances of the populations are identical</a:t>
            </a:r>
            <a:endParaRPr/>
          </a:p>
          <a:p>
            <a:pPr>
              <a:lnSpc>
                <a:spcPct val="100000"/>
              </a:lnSpc>
              <a:buSzPct val="60000"/>
              <a:buFont typeface="Wingdings" charset="2"/>
              <a:buChar char=""/>
            </a:pPr>
            <a:r>
              <a:rPr lang="en-US" sz="2800">
                <a:solidFill>
                  <a:srgbClr val="000000"/>
                </a:solidFill>
                <a:latin typeface="Arial"/>
              </a:rPr>
              <a:t>The underlying data are approximately normally distributed</a:t>
            </a: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0" name="TextShape 1"/>
          <p:cNvSpPr txBox="1"/>
          <p:nvPr/>
        </p:nvSpPr>
        <p:spPr>
          <a:xfrm>
            <a:off x="1150920" y="380880"/>
            <a:ext cx="7078320" cy="990360"/>
          </a:xfrm>
          <a:prstGeom prst="rect">
            <a:avLst/>
          </a:prstGeom>
        </p:spPr>
        <p:txBody>
          <a:bodyPr lIns="85320" rIns="85320" tIns="42840" bIns="42840" anchor="b"/>
          <a:p>
            <a:pPr>
              <a:lnSpc>
                <a:spcPct val="100000"/>
              </a:lnSpc>
            </a:pPr>
            <a:r>
              <a:rPr lang="en-US" sz="4000">
                <a:solidFill>
                  <a:srgbClr val="333399"/>
                </a:solidFill>
                <a:latin typeface="Arial"/>
              </a:rPr>
              <a:t>Basic Idea</a:t>
            </a:r>
            <a:r>
              <a:rPr lang="en-US" sz="4000">
                <a:solidFill>
                  <a:srgbClr val="333399"/>
                </a:solidFill>
                <a:latin typeface="Arial"/>
              </a:rPr>
              <a:t>
</a:t>
            </a:r>
            <a:r>
              <a:rPr lang="en-US" sz="4000">
                <a:solidFill>
                  <a:srgbClr val="333399"/>
                </a:solidFill>
                <a:latin typeface="Arial"/>
              </a:rPr>
              <a:t> </a:t>
            </a:r>
            <a:r>
              <a:rPr lang="en-US" sz="2800">
                <a:solidFill>
                  <a:srgbClr val="333399"/>
                </a:solidFill>
                <a:latin typeface="Arial"/>
              </a:rPr>
              <a:t>partitioning the variation</a:t>
            </a:r>
            <a:endParaRPr/>
          </a:p>
        </p:txBody>
      </p:sp>
      <p:sp>
        <p:nvSpPr>
          <p:cNvPr id="421" name="CustomShape 2"/>
          <p:cNvSpPr/>
          <p:nvPr/>
        </p:nvSpPr>
        <p:spPr>
          <a:xfrm>
            <a:off x="990720" y="1569960"/>
            <a:ext cx="6894000" cy="395280"/>
          </a:xfrm>
          <a:prstGeom prst="rect">
            <a:avLst/>
          </a:prstGeom>
          <a:noFill/>
          <a:ln>
            <a:noFill/>
          </a:ln>
        </p:spPr>
        <p:txBody>
          <a:bodyPr lIns="90000" rIns="90000" tIns="45000" bIns="45000"/>
          <a:p>
            <a:pPr>
              <a:lnSpc>
                <a:spcPct val="100000"/>
              </a:lnSpc>
            </a:pPr>
            <a:r>
              <a:rPr lang="en-US" sz="2000">
                <a:solidFill>
                  <a:srgbClr val="000000"/>
                </a:solidFill>
                <a:latin typeface="Arial"/>
              </a:rPr>
              <a:t>Suppose there are </a:t>
            </a:r>
            <a:r>
              <a:rPr i="1" lang="en-US" sz="2000">
                <a:solidFill>
                  <a:srgbClr val="000000"/>
                </a:solidFill>
                <a:latin typeface="Arial"/>
              </a:rPr>
              <a:t>K</a:t>
            </a:r>
            <a:r>
              <a:rPr lang="en-US" sz="2000">
                <a:solidFill>
                  <a:srgbClr val="000000"/>
                </a:solidFill>
                <a:latin typeface="Arial"/>
              </a:rPr>
              <a:t> groups with </a:t>
            </a:r>
            <a:r>
              <a:rPr lang="en-US" sz="2000">
                <a:solidFill>
                  <a:srgbClr val="000000"/>
                </a:solidFill>
                <a:latin typeface="Arial"/>
              </a:rPr>
              <a:t>	</a:t>
            </a:r>
            <a:r>
              <a:rPr lang="en-US" sz="2000">
                <a:solidFill>
                  <a:srgbClr val="000000"/>
                </a:solidFill>
                <a:latin typeface="Arial"/>
              </a:rPr>
              <a:t>       observations. </a:t>
            </a:r>
            <a:endParaRPr/>
          </a:p>
        </p:txBody>
      </p:sp>
      <p:sp>
        <p:nvSpPr>
          <p:cNvPr id="422" name="CustomShape 3"/>
          <p:cNvSpPr/>
          <p:nvPr/>
        </p:nvSpPr>
        <p:spPr>
          <a:xfrm>
            <a:off x="1905120" y="4419720"/>
            <a:ext cx="2530080" cy="1005120"/>
          </a:xfrm>
          <a:prstGeom prst="rect">
            <a:avLst/>
          </a:prstGeom>
          <a:noFill/>
          <a:ln w="9360">
            <a:solidFill>
              <a:srgbClr val="ff0000"/>
            </a:solidFill>
            <a:miter/>
          </a:ln>
        </p:spPr>
        <p:txBody>
          <a:bodyPr lIns="90000" rIns="90000" tIns="45000" bIns="45000"/>
          <a:p>
            <a:pPr algn="ctr">
              <a:lnSpc>
                <a:spcPct val="100000"/>
              </a:lnSpc>
            </a:pPr>
            <a:r>
              <a:rPr lang="en-US" sz="2000">
                <a:solidFill>
                  <a:srgbClr val="333399"/>
                </a:solidFill>
                <a:latin typeface="Arial"/>
              </a:rPr>
              <a:t>Deviation of group mean from grand mean</a:t>
            </a:r>
            <a:endParaRPr/>
          </a:p>
        </p:txBody>
      </p:sp>
      <p:sp>
        <p:nvSpPr>
          <p:cNvPr id="423" name="CustomShape 4"/>
          <p:cNvSpPr/>
          <p:nvPr/>
        </p:nvSpPr>
        <p:spPr>
          <a:xfrm flipH="1" flipV="1">
            <a:off x="5257800" y="4114800"/>
            <a:ext cx="1112400" cy="304560"/>
          </a:xfrm>
          <a:prstGeom prst="straightConnector1">
            <a:avLst/>
          </a:prstGeom>
          <a:noFill/>
          <a:ln w="9360">
            <a:solidFill>
              <a:srgbClr val="000000"/>
            </a:solidFill>
            <a:miter/>
            <a:tailEnd len="med" type="triangle" w="med"/>
          </a:ln>
        </p:spPr>
      </p:sp>
      <p:sp>
        <p:nvSpPr>
          <p:cNvPr id="424" name="CustomShape 5"/>
          <p:cNvSpPr/>
          <p:nvPr/>
        </p:nvSpPr>
        <p:spPr>
          <a:xfrm flipV="1">
            <a:off x="3170160" y="4114800"/>
            <a:ext cx="829800" cy="304560"/>
          </a:xfrm>
          <a:prstGeom prst="straightConnector1">
            <a:avLst/>
          </a:prstGeom>
          <a:noFill/>
          <a:ln w="9360">
            <a:solidFill>
              <a:srgbClr val="000000"/>
            </a:solidFill>
            <a:miter/>
            <a:tailEnd len="med" type="triangle" w="med"/>
          </a:ln>
        </p:spPr>
      </p:sp>
      <p:sp>
        <p:nvSpPr>
          <p:cNvPr id="425" name="CustomShape 6"/>
          <p:cNvSpPr/>
          <p:nvPr/>
        </p:nvSpPr>
        <p:spPr>
          <a:xfrm>
            <a:off x="5105520" y="4419720"/>
            <a:ext cx="2530080" cy="1005120"/>
          </a:xfrm>
          <a:prstGeom prst="rect">
            <a:avLst/>
          </a:prstGeom>
          <a:noFill/>
          <a:ln w="9360">
            <a:solidFill>
              <a:srgbClr val="ff0000"/>
            </a:solidFill>
            <a:miter/>
          </a:ln>
        </p:spPr>
        <p:txBody>
          <a:bodyPr lIns="90000" rIns="90000" tIns="45000" bIns="45000"/>
          <a:p>
            <a:pPr algn="ctr">
              <a:lnSpc>
                <a:spcPct val="100000"/>
              </a:lnSpc>
            </a:pPr>
            <a:r>
              <a:rPr lang="en-US" sz="2000">
                <a:solidFill>
                  <a:srgbClr val="333399"/>
                </a:solidFill>
                <a:latin typeface="Arial"/>
              </a:rPr>
              <a:t>Deviation of observations from group mean</a:t>
            </a:r>
            <a:endParaRPr/>
          </a:p>
        </p:txBody>
      </p:sp>
      <p:pic>
        <p:nvPicPr>
          <p:cNvPr id="426" name="" descr=""/>
          <p:cNvPicPr/>
          <p:nvPr/>
        </p:nvPicPr>
        <p:blipFill>
          <a:blip r:embed="rId1"/>
          <a:stretch>
            <a:fillRect/>
          </a:stretch>
        </p:blipFill>
        <p:spPr>
          <a:xfrm>
            <a:off x="1066680" y="1981080"/>
            <a:ext cx="6324480" cy="851040"/>
          </a:xfrm>
          <a:prstGeom prst="rect">
            <a:avLst/>
          </a:prstGeom>
          <a:ln>
            <a:noFill/>
          </a:ln>
        </p:spPr>
      </p:pic>
      <p:pic>
        <p:nvPicPr>
          <p:cNvPr id="427" name="" descr=""/>
          <p:cNvPicPr/>
          <p:nvPr/>
        </p:nvPicPr>
        <p:blipFill>
          <a:blip r:embed="rId2"/>
          <a:stretch>
            <a:fillRect/>
          </a:stretch>
        </p:blipFill>
        <p:spPr>
          <a:xfrm>
            <a:off x="1752480" y="3276720"/>
            <a:ext cx="4952880" cy="787320"/>
          </a:xfrm>
          <a:prstGeom prst="rect">
            <a:avLst/>
          </a:prstGeom>
          <a:ln>
            <a:noFill/>
          </a:ln>
        </p:spPr>
      </p:pic>
      <p:pic>
        <p:nvPicPr>
          <p:cNvPr id="428" name="" descr=""/>
          <p:cNvPicPr/>
          <p:nvPr/>
        </p:nvPicPr>
        <p:blipFill>
          <a:blip r:embed="rId3"/>
          <a:stretch>
            <a:fillRect/>
          </a:stretch>
        </p:blipFill>
        <p:spPr>
          <a:xfrm>
            <a:off x="2946240" y="5600880"/>
            <a:ext cx="2844720" cy="698400"/>
          </a:xfrm>
          <a:prstGeom prst="rect">
            <a:avLst/>
          </a:prstGeom>
          <a:ln>
            <a:noFill/>
          </a:ln>
        </p:spPr>
      </p:pic>
      <p:pic>
        <p:nvPicPr>
          <p:cNvPr id="429" name="" descr=""/>
          <p:cNvPicPr/>
          <p:nvPr/>
        </p:nvPicPr>
        <p:blipFill>
          <a:blip r:embed="rId4"/>
          <a:stretch>
            <a:fillRect/>
          </a:stretch>
        </p:blipFill>
        <p:spPr>
          <a:xfrm>
            <a:off x="4800600" y="1600200"/>
            <a:ext cx="1295280" cy="380880"/>
          </a:xfrm>
          <a:prstGeom prst="rect">
            <a:avLst/>
          </a:prstGeom>
          <a:ln>
            <a:noFill/>
          </a:ln>
        </p:spPr>
      </p:pic>
    </p:spTree>
  </p:cSld>
  <p:timing>
    <p:tnLst>
      <p:par>
        <p:cTn id="15" dur="indefinite" restart="never" nodeType="tmRoot">
          <p:childTnLst>
            <p:seq>
              <p:cTn id="16" dur="indefinite" nodeType="mainSeq">
                <p:childTnLst>
                  <p:par>
                    <p:cTn id="17" nodeType="clickEffect" fill="hold">
                      <p:stCondLst>
                        <p:cond delay="indefinite"/>
                      </p:stCondLst>
                      <p:childTnLst>
                        <p:par>
                          <p:cTn id="18" nodeType="withEffect" fill="hold">
                            <p:stCondLst>
                              <p:cond delay="0"/>
                            </p:stCondLst>
                            <p:childTnLst>
                              <p:par>
                                <p:cTn id="19" nodeType="clickEffect" fill="hold" presetClass="entr" presetID="1">
                                  <p:stCondLst>
                                    <p:cond delay="0"/>
                                  </p:stCondLst>
                                  <p:childTnLst>
                                    <p:set>
                                      <p:cBhvr>
                                        <p:cTn id="20" dur="1" fill="hold">
                                          <p:stCondLst>
                                            <p:cond delay="499"/>
                                          </p:stCondLst>
                                        </p:cTn>
                                        <p:tgtEl>
                                          <p:spTgt spid="-1"/>
                                        </p:tgtEl>
                                        <p:attrNameLst>
                                          <p:attrName>style.visibility</p:attrName>
                                        </p:attrNameLst>
                                      </p:cBhvr>
                                      <p:to>
                                        <p:strVal val="visible"/>
                                      </p:to>
                                    </p:set>
                                  </p:childTnLst>
                                </p:cTn>
                              </p:par>
                            </p:childTnLst>
                          </p:cTn>
                        </p:par>
                      </p:childTnLst>
                    </p:cTn>
                  </p:par>
                  <p:par>
                    <p:cTn id="21" nodeType="clickEffect" fill="hold">
                      <p:stCondLst>
                        <p:cond delay="indefinite"/>
                      </p:stCondLst>
                      <p:childTnLst>
                        <p:par>
                          <p:cTn id="22" nodeType="withEffect" fill="hold">
                            <p:stCondLst>
                              <p:cond delay="0"/>
                            </p:stCondLst>
                            <p:childTnLst>
                              <p:par>
                                <p:cTn id="23" nodeType="clickEffect" fill="hold" presetClass="entr" presetID="1">
                                  <p:stCondLst>
                                    <p:cond delay="0"/>
                                  </p:stCondLst>
                                  <p:childTnLst>
                                    <p:set>
                                      <p:cBhvr>
                                        <p:cTn id="24" dur="1" fill="hold">
                                          <p:stCondLst>
                                            <p:cond delay="499"/>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0" name="TextShape 1"/>
          <p:cNvSpPr txBox="1"/>
          <p:nvPr/>
        </p:nvSpPr>
        <p:spPr>
          <a:xfrm>
            <a:off x="1150920" y="228600"/>
            <a:ext cx="7078320" cy="990360"/>
          </a:xfrm>
          <a:prstGeom prst="rect">
            <a:avLst/>
          </a:prstGeom>
        </p:spPr>
        <p:txBody>
          <a:bodyPr lIns="85320" rIns="85320" tIns="42840" bIns="42840" anchor="b"/>
          <a:p>
            <a:pPr>
              <a:lnSpc>
                <a:spcPct val="100000"/>
              </a:lnSpc>
            </a:pPr>
            <a:r>
              <a:rPr lang="en-US" sz="3600">
                <a:solidFill>
                  <a:srgbClr val="333399"/>
                </a:solidFill>
                <a:latin typeface="Arial"/>
              </a:rPr>
              <a:t>Partitioning the variation</a:t>
            </a:r>
            <a:endParaRPr/>
          </a:p>
        </p:txBody>
      </p:sp>
      <p:sp>
        <p:nvSpPr>
          <p:cNvPr id="431" name="CustomShape 2"/>
          <p:cNvSpPr/>
          <p:nvPr/>
        </p:nvSpPr>
        <p:spPr>
          <a:xfrm>
            <a:off x="1692000" y="4175280"/>
            <a:ext cx="1587600" cy="639000"/>
          </a:xfrm>
          <a:prstGeom prst="rect">
            <a:avLst/>
          </a:prstGeom>
          <a:noFill/>
          <a:ln>
            <a:noFill/>
          </a:ln>
        </p:spPr>
        <p:txBody>
          <a:bodyPr wrap="none" lIns="90000" rIns="90000" tIns="45000" bIns="45000"/>
          <a:p>
            <a:pPr>
              <a:lnSpc>
                <a:spcPct val="100000"/>
              </a:lnSpc>
            </a:pPr>
            <a:r>
              <a:rPr lang="en-US">
                <a:solidFill>
                  <a:srgbClr val="000000"/>
                </a:solidFill>
                <a:latin typeface="Arial"/>
              </a:rPr>
              <a:t>Total variation</a:t>
            </a:r>
            <a:endParaRPr/>
          </a:p>
          <a:p>
            <a:pPr>
              <a:lnSpc>
                <a:spcPct val="100000"/>
              </a:lnSpc>
            </a:pPr>
            <a:r>
              <a:rPr lang="en-US">
                <a:solidFill>
                  <a:srgbClr val="000000"/>
                </a:solidFill>
                <a:latin typeface="Arial"/>
              </a:rPr>
              <a:t>(total SS)</a:t>
            </a:r>
            <a:endParaRPr/>
          </a:p>
        </p:txBody>
      </p:sp>
      <p:sp>
        <p:nvSpPr>
          <p:cNvPr id="432" name="CustomShape 3"/>
          <p:cNvSpPr/>
          <p:nvPr/>
        </p:nvSpPr>
        <p:spPr>
          <a:xfrm>
            <a:off x="3584880" y="4175280"/>
            <a:ext cx="1929240" cy="913320"/>
          </a:xfrm>
          <a:prstGeom prst="rect">
            <a:avLst/>
          </a:prstGeom>
          <a:noFill/>
          <a:ln>
            <a:noFill/>
          </a:ln>
        </p:spPr>
        <p:txBody>
          <a:bodyPr wrap="none" lIns="90000" rIns="90000" tIns="45000" bIns="45000"/>
          <a:p>
            <a:pPr>
              <a:lnSpc>
                <a:spcPct val="100000"/>
              </a:lnSpc>
            </a:pPr>
            <a:r>
              <a:rPr lang="en-US">
                <a:solidFill>
                  <a:srgbClr val="000000"/>
                </a:solidFill>
                <a:latin typeface="Arial"/>
              </a:rPr>
              <a:t>Variation due to </a:t>
            </a:r>
            <a:endParaRPr/>
          </a:p>
          <a:p>
            <a:pPr>
              <a:lnSpc>
                <a:spcPct val="100000"/>
              </a:lnSpc>
            </a:pPr>
            <a:r>
              <a:rPr lang="en-US">
                <a:solidFill>
                  <a:srgbClr val="000000"/>
                </a:solidFill>
                <a:latin typeface="Arial"/>
              </a:rPr>
              <a:t>random sampling</a:t>
            </a:r>
            <a:endParaRPr/>
          </a:p>
          <a:p>
            <a:pPr>
              <a:lnSpc>
                <a:spcPct val="100000"/>
              </a:lnSpc>
            </a:pPr>
            <a:r>
              <a:rPr lang="en-US">
                <a:solidFill>
                  <a:srgbClr val="000000"/>
                </a:solidFill>
                <a:latin typeface="Arial"/>
              </a:rPr>
              <a:t>(within SS)</a:t>
            </a:r>
            <a:endParaRPr/>
          </a:p>
        </p:txBody>
      </p:sp>
      <p:sp>
        <p:nvSpPr>
          <p:cNvPr id="433" name="CustomShape 4"/>
          <p:cNvSpPr/>
          <p:nvPr/>
        </p:nvSpPr>
        <p:spPr>
          <a:xfrm>
            <a:off x="5802840" y="4175280"/>
            <a:ext cx="1824120" cy="913320"/>
          </a:xfrm>
          <a:prstGeom prst="rect">
            <a:avLst/>
          </a:prstGeom>
          <a:noFill/>
          <a:ln>
            <a:noFill/>
          </a:ln>
        </p:spPr>
        <p:txBody>
          <a:bodyPr wrap="none" lIns="90000" rIns="90000" tIns="45000" bIns="45000"/>
          <a:p>
            <a:pPr>
              <a:lnSpc>
                <a:spcPct val="100000"/>
              </a:lnSpc>
            </a:pPr>
            <a:r>
              <a:rPr lang="en-US">
                <a:solidFill>
                  <a:srgbClr val="000000"/>
                </a:solidFill>
                <a:latin typeface="Arial"/>
              </a:rPr>
              <a:t>Variation due to </a:t>
            </a:r>
            <a:endParaRPr/>
          </a:p>
          <a:p>
            <a:pPr>
              <a:lnSpc>
                <a:spcPct val="100000"/>
              </a:lnSpc>
            </a:pPr>
            <a:r>
              <a:rPr lang="en-US">
                <a:solidFill>
                  <a:srgbClr val="000000"/>
                </a:solidFill>
                <a:latin typeface="Arial"/>
              </a:rPr>
              <a:t>factor</a:t>
            </a:r>
            <a:endParaRPr/>
          </a:p>
          <a:p>
            <a:pPr>
              <a:lnSpc>
                <a:spcPct val="100000"/>
              </a:lnSpc>
            </a:pPr>
            <a:r>
              <a:rPr lang="en-US">
                <a:solidFill>
                  <a:srgbClr val="000000"/>
                </a:solidFill>
                <a:latin typeface="Arial"/>
              </a:rPr>
              <a:t>(between SS)</a:t>
            </a:r>
            <a:endParaRPr/>
          </a:p>
        </p:txBody>
      </p:sp>
      <p:sp>
        <p:nvSpPr>
          <p:cNvPr id="434" name="CustomShape 5"/>
          <p:cNvSpPr/>
          <p:nvPr/>
        </p:nvSpPr>
        <p:spPr>
          <a:xfrm>
            <a:off x="914400" y="5410080"/>
            <a:ext cx="7924320" cy="700200"/>
          </a:xfrm>
          <a:prstGeom prst="rect">
            <a:avLst/>
          </a:prstGeom>
          <a:noFill/>
          <a:ln>
            <a:noFill/>
          </a:ln>
        </p:spPr>
        <p:txBody>
          <a:bodyPr lIns="90000" rIns="90000" tIns="45000" bIns="45000"/>
          <a:p>
            <a:pPr>
              <a:lnSpc>
                <a:spcPct val="100000"/>
              </a:lnSpc>
            </a:pPr>
            <a:r>
              <a:rPr lang="en-US" sz="2000">
                <a:solidFill>
                  <a:srgbClr val="000000"/>
                </a:solidFill>
                <a:latin typeface="Arial"/>
              </a:rPr>
              <a:t>Total variation is the sum of Within-group variability and Between-group variability</a:t>
            </a:r>
            <a:endParaRPr/>
          </a:p>
        </p:txBody>
      </p:sp>
      <p:sp>
        <p:nvSpPr>
          <p:cNvPr id="435" name="CustomShape 6"/>
          <p:cNvSpPr/>
          <p:nvPr/>
        </p:nvSpPr>
        <p:spPr>
          <a:xfrm>
            <a:off x="1600200" y="2309760"/>
            <a:ext cx="7238520" cy="364680"/>
          </a:xfrm>
          <a:prstGeom prst="rect">
            <a:avLst/>
          </a:prstGeom>
          <a:noFill/>
          <a:ln>
            <a:noFill/>
          </a:ln>
        </p:spPr>
        <p:txBody>
          <a:bodyPr lIns="90000" rIns="90000" tIns="45000" bIns="45000"/>
          <a:p>
            <a:pPr>
              <a:lnSpc>
                <a:spcPct val="100000"/>
              </a:lnSpc>
            </a:pPr>
            <a:r>
              <a:rPr lang="en-US">
                <a:solidFill>
                  <a:srgbClr val="000000"/>
                </a:solidFill>
                <a:latin typeface="Arial"/>
              </a:rPr>
              <a:t>Deviation of observations from group mean (within group variability) </a:t>
            </a:r>
            <a:endParaRPr/>
          </a:p>
        </p:txBody>
      </p:sp>
      <p:sp>
        <p:nvSpPr>
          <p:cNvPr id="436" name="CustomShape 7"/>
          <p:cNvSpPr/>
          <p:nvPr/>
        </p:nvSpPr>
        <p:spPr>
          <a:xfrm>
            <a:off x="1600200" y="2652840"/>
            <a:ext cx="7391160" cy="364680"/>
          </a:xfrm>
          <a:prstGeom prst="rect">
            <a:avLst/>
          </a:prstGeom>
          <a:noFill/>
          <a:ln>
            <a:noFill/>
          </a:ln>
        </p:spPr>
        <p:txBody>
          <a:bodyPr lIns="90000" rIns="90000" tIns="45000" bIns="45000"/>
          <a:p>
            <a:pPr>
              <a:lnSpc>
                <a:spcPct val="100000"/>
              </a:lnSpc>
            </a:pPr>
            <a:r>
              <a:rPr lang="en-US">
                <a:solidFill>
                  <a:srgbClr val="000000"/>
                </a:solidFill>
                <a:latin typeface="Arial"/>
              </a:rPr>
              <a:t>Deviation of observations from overall mean (between group variability) </a:t>
            </a:r>
            <a:endParaRPr/>
          </a:p>
        </p:txBody>
      </p:sp>
      <p:pic>
        <p:nvPicPr>
          <p:cNvPr id="437" name="" descr=""/>
          <p:cNvPicPr/>
          <p:nvPr/>
        </p:nvPicPr>
        <p:blipFill>
          <a:blip r:embed="rId1"/>
          <a:stretch>
            <a:fillRect/>
          </a:stretch>
        </p:blipFill>
        <p:spPr>
          <a:xfrm>
            <a:off x="1676520" y="3479760"/>
            <a:ext cx="5638680" cy="685800"/>
          </a:xfrm>
          <a:prstGeom prst="rect">
            <a:avLst/>
          </a:prstGeom>
          <a:ln>
            <a:noFill/>
          </a:ln>
        </p:spPr>
      </p:pic>
      <p:pic>
        <p:nvPicPr>
          <p:cNvPr id="438" name="" descr=""/>
          <p:cNvPicPr/>
          <p:nvPr/>
        </p:nvPicPr>
        <p:blipFill>
          <a:blip r:embed="rId2"/>
          <a:stretch>
            <a:fillRect/>
          </a:stretch>
        </p:blipFill>
        <p:spPr>
          <a:xfrm>
            <a:off x="2514600" y="1676520"/>
            <a:ext cx="3429000" cy="546120"/>
          </a:xfrm>
          <a:prstGeom prst="rect">
            <a:avLst/>
          </a:prstGeom>
          <a:ln>
            <a:noFill/>
          </a:ln>
        </p:spPr>
      </p:pic>
      <p:pic>
        <p:nvPicPr>
          <p:cNvPr id="439" name="" descr=""/>
          <p:cNvPicPr/>
          <p:nvPr/>
        </p:nvPicPr>
        <p:blipFill>
          <a:blip r:embed="rId3"/>
          <a:stretch>
            <a:fillRect/>
          </a:stretch>
        </p:blipFill>
        <p:spPr>
          <a:xfrm>
            <a:off x="685800" y="2298600"/>
            <a:ext cx="1130400" cy="406440"/>
          </a:xfrm>
          <a:prstGeom prst="rect">
            <a:avLst/>
          </a:prstGeom>
          <a:ln>
            <a:noFill/>
          </a:ln>
        </p:spPr>
      </p:pic>
      <p:pic>
        <p:nvPicPr>
          <p:cNvPr id="440" name="" descr=""/>
          <p:cNvPicPr/>
          <p:nvPr/>
        </p:nvPicPr>
        <p:blipFill>
          <a:blip r:embed="rId4"/>
          <a:stretch>
            <a:fillRect/>
          </a:stretch>
        </p:blipFill>
        <p:spPr>
          <a:xfrm>
            <a:off x="762120" y="2641680"/>
            <a:ext cx="990720" cy="393840"/>
          </a:xfrm>
          <a:prstGeom prst="rect">
            <a:avLst/>
          </a:prstGeom>
          <a:ln>
            <a:noFill/>
          </a:ln>
        </p:spPr>
      </p:pic>
    </p:spTree>
  </p:cSld>
  <p:timing>
    <p:tnLst>
      <p:par>
        <p:cTn id="25" dur="indefinite" restart="never" nodeType="tmRoot">
          <p:childTnLst>
            <p:seq>
              <p:cTn id="26" dur="indefinite" nodeType="mainSeq">
                <p:childTnLst>
                  <p:par>
                    <p:cTn id="27" nodeType="clickEffect" fill="hold">
                      <p:stCondLst>
                        <p:cond delay="indefinite"/>
                      </p:stCondLst>
                      <p:childTnLst>
                        <p:par>
                          <p:cTn id="28" nodeType="withEffect" fill="hold">
                            <p:stCondLst>
                              <p:cond delay="0"/>
                            </p:stCondLst>
                            <p:childTnLst>
                              <p:par>
                                <p:cTn id="29" nodeType="clickEffect" fill="hold" presetClass="entr" presetID="1">
                                  <p:stCondLst>
                                    <p:cond delay="0"/>
                                  </p:stCondLst>
                                  <p:childTnLst>
                                    <p:set>
                                      <p:cBhvr>
                                        <p:cTn id="30" dur="1" fill="hold">
                                          <p:stCondLst>
                                            <p:cond delay="499"/>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