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61.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60.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55.xml" ContentType="application/vnd.openxmlformats-officedocument.presentationml.notesSlide+xml"/>
  <Override PartName="/ppt/notesSlides/notesSlide8.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62.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61.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28.xml.rels" ContentType="application/vnd.openxmlformats-package.relationships+xml"/>
  <Override PartName="/ppt/notesSlides/_rels/notesSlide47.xml.rels" ContentType="application/vnd.openxmlformats-package.relationships+xml"/>
  <Override PartName="/ppt/notesSlides/_rels/notesSlide43.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5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49.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48.xml.rels" ContentType="application/vnd.openxmlformats-package.relationships+xml"/>
  <Override PartName="/ppt/notesSlides/_rels/notesSlide46.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33.xml" ContentType="application/vnd.openxmlformats-officedocument.presentationml.slide+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18.wmf" ContentType="image/x-wmf"/>
  <Override PartName="/ppt/media/image19.wmf" ContentType="image/x-wmf"/>
  <Override PartName="/ppt/media/image17.wmf" ContentType="image/x-wmf"/>
  <Override PartName="/ppt/media/image14.png" ContentType="image/png"/>
  <Override PartName="/ppt/media/image16.png" ContentType="image/png"/>
  <Override PartName="/ppt/media/image13.png" ContentType="image/png"/>
  <Override PartName="/ppt/media/image23.png" ContentType="image/png"/>
  <Override PartName="/ppt/media/image21.wmf" ContentType="image/x-wmf"/>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20.wmf" ContentType="image/x-wmf"/>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20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20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20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208" name="PlaceHolder 5"/>
          <p:cNvSpPr>
            <a:spLocks noGrp="1"/>
          </p:cNvSpPr>
          <p:nvPr>
            <p:ph type="sldNum"/>
          </p:nvPr>
        </p:nvSpPr>
        <p:spPr>
          <a:xfrm>
            <a:off x="4399200" y="9555480"/>
            <a:ext cx="3372840" cy="502560"/>
          </a:xfrm>
          <a:prstGeom prst="rect">
            <a:avLst/>
          </a:prstGeom>
        </p:spPr>
        <p:txBody>
          <a:bodyPr lIns="0" rIns="0" tIns="0" bIns="0" anchor="b"/>
          <a:p>
            <a:pPr algn="r"/>
            <a:fld id="{3C300CFA-2FD1-4886-8470-03AE91C6AB7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TextShape 1"/>
          <p:cNvSpPr txBox="1"/>
          <p:nvPr/>
        </p:nvSpPr>
        <p:spPr>
          <a:xfrm>
            <a:off x="3884760" y="8685360"/>
            <a:ext cx="2970000" cy="455400"/>
          </a:xfrm>
          <a:prstGeom prst="rect">
            <a:avLst/>
          </a:prstGeom>
        </p:spPr>
        <p:txBody>
          <a:bodyPr lIns="90000" rIns="90000" tIns="46800" bIns="46800" anchor="b"/>
          <a:p>
            <a:pPr>
              <a:lnSpc>
                <a:spcPct val="100000"/>
              </a:lnSpc>
            </a:pPr>
            <a:fld id="{390E56E0-0C69-449F-9D0B-3D35940D4777}" type="slidenum">
              <a:rPr lang="en-US" sz="1200">
                <a:solidFill>
                  <a:srgbClr val="000000"/>
                </a:solidFill>
                <a:latin typeface="바탕"/>
                <a:ea typeface="바탕"/>
              </a:rPr>
              <a:t>&lt;number&gt;</a:t>
            </a:fld>
            <a:endParaRPr/>
          </a:p>
        </p:txBody>
      </p:sp>
      <p:sp>
        <p:nvSpPr>
          <p:cNvPr id="421"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TextShape 1"/>
          <p:cNvSpPr txBox="1"/>
          <p:nvPr/>
        </p:nvSpPr>
        <p:spPr>
          <a:xfrm>
            <a:off x="3884760" y="8685360"/>
            <a:ext cx="2970000" cy="455400"/>
          </a:xfrm>
          <a:prstGeom prst="rect">
            <a:avLst/>
          </a:prstGeom>
        </p:spPr>
        <p:txBody>
          <a:bodyPr lIns="90000" rIns="90000" tIns="46800" bIns="46800" anchor="b"/>
          <a:p>
            <a:pPr>
              <a:lnSpc>
                <a:spcPct val="100000"/>
              </a:lnSpc>
            </a:pPr>
            <a:fld id="{CDE5390C-7C25-4DBC-954C-E7FEB0BEC0F1}" type="slidenum">
              <a:rPr lang="en-US" sz="1200">
                <a:solidFill>
                  <a:srgbClr val="000000"/>
                </a:solidFill>
                <a:latin typeface="바탕"/>
                <a:ea typeface="바탕"/>
              </a:rPr>
              <a:t>&lt;number&gt;</a:t>
            </a:fld>
            <a:endParaRPr/>
          </a:p>
        </p:txBody>
      </p:sp>
      <p:sp>
        <p:nvSpPr>
          <p:cNvPr id="453" name="CustomShape 2"/>
          <p:cNvSpPr/>
          <p:nvPr/>
        </p:nvSpPr>
        <p:spPr>
          <a:xfrm>
            <a:off x="1143000" y="685800"/>
            <a:ext cx="4571640" cy="3428640"/>
          </a:xfrm>
          <a:prstGeom prst="rect">
            <a:avLst/>
          </a:prstGeom>
          <a:solidFill>
            <a:srgbClr val="ffffff"/>
          </a:solidFill>
          <a:ln w="9360">
            <a:solidFill>
              <a:srgbClr val="000000"/>
            </a:solidFill>
            <a:miter/>
          </a:ln>
        </p:spPr>
      </p:sp>
      <p:sp>
        <p:nvSpPr>
          <p:cNvPr id="45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55" name="CustomShape 4"/>
          <p:cNvSpPr/>
          <p:nvPr/>
        </p:nvSpPr>
        <p:spPr>
          <a:xfrm>
            <a:off x="3884760" y="8685360"/>
            <a:ext cx="2971440" cy="45684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TextShape 1"/>
          <p:cNvSpPr txBox="1"/>
          <p:nvPr/>
        </p:nvSpPr>
        <p:spPr>
          <a:xfrm>
            <a:off x="3884760" y="8685360"/>
            <a:ext cx="2970000" cy="455400"/>
          </a:xfrm>
          <a:prstGeom prst="rect">
            <a:avLst/>
          </a:prstGeom>
        </p:spPr>
        <p:txBody>
          <a:bodyPr lIns="90000" rIns="90000" tIns="46800" bIns="46800" anchor="b"/>
          <a:p>
            <a:pPr>
              <a:lnSpc>
                <a:spcPct val="100000"/>
              </a:lnSpc>
            </a:pPr>
            <a:fld id="{C8807129-960B-4945-A692-109C0A05FA48}" type="slidenum">
              <a:rPr lang="en-US" sz="1200">
                <a:solidFill>
                  <a:srgbClr val="000000"/>
                </a:solidFill>
                <a:latin typeface="바탕"/>
                <a:ea typeface="바탕"/>
              </a:rPr>
              <a:t>&lt;number&gt;</a:t>
            </a:fld>
            <a:endParaRPr/>
          </a:p>
        </p:txBody>
      </p:sp>
      <p:sp>
        <p:nvSpPr>
          <p:cNvPr id="457" name="CustomShape 2"/>
          <p:cNvSpPr/>
          <p:nvPr/>
        </p:nvSpPr>
        <p:spPr>
          <a:xfrm>
            <a:off x="1143000" y="685800"/>
            <a:ext cx="4571640" cy="3428640"/>
          </a:xfrm>
          <a:prstGeom prst="rect">
            <a:avLst/>
          </a:prstGeom>
          <a:solidFill>
            <a:srgbClr val="ffffff"/>
          </a:solidFill>
          <a:ln w="9360">
            <a:solidFill>
              <a:srgbClr val="000000"/>
            </a:solidFill>
            <a:miter/>
          </a:ln>
        </p:spPr>
      </p:sp>
      <p:sp>
        <p:nvSpPr>
          <p:cNvPr id="45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59" name="CustomShape 4"/>
          <p:cNvSpPr/>
          <p:nvPr/>
        </p:nvSpPr>
        <p:spPr>
          <a:xfrm>
            <a:off x="3884760" y="8685360"/>
            <a:ext cx="2971440" cy="45684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TextShape 1"/>
          <p:cNvSpPr txBox="1"/>
          <p:nvPr/>
        </p:nvSpPr>
        <p:spPr>
          <a:xfrm>
            <a:off x="3884760" y="8685360"/>
            <a:ext cx="2970000" cy="455400"/>
          </a:xfrm>
          <a:prstGeom prst="rect">
            <a:avLst/>
          </a:prstGeom>
        </p:spPr>
        <p:txBody>
          <a:bodyPr lIns="90000" rIns="90000" tIns="46800" bIns="46800" anchor="b"/>
          <a:p>
            <a:pPr>
              <a:lnSpc>
                <a:spcPct val="100000"/>
              </a:lnSpc>
            </a:pPr>
            <a:fld id="{2AA2BFFE-782C-4F56-B008-16EF6F0BC2FB}" type="slidenum">
              <a:rPr lang="en-US" sz="1200">
                <a:solidFill>
                  <a:srgbClr val="000000"/>
                </a:solidFill>
                <a:latin typeface="바탕"/>
                <a:ea typeface="바탕"/>
              </a:rPr>
              <a:t>&lt;number&gt;</a:t>
            </a:fld>
            <a:endParaRPr/>
          </a:p>
        </p:txBody>
      </p:sp>
      <p:sp>
        <p:nvSpPr>
          <p:cNvPr id="461" name="CustomShape 2"/>
          <p:cNvSpPr/>
          <p:nvPr/>
        </p:nvSpPr>
        <p:spPr>
          <a:xfrm>
            <a:off x="1143000" y="685800"/>
            <a:ext cx="4571640" cy="3428640"/>
          </a:xfrm>
          <a:prstGeom prst="rect">
            <a:avLst/>
          </a:prstGeom>
          <a:solidFill>
            <a:srgbClr val="ffffff"/>
          </a:solidFill>
          <a:ln w="9360">
            <a:solidFill>
              <a:srgbClr val="000000"/>
            </a:solidFill>
            <a:miter/>
          </a:ln>
        </p:spPr>
      </p:sp>
      <p:sp>
        <p:nvSpPr>
          <p:cNvPr id="46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63" name="CustomShape 4"/>
          <p:cNvSpPr/>
          <p:nvPr/>
        </p:nvSpPr>
        <p:spPr>
          <a:xfrm>
            <a:off x="3884760" y="8685360"/>
            <a:ext cx="2971440" cy="45684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TextShape 1"/>
          <p:cNvSpPr txBox="1"/>
          <p:nvPr/>
        </p:nvSpPr>
        <p:spPr>
          <a:xfrm>
            <a:off x="3884760" y="8685360"/>
            <a:ext cx="2970000" cy="455400"/>
          </a:xfrm>
          <a:prstGeom prst="rect">
            <a:avLst/>
          </a:prstGeom>
        </p:spPr>
        <p:txBody>
          <a:bodyPr lIns="90000" rIns="90000" tIns="46800" bIns="46800" anchor="b"/>
          <a:p>
            <a:pPr>
              <a:lnSpc>
                <a:spcPct val="100000"/>
              </a:lnSpc>
            </a:pPr>
            <a:fld id="{3157CC45-0664-459A-BFE7-1B1EF4916CA8}" type="slidenum">
              <a:rPr lang="en-US" sz="1200">
                <a:solidFill>
                  <a:srgbClr val="000000"/>
                </a:solidFill>
                <a:latin typeface="바탕"/>
                <a:ea typeface="바탕"/>
              </a:rPr>
              <a:t>&lt;number&gt;</a:t>
            </a:fld>
            <a:endParaRPr/>
          </a:p>
        </p:txBody>
      </p:sp>
      <p:sp>
        <p:nvSpPr>
          <p:cNvPr id="465" name="CustomShape 2"/>
          <p:cNvSpPr/>
          <p:nvPr/>
        </p:nvSpPr>
        <p:spPr>
          <a:xfrm>
            <a:off x="1143000" y="685800"/>
            <a:ext cx="4571640" cy="3428640"/>
          </a:xfrm>
          <a:prstGeom prst="rect">
            <a:avLst/>
          </a:prstGeom>
          <a:solidFill>
            <a:srgbClr val="ffffff"/>
          </a:solidFill>
          <a:ln w="9360">
            <a:solidFill>
              <a:srgbClr val="000000"/>
            </a:solidFill>
            <a:miter/>
          </a:ln>
        </p:spPr>
      </p:sp>
      <p:sp>
        <p:nvSpPr>
          <p:cNvPr id="46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67" name="CustomShape 4"/>
          <p:cNvSpPr/>
          <p:nvPr/>
        </p:nvSpPr>
        <p:spPr>
          <a:xfrm>
            <a:off x="3884760" y="8685360"/>
            <a:ext cx="2971440" cy="456840"/>
          </a:xfrm>
          <a:prstGeom prst="rect">
            <a:avLst/>
          </a:prstGeom>
          <a:noFill/>
          <a:ln>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8" name="TextShape 1"/>
          <p:cNvSpPr txBox="1"/>
          <p:nvPr/>
        </p:nvSpPr>
        <p:spPr>
          <a:xfrm>
            <a:off x="3884760" y="8685360"/>
            <a:ext cx="2970000" cy="455400"/>
          </a:xfrm>
          <a:prstGeom prst="rect">
            <a:avLst/>
          </a:prstGeom>
        </p:spPr>
        <p:txBody>
          <a:bodyPr lIns="90000" rIns="90000" tIns="46800" bIns="46800" anchor="b"/>
          <a:p>
            <a:pPr>
              <a:lnSpc>
                <a:spcPct val="100000"/>
              </a:lnSpc>
            </a:pPr>
            <a:fld id="{AEF33C5A-B989-4166-A293-F5647C9848FA}" type="slidenum">
              <a:rPr lang="en-US" sz="1200">
                <a:solidFill>
                  <a:srgbClr val="000000"/>
                </a:solidFill>
                <a:latin typeface="바탕"/>
                <a:ea typeface="바탕"/>
              </a:rPr>
              <a:t>&lt;number&gt;</a:t>
            </a:fld>
            <a:endParaRPr/>
          </a:p>
        </p:txBody>
      </p:sp>
      <p:sp>
        <p:nvSpPr>
          <p:cNvPr id="469" name="CustomShape 2"/>
          <p:cNvSpPr/>
          <p:nvPr/>
        </p:nvSpPr>
        <p:spPr>
          <a:xfrm>
            <a:off x="1143000" y="685800"/>
            <a:ext cx="4571640" cy="3428640"/>
          </a:xfrm>
          <a:prstGeom prst="rect">
            <a:avLst/>
          </a:prstGeom>
          <a:solidFill>
            <a:srgbClr val="ffffff"/>
          </a:solidFill>
          <a:ln w="9360">
            <a:solidFill>
              <a:srgbClr val="000000"/>
            </a:solidFill>
            <a:miter/>
          </a:ln>
        </p:spPr>
      </p:sp>
      <p:sp>
        <p:nvSpPr>
          <p:cNvPr id="47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71" name="CustomShape 4"/>
          <p:cNvSpPr/>
          <p:nvPr/>
        </p:nvSpPr>
        <p:spPr>
          <a:xfrm>
            <a:off x="3884760" y="8685360"/>
            <a:ext cx="2971440" cy="45684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TextShape 1"/>
          <p:cNvSpPr txBox="1"/>
          <p:nvPr/>
        </p:nvSpPr>
        <p:spPr>
          <a:xfrm>
            <a:off x="3884760" y="8685360"/>
            <a:ext cx="2970000" cy="455400"/>
          </a:xfrm>
          <a:prstGeom prst="rect">
            <a:avLst/>
          </a:prstGeom>
        </p:spPr>
        <p:txBody>
          <a:bodyPr lIns="90000" rIns="90000" tIns="46800" bIns="46800" anchor="b"/>
          <a:p>
            <a:pPr>
              <a:lnSpc>
                <a:spcPct val="100000"/>
              </a:lnSpc>
            </a:pPr>
            <a:fld id="{C9DA8888-3386-4318-9C2F-D7FFA0EED868}" type="slidenum">
              <a:rPr lang="en-US" sz="1200">
                <a:solidFill>
                  <a:srgbClr val="000000"/>
                </a:solidFill>
                <a:latin typeface="바탕"/>
                <a:ea typeface="바탕"/>
              </a:rPr>
              <a:t>&lt;number&gt;</a:t>
            </a:fld>
            <a:endParaRPr/>
          </a:p>
        </p:txBody>
      </p:sp>
      <p:sp>
        <p:nvSpPr>
          <p:cNvPr id="473" name="CustomShape 2"/>
          <p:cNvSpPr/>
          <p:nvPr/>
        </p:nvSpPr>
        <p:spPr>
          <a:xfrm>
            <a:off x="1143000" y="685800"/>
            <a:ext cx="4571640" cy="3428640"/>
          </a:xfrm>
          <a:prstGeom prst="rect">
            <a:avLst/>
          </a:prstGeom>
          <a:solidFill>
            <a:srgbClr val="ffffff"/>
          </a:solidFill>
          <a:ln w="9360">
            <a:solidFill>
              <a:srgbClr val="000000"/>
            </a:solidFill>
            <a:miter/>
          </a:ln>
        </p:spPr>
      </p:sp>
      <p:sp>
        <p:nvSpPr>
          <p:cNvPr id="47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75" name="CustomShape 4"/>
          <p:cNvSpPr/>
          <p:nvPr/>
        </p:nvSpPr>
        <p:spPr>
          <a:xfrm>
            <a:off x="3884760" y="8685360"/>
            <a:ext cx="2971440" cy="45684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TextShape 1"/>
          <p:cNvSpPr txBox="1"/>
          <p:nvPr/>
        </p:nvSpPr>
        <p:spPr>
          <a:xfrm>
            <a:off x="3884760" y="8685360"/>
            <a:ext cx="2970000" cy="455400"/>
          </a:xfrm>
          <a:prstGeom prst="rect">
            <a:avLst/>
          </a:prstGeom>
        </p:spPr>
        <p:txBody>
          <a:bodyPr lIns="90000" rIns="90000" tIns="46800" bIns="46800" anchor="b"/>
          <a:p>
            <a:pPr>
              <a:lnSpc>
                <a:spcPct val="100000"/>
              </a:lnSpc>
            </a:pPr>
            <a:fld id="{E6CCD5BF-14E5-4A5D-8E3A-081B6DF4C54B}" type="slidenum">
              <a:rPr lang="en-US" sz="1200">
                <a:solidFill>
                  <a:srgbClr val="000000"/>
                </a:solidFill>
                <a:latin typeface="바탕"/>
                <a:ea typeface="바탕"/>
              </a:rPr>
              <a:t>&lt;number&gt;</a:t>
            </a:fld>
            <a:endParaRPr/>
          </a:p>
        </p:txBody>
      </p:sp>
      <p:sp>
        <p:nvSpPr>
          <p:cNvPr id="477" name="CustomShape 2"/>
          <p:cNvSpPr/>
          <p:nvPr/>
        </p:nvSpPr>
        <p:spPr>
          <a:xfrm>
            <a:off x="1143000" y="685800"/>
            <a:ext cx="4571640" cy="3428640"/>
          </a:xfrm>
          <a:prstGeom prst="rect">
            <a:avLst/>
          </a:prstGeom>
          <a:solidFill>
            <a:srgbClr val="ffffff"/>
          </a:solidFill>
          <a:ln w="9360">
            <a:solidFill>
              <a:srgbClr val="000000"/>
            </a:solidFill>
            <a:miter/>
          </a:ln>
        </p:spPr>
      </p:sp>
      <p:sp>
        <p:nvSpPr>
          <p:cNvPr id="47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79" name="CustomShape 4"/>
          <p:cNvSpPr/>
          <p:nvPr/>
        </p:nvSpPr>
        <p:spPr>
          <a:xfrm>
            <a:off x="3884760" y="8685360"/>
            <a:ext cx="2971440" cy="45684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0" name="TextShape 1"/>
          <p:cNvSpPr txBox="1"/>
          <p:nvPr/>
        </p:nvSpPr>
        <p:spPr>
          <a:xfrm>
            <a:off x="3884760" y="8685360"/>
            <a:ext cx="2970000" cy="455400"/>
          </a:xfrm>
          <a:prstGeom prst="rect">
            <a:avLst/>
          </a:prstGeom>
        </p:spPr>
        <p:txBody>
          <a:bodyPr lIns="90000" rIns="90000" tIns="46800" bIns="46800" anchor="b"/>
          <a:p>
            <a:pPr>
              <a:lnSpc>
                <a:spcPct val="100000"/>
              </a:lnSpc>
            </a:pPr>
            <a:fld id="{2B76E7FA-D9A5-4557-B99D-F9A210DA6062}" type="slidenum">
              <a:rPr lang="en-US" sz="1200">
                <a:solidFill>
                  <a:srgbClr val="000000"/>
                </a:solidFill>
                <a:latin typeface="바탕"/>
                <a:ea typeface="바탕"/>
              </a:rPr>
              <a:t>&lt;number&gt;</a:t>
            </a:fld>
            <a:endParaRPr/>
          </a:p>
        </p:txBody>
      </p:sp>
      <p:sp>
        <p:nvSpPr>
          <p:cNvPr id="481" name="CustomShape 2"/>
          <p:cNvSpPr/>
          <p:nvPr/>
        </p:nvSpPr>
        <p:spPr>
          <a:xfrm>
            <a:off x="1143000" y="685800"/>
            <a:ext cx="4571640" cy="3428640"/>
          </a:xfrm>
          <a:prstGeom prst="rect">
            <a:avLst/>
          </a:prstGeom>
          <a:solidFill>
            <a:srgbClr val="ffffff"/>
          </a:solidFill>
          <a:ln w="9360">
            <a:solidFill>
              <a:srgbClr val="000000"/>
            </a:solidFill>
            <a:miter/>
          </a:ln>
        </p:spPr>
      </p:sp>
      <p:sp>
        <p:nvSpPr>
          <p:cNvPr id="48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83" name="CustomShape 4"/>
          <p:cNvSpPr/>
          <p:nvPr/>
        </p:nvSpPr>
        <p:spPr>
          <a:xfrm>
            <a:off x="3884760" y="8685360"/>
            <a:ext cx="2971440" cy="45684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TextShape 1"/>
          <p:cNvSpPr txBox="1"/>
          <p:nvPr/>
        </p:nvSpPr>
        <p:spPr>
          <a:xfrm>
            <a:off x="3884760" y="8685360"/>
            <a:ext cx="2970000" cy="455400"/>
          </a:xfrm>
          <a:prstGeom prst="rect">
            <a:avLst/>
          </a:prstGeom>
        </p:spPr>
        <p:txBody>
          <a:bodyPr lIns="90000" rIns="90000" tIns="46800" bIns="46800" anchor="b"/>
          <a:p>
            <a:pPr>
              <a:lnSpc>
                <a:spcPct val="100000"/>
              </a:lnSpc>
            </a:pPr>
            <a:fld id="{A5E6C326-04D1-4E9E-80B9-498EA1403AFC}" type="slidenum">
              <a:rPr lang="en-US" sz="1200">
                <a:solidFill>
                  <a:srgbClr val="000000"/>
                </a:solidFill>
                <a:latin typeface="바탕"/>
                <a:ea typeface="바탕"/>
              </a:rPr>
              <a:t>&lt;number&gt;</a:t>
            </a:fld>
            <a:endParaRPr/>
          </a:p>
        </p:txBody>
      </p:sp>
      <p:sp>
        <p:nvSpPr>
          <p:cNvPr id="485" name="CustomShape 2"/>
          <p:cNvSpPr/>
          <p:nvPr/>
        </p:nvSpPr>
        <p:spPr>
          <a:xfrm>
            <a:off x="1143000" y="685800"/>
            <a:ext cx="4571640" cy="3428640"/>
          </a:xfrm>
          <a:prstGeom prst="rect">
            <a:avLst/>
          </a:prstGeom>
          <a:solidFill>
            <a:srgbClr val="ffffff"/>
          </a:solidFill>
          <a:ln w="9360">
            <a:solidFill>
              <a:srgbClr val="000000"/>
            </a:solidFill>
            <a:miter/>
          </a:ln>
        </p:spPr>
      </p:sp>
      <p:sp>
        <p:nvSpPr>
          <p:cNvPr id="486"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Brace</a:t>
            </a:r>
            <a:endParaRPr/>
          </a:p>
        </p:txBody>
      </p:sp>
      <p:sp>
        <p:nvSpPr>
          <p:cNvPr id="487" name="CustomShape 4"/>
          <p:cNvSpPr/>
          <p:nvPr/>
        </p:nvSpPr>
        <p:spPr>
          <a:xfrm>
            <a:off x="3884760" y="8685360"/>
            <a:ext cx="2971440" cy="45684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8" name="TextShape 1"/>
          <p:cNvSpPr txBox="1"/>
          <p:nvPr/>
        </p:nvSpPr>
        <p:spPr>
          <a:xfrm>
            <a:off x="3884760" y="8685360"/>
            <a:ext cx="2970000" cy="455400"/>
          </a:xfrm>
          <a:prstGeom prst="rect">
            <a:avLst/>
          </a:prstGeom>
        </p:spPr>
        <p:txBody>
          <a:bodyPr lIns="90000" rIns="90000" tIns="46800" bIns="46800" anchor="b"/>
          <a:p>
            <a:pPr>
              <a:lnSpc>
                <a:spcPct val="100000"/>
              </a:lnSpc>
            </a:pPr>
            <a:fld id="{17C496C1-0D80-430F-89D3-152A553EF871}" type="slidenum">
              <a:rPr lang="en-US" sz="1200">
                <a:solidFill>
                  <a:srgbClr val="000000"/>
                </a:solidFill>
                <a:latin typeface="바탕"/>
                <a:ea typeface="바탕"/>
              </a:rPr>
              <a:t>&lt;number&gt;</a:t>
            </a:fld>
            <a:endParaRPr/>
          </a:p>
        </p:txBody>
      </p:sp>
      <p:sp>
        <p:nvSpPr>
          <p:cNvPr id="489" name="CustomShape 2"/>
          <p:cNvSpPr/>
          <p:nvPr/>
        </p:nvSpPr>
        <p:spPr>
          <a:xfrm>
            <a:off x="1143000" y="685800"/>
            <a:ext cx="4571640" cy="3428640"/>
          </a:xfrm>
          <a:prstGeom prst="rect">
            <a:avLst/>
          </a:prstGeom>
          <a:solidFill>
            <a:srgbClr val="ffffff"/>
          </a:solidFill>
          <a:ln w="9360">
            <a:solidFill>
              <a:srgbClr val="000000"/>
            </a:solidFill>
            <a:miter/>
          </a:ln>
        </p:spPr>
      </p:sp>
      <p:sp>
        <p:nvSpPr>
          <p:cNvPr id="49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91" name="CustomShape 4"/>
          <p:cNvSpPr/>
          <p:nvPr/>
        </p:nvSpPr>
        <p:spPr>
          <a:xfrm>
            <a:off x="3884760" y="8685360"/>
            <a:ext cx="2971440" cy="45684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TextShape 1"/>
          <p:cNvSpPr txBox="1"/>
          <p:nvPr/>
        </p:nvSpPr>
        <p:spPr>
          <a:xfrm>
            <a:off x="3884760" y="8685360"/>
            <a:ext cx="2970000" cy="455400"/>
          </a:xfrm>
          <a:prstGeom prst="rect">
            <a:avLst/>
          </a:prstGeom>
        </p:spPr>
        <p:txBody>
          <a:bodyPr lIns="90000" rIns="90000" tIns="46800" bIns="46800" anchor="b"/>
          <a:p>
            <a:pPr>
              <a:lnSpc>
                <a:spcPct val="100000"/>
              </a:lnSpc>
            </a:pPr>
            <a:fld id="{CC060733-E495-4AC9-B58A-E0CDB43A41EB}" type="slidenum">
              <a:rPr lang="en-US" sz="1200">
                <a:solidFill>
                  <a:srgbClr val="000000"/>
                </a:solidFill>
                <a:latin typeface="바탕"/>
                <a:ea typeface="바탕"/>
              </a:rPr>
              <a:t>&lt;number&gt;</a:t>
            </a:fld>
            <a:endParaRPr/>
          </a:p>
        </p:txBody>
      </p:sp>
      <p:sp>
        <p:nvSpPr>
          <p:cNvPr id="423"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TextShape 1"/>
          <p:cNvSpPr txBox="1"/>
          <p:nvPr/>
        </p:nvSpPr>
        <p:spPr>
          <a:xfrm>
            <a:off x="3884760" y="8685360"/>
            <a:ext cx="2970000" cy="455400"/>
          </a:xfrm>
          <a:prstGeom prst="rect">
            <a:avLst/>
          </a:prstGeom>
        </p:spPr>
        <p:txBody>
          <a:bodyPr lIns="90000" rIns="90000" tIns="46800" bIns="46800" anchor="b"/>
          <a:p>
            <a:pPr>
              <a:lnSpc>
                <a:spcPct val="100000"/>
              </a:lnSpc>
            </a:pPr>
            <a:fld id="{8AC34DB4-DD85-4C03-9C59-A61026E9E876}" type="slidenum">
              <a:rPr lang="en-US" sz="1200">
                <a:solidFill>
                  <a:srgbClr val="000000"/>
                </a:solidFill>
                <a:latin typeface="바탕"/>
                <a:ea typeface="바탕"/>
              </a:rPr>
              <a:t>&lt;number&gt;</a:t>
            </a:fld>
            <a:endParaRPr/>
          </a:p>
        </p:txBody>
      </p:sp>
      <p:sp>
        <p:nvSpPr>
          <p:cNvPr id="493" name="CustomShape 2"/>
          <p:cNvSpPr/>
          <p:nvPr/>
        </p:nvSpPr>
        <p:spPr>
          <a:xfrm>
            <a:off x="1143000" y="685800"/>
            <a:ext cx="4571640" cy="3428640"/>
          </a:xfrm>
          <a:prstGeom prst="rect">
            <a:avLst/>
          </a:prstGeom>
          <a:solidFill>
            <a:srgbClr val="ffffff"/>
          </a:solidFill>
          <a:ln w="9360">
            <a:solidFill>
              <a:srgbClr val="000000"/>
            </a:solidFill>
            <a:miter/>
          </a:ln>
        </p:spPr>
      </p:sp>
      <p:sp>
        <p:nvSpPr>
          <p:cNvPr id="49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95" name="CustomShape 4"/>
          <p:cNvSpPr/>
          <p:nvPr/>
        </p:nvSpPr>
        <p:spPr>
          <a:xfrm>
            <a:off x="3884760" y="8685360"/>
            <a:ext cx="2971440" cy="45684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6" name="TextShape 1"/>
          <p:cNvSpPr txBox="1"/>
          <p:nvPr/>
        </p:nvSpPr>
        <p:spPr>
          <a:xfrm>
            <a:off x="3884760" y="8685360"/>
            <a:ext cx="2970000" cy="455400"/>
          </a:xfrm>
          <a:prstGeom prst="rect">
            <a:avLst/>
          </a:prstGeom>
        </p:spPr>
        <p:txBody>
          <a:bodyPr lIns="90000" rIns="90000" tIns="46800" bIns="46800" anchor="b"/>
          <a:p>
            <a:pPr>
              <a:lnSpc>
                <a:spcPct val="100000"/>
              </a:lnSpc>
            </a:pPr>
            <a:fld id="{B082D034-59D4-4ACD-B9A9-8F78E940F151}" type="slidenum">
              <a:rPr lang="en-US" sz="1200">
                <a:solidFill>
                  <a:srgbClr val="000000"/>
                </a:solidFill>
                <a:latin typeface="바탕"/>
                <a:ea typeface="바탕"/>
              </a:rPr>
              <a:t>&lt;number&gt;</a:t>
            </a:fld>
            <a:endParaRPr/>
          </a:p>
        </p:txBody>
      </p:sp>
      <p:sp>
        <p:nvSpPr>
          <p:cNvPr id="497" name="CustomShape 2"/>
          <p:cNvSpPr/>
          <p:nvPr/>
        </p:nvSpPr>
        <p:spPr>
          <a:xfrm>
            <a:off x="1143000" y="685800"/>
            <a:ext cx="4571640" cy="3428640"/>
          </a:xfrm>
          <a:prstGeom prst="rect">
            <a:avLst/>
          </a:prstGeom>
          <a:solidFill>
            <a:srgbClr val="ffffff"/>
          </a:solidFill>
          <a:ln w="9360">
            <a:solidFill>
              <a:srgbClr val="000000"/>
            </a:solidFill>
            <a:miter/>
          </a:ln>
        </p:spPr>
      </p:sp>
      <p:sp>
        <p:nvSpPr>
          <p:cNvPr id="49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99" name="CustomShape 4"/>
          <p:cNvSpPr/>
          <p:nvPr/>
        </p:nvSpPr>
        <p:spPr>
          <a:xfrm>
            <a:off x="3884760" y="8685360"/>
            <a:ext cx="2971440" cy="45684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0" name="TextShape 1"/>
          <p:cNvSpPr txBox="1"/>
          <p:nvPr/>
        </p:nvSpPr>
        <p:spPr>
          <a:xfrm>
            <a:off x="3884760" y="8685360"/>
            <a:ext cx="2970000" cy="455400"/>
          </a:xfrm>
          <a:prstGeom prst="rect">
            <a:avLst/>
          </a:prstGeom>
        </p:spPr>
        <p:txBody>
          <a:bodyPr lIns="90000" rIns="90000" tIns="46800" bIns="46800" anchor="b"/>
          <a:p>
            <a:pPr>
              <a:lnSpc>
                <a:spcPct val="100000"/>
              </a:lnSpc>
            </a:pPr>
            <a:fld id="{11C28430-18A2-4747-BADD-09204C4BC01A}" type="slidenum">
              <a:rPr lang="en-US" sz="1200">
                <a:solidFill>
                  <a:srgbClr val="000000"/>
                </a:solidFill>
                <a:latin typeface="바탕"/>
                <a:ea typeface="바탕"/>
              </a:rPr>
              <a:t>&lt;number&gt;</a:t>
            </a:fld>
            <a:endParaRPr/>
          </a:p>
        </p:txBody>
      </p:sp>
      <p:sp>
        <p:nvSpPr>
          <p:cNvPr id="501" name="CustomShape 2"/>
          <p:cNvSpPr/>
          <p:nvPr/>
        </p:nvSpPr>
        <p:spPr>
          <a:xfrm>
            <a:off x="1143000" y="685800"/>
            <a:ext cx="4571640" cy="3428640"/>
          </a:xfrm>
          <a:prstGeom prst="rect">
            <a:avLst/>
          </a:prstGeom>
          <a:solidFill>
            <a:srgbClr val="ffffff"/>
          </a:solidFill>
          <a:ln w="9360">
            <a:solidFill>
              <a:srgbClr val="000000"/>
            </a:solidFill>
            <a:miter/>
          </a:ln>
        </p:spPr>
      </p:sp>
      <p:sp>
        <p:nvSpPr>
          <p:cNvPr id="50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03" name="CustomShape 4"/>
          <p:cNvSpPr/>
          <p:nvPr/>
        </p:nvSpPr>
        <p:spPr>
          <a:xfrm>
            <a:off x="3884760" y="8685360"/>
            <a:ext cx="2971440" cy="45684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4" name="TextShape 1"/>
          <p:cNvSpPr txBox="1"/>
          <p:nvPr/>
        </p:nvSpPr>
        <p:spPr>
          <a:xfrm>
            <a:off x="3884760" y="8685360"/>
            <a:ext cx="2970000" cy="455400"/>
          </a:xfrm>
          <a:prstGeom prst="rect">
            <a:avLst/>
          </a:prstGeom>
        </p:spPr>
        <p:txBody>
          <a:bodyPr lIns="90000" rIns="90000" tIns="46800" bIns="46800" anchor="b"/>
          <a:p>
            <a:pPr>
              <a:lnSpc>
                <a:spcPct val="100000"/>
              </a:lnSpc>
            </a:pPr>
            <a:fld id="{0F27CE64-18E0-41AA-A38F-99D1208A60AE}" type="slidenum">
              <a:rPr lang="en-US" sz="1200">
                <a:solidFill>
                  <a:srgbClr val="000000"/>
                </a:solidFill>
                <a:latin typeface="바탕"/>
                <a:ea typeface="바탕"/>
              </a:rPr>
              <a:t>&lt;number&gt;</a:t>
            </a:fld>
            <a:endParaRPr/>
          </a:p>
        </p:txBody>
      </p:sp>
      <p:sp>
        <p:nvSpPr>
          <p:cNvPr id="505" name="CustomShape 2"/>
          <p:cNvSpPr/>
          <p:nvPr/>
        </p:nvSpPr>
        <p:spPr>
          <a:xfrm>
            <a:off x="1143000" y="685800"/>
            <a:ext cx="4571640" cy="3428640"/>
          </a:xfrm>
          <a:prstGeom prst="rect">
            <a:avLst/>
          </a:prstGeom>
          <a:solidFill>
            <a:srgbClr val="ffffff"/>
          </a:solidFill>
          <a:ln w="9360">
            <a:solidFill>
              <a:srgbClr val="000000"/>
            </a:solidFill>
            <a:miter/>
          </a:ln>
        </p:spPr>
      </p:sp>
      <p:sp>
        <p:nvSpPr>
          <p:cNvPr id="50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07" name="CustomShape 4"/>
          <p:cNvSpPr/>
          <p:nvPr/>
        </p:nvSpPr>
        <p:spPr>
          <a:xfrm>
            <a:off x="3884760" y="8685360"/>
            <a:ext cx="2971440" cy="45684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TextShape 1"/>
          <p:cNvSpPr txBox="1"/>
          <p:nvPr/>
        </p:nvSpPr>
        <p:spPr>
          <a:xfrm>
            <a:off x="3884760" y="8685360"/>
            <a:ext cx="2970000" cy="455400"/>
          </a:xfrm>
          <a:prstGeom prst="rect">
            <a:avLst/>
          </a:prstGeom>
        </p:spPr>
        <p:txBody>
          <a:bodyPr lIns="90000" rIns="90000" tIns="46800" bIns="46800" anchor="b"/>
          <a:p>
            <a:pPr>
              <a:lnSpc>
                <a:spcPct val="100000"/>
              </a:lnSpc>
            </a:pPr>
            <a:fld id="{BB41C1A5-8BFA-4AAB-A026-737A8FDA80B5}" type="slidenum">
              <a:rPr lang="en-US" sz="1200">
                <a:solidFill>
                  <a:srgbClr val="000000"/>
                </a:solidFill>
                <a:latin typeface="바탕"/>
                <a:ea typeface="바탕"/>
              </a:rPr>
              <a:t>&lt;number&gt;</a:t>
            </a:fld>
            <a:endParaRPr/>
          </a:p>
        </p:txBody>
      </p:sp>
      <p:sp>
        <p:nvSpPr>
          <p:cNvPr id="509" name="CustomShape 2"/>
          <p:cNvSpPr/>
          <p:nvPr/>
        </p:nvSpPr>
        <p:spPr>
          <a:xfrm>
            <a:off x="1143000" y="685800"/>
            <a:ext cx="4571640" cy="3428640"/>
          </a:xfrm>
          <a:prstGeom prst="rect">
            <a:avLst/>
          </a:prstGeom>
          <a:solidFill>
            <a:srgbClr val="ffffff"/>
          </a:solidFill>
          <a:ln w="9360">
            <a:solidFill>
              <a:srgbClr val="000000"/>
            </a:solidFill>
            <a:miter/>
          </a:ln>
        </p:spPr>
      </p:sp>
      <p:sp>
        <p:nvSpPr>
          <p:cNvPr id="51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11" name="CustomShape 4"/>
          <p:cNvSpPr/>
          <p:nvPr/>
        </p:nvSpPr>
        <p:spPr>
          <a:xfrm>
            <a:off x="3884760" y="8685360"/>
            <a:ext cx="2971440" cy="45684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2" name="TextShape 1"/>
          <p:cNvSpPr txBox="1"/>
          <p:nvPr/>
        </p:nvSpPr>
        <p:spPr>
          <a:xfrm>
            <a:off x="3884760" y="8685360"/>
            <a:ext cx="2970000" cy="455400"/>
          </a:xfrm>
          <a:prstGeom prst="rect">
            <a:avLst/>
          </a:prstGeom>
        </p:spPr>
        <p:txBody>
          <a:bodyPr lIns="90000" rIns="90000" tIns="46800" bIns="46800" anchor="b"/>
          <a:p>
            <a:pPr>
              <a:lnSpc>
                <a:spcPct val="100000"/>
              </a:lnSpc>
            </a:pPr>
            <a:fld id="{154A9469-8E54-455E-B5A3-3CD7FA48E8F1}" type="slidenum">
              <a:rPr lang="en-US" sz="1200">
                <a:solidFill>
                  <a:srgbClr val="000000"/>
                </a:solidFill>
                <a:latin typeface="바탕"/>
                <a:ea typeface="바탕"/>
              </a:rPr>
              <a:t>&lt;number&gt;</a:t>
            </a:fld>
            <a:endParaRPr/>
          </a:p>
        </p:txBody>
      </p:sp>
      <p:sp>
        <p:nvSpPr>
          <p:cNvPr id="513" name="CustomShape 2"/>
          <p:cNvSpPr/>
          <p:nvPr/>
        </p:nvSpPr>
        <p:spPr>
          <a:xfrm>
            <a:off x="1143000" y="685800"/>
            <a:ext cx="4571640" cy="3428640"/>
          </a:xfrm>
          <a:prstGeom prst="rect">
            <a:avLst/>
          </a:prstGeom>
          <a:solidFill>
            <a:srgbClr val="ffffff"/>
          </a:solidFill>
          <a:ln w="9360">
            <a:solidFill>
              <a:srgbClr val="000000"/>
            </a:solidFill>
            <a:miter/>
          </a:ln>
        </p:spPr>
      </p:sp>
      <p:sp>
        <p:nvSpPr>
          <p:cNvPr id="51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15" name="CustomShape 4"/>
          <p:cNvSpPr/>
          <p:nvPr/>
        </p:nvSpPr>
        <p:spPr>
          <a:xfrm>
            <a:off x="3884760" y="8685360"/>
            <a:ext cx="2971440" cy="45684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6" name="TextShape 1"/>
          <p:cNvSpPr txBox="1"/>
          <p:nvPr/>
        </p:nvSpPr>
        <p:spPr>
          <a:xfrm>
            <a:off x="3884760" y="8685360"/>
            <a:ext cx="2970000" cy="455400"/>
          </a:xfrm>
          <a:prstGeom prst="rect">
            <a:avLst/>
          </a:prstGeom>
        </p:spPr>
        <p:txBody>
          <a:bodyPr lIns="90000" rIns="90000" tIns="46800" bIns="46800" anchor="b"/>
          <a:p>
            <a:pPr>
              <a:lnSpc>
                <a:spcPct val="100000"/>
              </a:lnSpc>
            </a:pPr>
            <a:fld id="{F6887273-AB71-40EA-95BF-EE80D547CD2B}" type="slidenum">
              <a:rPr lang="en-US" sz="1200">
                <a:solidFill>
                  <a:srgbClr val="000000"/>
                </a:solidFill>
                <a:latin typeface="바탕"/>
                <a:ea typeface="바탕"/>
              </a:rPr>
              <a:t>&lt;number&gt;</a:t>
            </a:fld>
            <a:endParaRPr/>
          </a:p>
        </p:txBody>
      </p:sp>
      <p:sp>
        <p:nvSpPr>
          <p:cNvPr id="517" name="CustomShape 2"/>
          <p:cNvSpPr/>
          <p:nvPr/>
        </p:nvSpPr>
        <p:spPr>
          <a:xfrm>
            <a:off x="1143000" y="685800"/>
            <a:ext cx="4571640" cy="3428640"/>
          </a:xfrm>
          <a:prstGeom prst="rect">
            <a:avLst/>
          </a:prstGeom>
          <a:solidFill>
            <a:srgbClr val="ffffff"/>
          </a:solidFill>
          <a:ln w="9360">
            <a:solidFill>
              <a:srgbClr val="000000"/>
            </a:solidFill>
            <a:miter/>
          </a:ln>
        </p:spPr>
      </p:sp>
      <p:sp>
        <p:nvSpPr>
          <p:cNvPr id="518"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Cannot both happen at the same time</a:t>
            </a:r>
            <a:endParaRPr/>
          </a:p>
        </p:txBody>
      </p:sp>
      <p:sp>
        <p:nvSpPr>
          <p:cNvPr id="519" name="CustomShape 4"/>
          <p:cNvSpPr/>
          <p:nvPr/>
        </p:nvSpPr>
        <p:spPr>
          <a:xfrm>
            <a:off x="3884760" y="8685360"/>
            <a:ext cx="2971440" cy="45684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0" name="TextShape 1"/>
          <p:cNvSpPr txBox="1"/>
          <p:nvPr/>
        </p:nvSpPr>
        <p:spPr>
          <a:xfrm>
            <a:off x="3884760" y="8685360"/>
            <a:ext cx="2970000" cy="455400"/>
          </a:xfrm>
          <a:prstGeom prst="rect">
            <a:avLst/>
          </a:prstGeom>
        </p:spPr>
        <p:txBody>
          <a:bodyPr lIns="90000" rIns="90000" tIns="46800" bIns="46800" anchor="b"/>
          <a:p>
            <a:pPr>
              <a:lnSpc>
                <a:spcPct val="100000"/>
              </a:lnSpc>
            </a:pPr>
            <a:fld id="{48B25C66-6DA5-4134-B318-1B9CA5EDA83F}" type="slidenum">
              <a:rPr lang="en-US" sz="1200">
                <a:solidFill>
                  <a:srgbClr val="000000"/>
                </a:solidFill>
                <a:latin typeface="바탕"/>
                <a:ea typeface="바탕"/>
              </a:rPr>
              <a:t>&lt;number&gt;</a:t>
            </a:fld>
            <a:endParaRPr/>
          </a:p>
        </p:txBody>
      </p:sp>
      <p:sp>
        <p:nvSpPr>
          <p:cNvPr id="521" name="CustomShape 2"/>
          <p:cNvSpPr/>
          <p:nvPr/>
        </p:nvSpPr>
        <p:spPr>
          <a:xfrm>
            <a:off x="1143000" y="685800"/>
            <a:ext cx="4571640" cy="3428640"/>
          </a:xfrm>
          <a:prstGeom prst="rect">
            <a:avLst/>
          </a:prstGeom>
          <a:solidFill>
            <a:srgbClr val="ffffff"/>
          </a:solidFill>
          <a:ln w="9360">
            <a:solidFill>
              <a:srgbClr val="000000"/>
            </a:solidFill>
            <a:miter/>
          </a:ln>
        </p:spPr>
      </p:sp>
      <p:sp>
        <p:nvSpPr>
          <p:cNvPr id="52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23" name="CustomShape 4"/>
          <p:cNvSpPr/>
          <p:nvPr/>
        </p:nvSpPr>
        <p:spPr>
          <a:xfrm>
            <a:off x="3884760" y="8685360"/>
            <a:ext cx="2971440" cy="45684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4" name="TextShape 1"/>
          <p:cNvSpPr txBox="1"/>
          <p:nvPr/>
        </p:nvSpPr>
        <p:spPr>
          <a:xfrm>
            <a:off x="3884760" y="8685360"/>
            <a:ext cx="2970000" cy="455400"/>
          </a:xfrm>
          <a:prstGeom prst="rect">
            <a:avLst/>
          </a:prstGeom>
        </p:spPr>
        <p:txBody>
          <a:bodyPr lIns="90000" rIns="90000" tIns="46800" bIns="46800" anchor="b"/>
          <a:p>
            <a:pPr>
              <a:lnSpc>
                <a:spcPct val="100000"/>
              </a:lnSpc>
            </a:pPr>
            <a:fld id="{9FC4F36A-D403-4D73-A4A9-D6410F1B2BC2}" type="slidenum">
              <a:rPr lang="en-US" sz="1200">
                <a:solidFill>
                  <a:srgbClr val="000000"/>
                </a:solidFill>
                <a:latin typeface="바탕"/>
                <a:ea typeface="바탕"/>
              </a:rPr>
              <a:t>&lt;number&gt;</a:t>
            </a:fld>
            <a:endParaRPr/>
          </a:p>
        </p:txBody>
      </p:sp>
      <p:sp>
        <p:nvSpPr>
          <p:cNvPr id="525" name="CustomShape 2"/>
          <p:cNvSpPr/>
          <p:nvPr/>
        </p:nvSpPr>
        <p:spPr>
          <a:xfrm>
            <a:off x="1143000" y="685800"/>
            <a:ext cx="4571640" cy="3428640"/>
          </a:xfrm>
          <a:prstGeom prst="rect">
            <a:avLst/>
          </a:prstGeom>
          <a:solidFill>
            <a:srgbClr val="ffffff"/>
          </a:solidFill>
          <a:ln w="9360">
            <a:solidFill>
              <a:srgbClr val="000000"/>
            </a:solidFill>
            <a:miter/>
          </a:ln>
        </p:spPr>
      </p:sp>
      <p:sp>
        <p:nvSpPr>
          <p:cNvPr id="52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27" name="CustomShape 4"/>
          <p:cNvSpPr/>
          <p:nvPr/>
        </p:nvSpPr>
        <p:spPr>
          <a:xfrm>
            <a:off x="3884760" y="8685360"/>
            <a:ext cx="2971440" cy="456840"/>
          </a:xfrm>
          <a:prstGeom prst="rect">
            <a:avLst/>
          </a:prstGeom>
          <a:noFill/>
          <a:ln>
            <a:noFill/>
          </a:ln>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3884760" y="8685360"/>
            <a:ext cx="2970000" cy="455400"/>
          </a:xfrm>
          <a:prstGeom prst="rect">
            <a:avLst/>
          </a:prstGeom>
        </p:spPr>
        <p:txBody>
          <a:bodyPr lIns="90000" rIns="90000" tIns="46800" bIns="46800" anchor="b"/>
          <a:p>
            <a:pPr>
              <a:lnSpc>
                <a:spcPct val="100000"/>
              </a:lnSpc>
            </a:pPr>
            <a:fld id="{EB1E59C2-A7F1-4051-BC2F-CD10CD115953}" type="slidenum">
              <a:rPr lang="en-US" sz="1200">
                <a:solidFill>
                  <a:srgbClr val="000000"/>
                </a:solidFill>
                <a:latin typeface="바탕"/>
                <a:ea typeface="바탕"/>
              </a:rPr>
              <a:t>&lt;number&gt;</a:t>
            </a:fld>
            <a:endParaRPr/>
          </a:p>
        </p:txBody>
      </p:sp>
      <p:sp>
        <p:nvSpPr>
          <p:cNvPr id="529" name="CustomShape 2"/>
          <p:cNvSpPr/>
          <p:nvPr/>
        </p:nvSpPr>
        <p:spPr>
          <a:xfrm>
            <a:off x="1143000" y="685800"/>
            <a:ext cx="4571640" cy="3428640"/>
          </a:xfrm>
          <a:prstGeom prst="rect">
            <a:avLst/>
          </a:prstGeom>
          <a:solidFill>
            <a:srgbClr val="ffffff"/>
          </a:solidFill>
          <a:ln w="9360">
            <a:solidFill>
              <a:srgbClr val="000000"/>
            </a:solidFill>
            <a:miter/>
          </a:ln>
        </p:spPr>
      </p:sp>
      <p:sp>
        <p:nvSpPr>
          <p:cNvPr id="53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31" name="CustomShape 4"/>
          <p:cNvSpPr/>
          <p:nvPr/>
        </p:nvSpPr>
        <p:spPr>
          <a:xfrm>
            <a:off x="3884760" y="8685360"/>
            <a:ext cx="2971440" cy="45684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TextShape 1"/>
          <p:cNvSpPr txBox="1"/>
          <p:nvPr/>
        </p:nvSpPr>
        <p:spPr>
          <a:xfrm>
            <a:off x="3884760" y="8685360"/>
            <a:ext cx="2970000" cy="455400"/>
          </a:xfrm>
          <a:prstGeom prst="rect">
            <a:avLst/>
          </a:prstGeom>
        </p:spPr>
        <p:txBody>
          <a:bodyPr lIns="90000" rIns="90000" tIns="46800" bIns="46800" anchor="b"/>
          <a:p>
            <a:pPr>
              <a:lnSpc>
                <a:spcPct val="100000"/>
              </a:lnSpc>
            </a:pPr>
            <a:fld id="{CD896B84-0E55-4AD3-9156-D8294D1CAEF6}" type="slidenum">
              <a:rPr lang="en-US" sz="1200">
                <a:solidFill>
                  <a:srgbClr val="000000"/>
                </a:solidFill>
                <a:latin typeface="바탕"/>
                <a:ea typeface="바탕"/>
              </a:rPr>
              <a:t>&lt;number&gt;</a:t>
            </a:fld>
            <a:endParaRPr/>
          </a:p>
        </p:txBody>
      </p:sp>
      <p:sp>
        <p:nvSpPr>
          <p:cNvPr id="425" name="CustomShape 2"/>
          <p:cNvSpPr/>
          <p:nvPr/>
        </p:nvSpPr>
        <p:spPr>
          <a:xfrm>
            <a:off x="1143000" y="685800"/>
            <a:ext cx="4571640" cy="3428640"/>
          </a:xfrm>
          <a:prstGeom prst="rect">
            <a:avLst/>
          </a:prstGeom>
          <a:solidFill>
            <a:srgbClr val="ffffff"/>
          </a:solidFill>
          <a:ln w="9360">
            <a:solidFill>
              <a:srgbClr val="000000"/>
            </a:solidFill>
            <a:miter/>
          </a:ln>
        </p:spPr>
      </p:sp>
      <p:sp>
        <p:nvSpPr>
          <p:cNvPr id="42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27" name="CustomShape 4"/>
          <p:cNvSpPr/>
          <p:nvPr/>
        </p:nvSpPr>
        <p:spPr>
          <a:xfrm>
            <a:off x="3884760" y="8685360"/>
            <a:ext cx="2971440" cy="45684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2" name="TextShape 1"/>
          <p:cNvSpPr txBox="1"/>
          <p:nvPr/>
        </p:nvSpPr>
        <p:spPr>
          <a:xfrm>
            <a:off x="3884760" y="8685360"/>
            <a:ext cx="2970000" cy="455400"/>
          </a:xfrm>
          <a:prstGeom prst="rect">
            <a:avLst/>
          </a:prstGeom>
        </p:spPr>
        <p:txBody>
          <a:bodyPr lIns="90000" rIns="90000" tIns="46800" bIns="46800" anchor="b"/>
          <a:p>
            <a:pPr>
              <a:lnSpc>
                <a:spcPct val="100000"/>
              </a:lnSpc>
            </a:pPr>
            <a:fld id="{20658319-260F-4202-9283-768AF899D61C}" type="slidenum">
              <a:rPr lang="en-US" sz="1200">
                <a:solidFill>
                  <a:srgbClr val="000000"/>
                </a:solidFill>
                <a:latin typeface="바탕"/>
                <a:ea typeface="바탕"/>
              </a:rPr>
              <a:t>&lt;number&gt;</a:t>
            </a:fld>
            <a:endParaRPr/>
          </a:p>
        </p:txBody>
      </p:sp>
      <p:sp>
        <p:nvSpPr>
          <p:cNvPr id="533" name="CustomShape 2"/>
          <p:cNvSpPr/>
          <p:nvPr/>
        </p:nvSpPr>
        <p:spPr>
          <a:xfrm>
            <a:off x="1143000" y="685800"/>
            <a:ext cx="4571640" cy="3428640"/>
          </a:xfrm>
          <a:prstGeom prst="rect">
            <a:avLst/>
          </a:prstGeom>
          <a:solidFill>
            <a:srgbClr val="ffffff"/>
          </a:solidFill>
          <a:ln w="9360">
            <a:solidFill>
              <a:srgbClr val="000000"/>
            </a:solidFill>
            <a:miter/>
          </a:ln>
        </p:spPr>
      </p:sp>
      <p:sp>
        <p:nvSpPr>
          <p:cNvPr id="53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35" name="CustomShape 4"/>
          <p:cNvSpPr/>
          <p:nvPr/>
        </p:nvSpPr>
        <p:spPr>
          <a:xfrm>
            <a:off x="3884760" y="8685360"/>
            <a:ext cx="2971440" cy="45684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6" name="TextShape 1"/>
          <p:cNvSpPr txBox="1"/>
          <p:nvPr/>
        </p:nvSpPr>
        <p:spPr>
          <a:xfrm>
            <a:off x="3884760" y="8685360"/>
            <a:ext cx="2970000" cy="455400"/>
          </a:xfrm>
          <a:prstGeom prst="rect">
            <a:avLst/>
          </a:prstGeom>
        </p:spPr>
        <p:txBody>
          <a:bodyPr lIns="90000" rIns="90000" tIns="46800" bIns="46800" anchor="b"/>
          <a:p>
            <a:pPr>
              <a:lnSpc>
                <a:spcPct val="100000"/>
              </a:lnSpc>
            </a:pPr>
            <a:fld id="{513ED4A3-7191-4D95-A64A-436254C770F7}" type="slidenum">
              <a:rPr lang="en-US" sz="1200">
                <a:solidFill>
                  <a:srgbClr val="000000"/>
                </a:solidFill>
                <a:latin typeface="바탕"/>
                <a:ea typeface="바탕"/>
              </a:rPr>
              <a:t>&lt;number&gt;</a:t>
            </a:fld>
            <a:endParaRPr/>
          </a:p>
        </p:txBody>
      </p:sp>
      <p:sp>
        <p:nvSpPr>
          <p:cNvPr id="537" name="CustomShape 2"/>
          <p:cNvSpPr/>
          <p:nvPr/>
        </p:nvSpPr>
        <p:spPr>
          <a:xfrm>
            <a:off x="1143000" y="685800"/>
            <a:ext cx="4571640" cy="3428640"/>
          </a:xfrm>
          <a:prstGeom prst="rect">
            <a:avLst/>
          </a:prstGeom>
          <a:solidFill>
            <a:srgbClr val="ffffff"/>
          </a:solidFill>
          <a:ln w="9360">
            <a:solidFill>
              <a:srgbClr val="000000"/>
            </a:solidFill>
            <a:miter/>
          </a:ln>
        </p:spPr>
      </p:sp>
      <p:sp>
        <p:nvSpPr>
          <p:cNvPr id="53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39" name="CustomShape 4"/>
          <p:cNvSpPr/>
          <p:nvPr/>
        </p:nvSpPr>
        <p:spPr>
          <a:xfrm>
            <a:off x="3884760" y="8685360"/>
            <a:ext cx="2971440" cy="456840"/>
          </a:xfrm>
          <a:prstGeom prst="rect">
            <a:avLst/>
          </a:prstGeom>
          <a:noFill/>
          <a:ln>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0" name="TextShape 1"/>
          <p:cNvSpPr txBox="1"/>
          <p:nvPr/>
        </p:nvSpPr>
        <p:spPr>
          <a:xfrm>
            <a:off x="3884760" y="8685360"/>
            <a:ext cx="2970000" cy="455400"/>
          </a:xfrm>
          <a:prstGeom prst="rect">
            <a:avLst/>
          </a:prstGeom>
        </p:spPr>
        <p:txBody>
          <a:bodyPr lIns="90000" rIns="90000" tIns="46800" bIns="46800" anchor="b"/>
          <a:p>
            <a:pPr>
              <a:lnSpc>
                <a:spcPct val="100000"/>
              </a:lnSpc>
            </a:pPr>
            <a:fld id="{E1E68F08-654B-4805-B012-E952C3CC48F8}" type="slidenum">
              <a:rPr lang="en-US" sz="1200">
                <a:solidFill>
                  <a:srgbClr val="000000"/>
                </a:solidFill>
                <a:latin typeface="바탕"/>
                <a:ea typeface="바탕"/>
              </a:rPr>
              <a:t>&lt;number&gt;</a:t>
            </a:fld>
            <a:endParaRPr/>
          </a:p>
        </p:txBody>
      </p:sp>
      <p:sp>
        <p:nvSpPr>
          <p:cNvPr id="541" name="CustomShape 2"/>
          <p:cNvSpPr/>
          <p:nvPr/>
        </p:nvSpPr>
        <p:spPr>
          <a:xfrm>
            <a:off x="1143000" y="685800"/>
            <a:ext cx="4571640" cy="3428640"/>
          </a:xfrm>
          <a:prstGeom prst="rect">
            <a:avLst/>
          </a:prstGeom>
          <a:solidFill>
            <a:srgbClr val="ffffff"/>
          </a:solidFill>
          <a:ln w="9360">
            <a:solidFill>
              <a:srgbClr val="000000"/>
            </a:solidFill>
            <a:miter/>
          </a:ln>
        </p:spPr>
      </p:sp>
      <p:sp>
        <p:nvSpPr>
          <p:cNvPr id="54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43" name="CustomShape 4"/>
          <p:cNvSpPr/>
          <p:nvPr/>
        </p:nvSpPr>
        <p:spPr>
          <a:xfrm>
            <a:off x="3884760" y="8685360"/>
            <a:ext cx="2971440" cy="456840"/>
          </a:xfrm>
          <a:prstGeom prst="rect">
            <a:avLst/>
          </a:prstGeom>
          <a:noFill/>
          <a:ln>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4" name="TextShape 1"/>
          <p:cNvSpPr txBox="1"/>
          <p:nvPr/>
        </p:nvSpPr>
        <p:spPr>
          <a:xfrm>
            <a:off x="3884760" y="8685360"/>
            <a:ext cx="2970000" cy="455400"/>
          </a:xfrm>
          <a:prstGeom prst="rect">
            <a:avLst/>
          </a:prstGeom>
        </p:spPr>
        <p:txBody>
          <a:bodyPr lIns="90000" rIns="90000" tIns="46800" bIns="46800" anchor="b"/>
          <a:p>
            <a:pPr>
              <a:lnSpc>
                <a:spcPct val="100000"/>
              </a:lnSpc>
            </a:pPr>
            <a:fld id="{AF0FFC81-4810-4322-BED2-45A5FD8AE3E5}" type="slidenum">
              <a:rPr lang="en-US" sz="1200">
                <a:solidFill>
                  <a:srgbClr val="000000"/>
                </a:solidFill>
                <a:latin typeface="바탕"/>
                <a:ea typeface="바탕"/>
              </a:rPr>
              <a:t>&lt;number&gt;</a:t>
            </a:fld>
            <a:endParaRPr/>
          </a:p>
        </p:txBody>
      </p:sp>
      <p:sp>
        <p:nvSpPr>
          <p:cNvPr id="545" name="CustomShape 2"/>
          <p:cNvSpPr/>
          <p:nvPr/>
        </p:nvSpPr>
        <p:spPr>
          <a:xfrm>
            <a:off x="1143000" y="685800"/>
            <a:ext cx="4571640" cy="3428640"/>
          </a:xfrm>
          <a:prstGeom prst="rect">
            <a:avLst/>
          </a:prstGeom>
          <a:solidFill>
            <a:srgbClr val="ffffff"/>
          </a:solidFill>
          <a:ln w="9360">
            <a:solidFill>
              <a:srgbClr val="000000"/>
            </a:solidFill>
            <a:miter/>
          </a:ln>
        </p:spPr>
      </p:sp>
      <p:sp>
        <p:nvSpPr>
          <p:cNvPr id="54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47" name="CustomShape 4"/>
          <p:cNvSpPr/>
          <p:nvPr/>
        </p:nvSpPr>
        <p:spPr>
          <a:xfrm>
            <a:off x="3884760" y="8685360"/>
            <a:ext cx="2971440" cy="456840"/>
          </a:xfrm>
          <a:prstGeom prst="rect">
            <a:avLst/>
          </a:prstGeom>
          <a:noFill/>
          <a:ln>
            <a:noFill/>
          </a:ln>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8" name="TextShape 1"/>
          <p:cNvSpPr txBox="1"/>
          <p:nvPr/>
        </p:nvSpPr>
        <p:spPr>
          <a:xfrm>
            <a:off x="3884760" y="8685360"/>
            <a:ext cx="2970000" cy="455400"/>
          </a:xfrm>
          <a:prstGeom prst="rect">
            <a:avLst/>
          </a:prstGeom>
        </p:spPr>
        <p:txBody>
          <a:bodyPr lIns="90000" rIns="90000" tIns="46800" bIns="46800" anchor="b"/>
          <a:p>
            <a:pPr>
              <a:lnSpc>
                <a:spcPct val="100000"/>
              </a:lnSpc>
            </a:pPr>
            <a:fld id="{233F6B10-08C9-4F91-8009-85F4A34B17CC}" type="slidenum">
              <a:rPr lang="en-US" sz="1200">
                <a:solidFill>
                  <a:srgbClr val="000000"/>
                </a:solidFill>
                <a:latin typeface="바탕"/>
                <a:ea typeface="바탕"/>
              </a:rPr>
              <a:t>&lt;number&gt;</a:t>
            </a:fld>
            <a:endParaRPr/>
          </a:p>
        </p:txBody>
      </p:sp>
      <p:sp>
        <p:nvSpPr>
          <p:cNvPr id="549" name="CustomShape 2"/>
          <p:cNvSpPr/>
          <p:nvPr/>
        </p:nvSpPr>
        <p:spPr>
          <a:xfrm>
            <a:off x="1143000" y="685800"/>
            <a:ext cx="4571640" cy="3428640"/>
          </a:xfrm>
          <a:prstGeom prst="rect">
            <a:avLst/>
          </a:prstGeom>
          <a:solidFill>
            <a:srgbClr val="ffffff"/>
          </a:solidFill>
          <a:ln w="9360">
            <a:solidFill>
              <a:srgbClr val="000000"/>
            </a:solidFill>
            <a:miter/>
          </a:ln>
        </p:spPr>
      </p:sp>
      <p:sp>
        <p:nvSpPr>
          <p:cNvPr id="55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51" name="CustomShape 4"/>
          <p:cNvSpPr/>
          <p:nvPr/>
        </p:nvSpPr>
        <p:spPr>
          <a:xfrm>
            <a:off x="3884760" y="8685360"/>
            <a:ext cx="2971440" cy="456840"/>
          </a:xfrm>
          <a:prstGeom prst="rect">
            <a:avLst/>
          </a:prstGeom>
          <a:noFill/>
          <a:ln>
            <a:noFill/>
          </a:ln>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2" name="TextShape 1"/>
          <p:cNvSpPr txBox="1"/>
          <p:nvPr/>
        </p:nvSpPr>
        <p:spPr>
          <a:xfrm>
            <a:off x="3884760" y="8685360"/>
            <a:ext cx="2970000" cy="455400"/>
          </a:xfrm>
          <a:prstGeom prst="rect">
            <a:avLst/>
          </a:prstGeom>
        </p:spPr>
        <p:txBody>
          <a:bodyPr lIns="90000" rIns="90000" tIns="46800" bIns="46800" anchor="b"/>
          <a:p>
            <a:pPr>
              <a:lnSpc>
                <a:spcPct val="100000"/>
              </a:lnSpc>
            </a:pPr>
            <a:fld id="{AA611377-B4B9-40CB-B6EC-9EFE9F2CA8E2}" type="slidenum">
              <a:rPr lang="en-US" sz="1200">
                <a:solidFill>
                  <a:srgbClr val="000000"/>
                </a:solidFill>
                <a:latin typeface="바탕"/>
                <a:ea typeface="바탕"/>
              </a:rPr>
              <a:t>&lt;number&gt;</a:t>
            </a:fld>
            <a:endParaRPr/>
          </a:p>
        </p:txBody>
      </p:sp>
      <p:sp>
        <p:nvSpPr>
          <p:cNvPr id="553" name="CustomShape 2"/>
          <p:cNvSpPr/>
          <p:nvPr/>
        </p:nvSpPr>
        <p:spPr>
          <a:xfrm>
            <a:off x="1143000" y="685800"/>
            <a:ext cx="4571640" cy="3428640"/>
          </a:xfrm>
          <a:prstGeom prst="rect">
            <a:avLst/>
          </a:prstGeom>
          <a:solidFill>
            <a:srgbClr val="ffffff"/>
          </a:solidFill>
          <a:ln w="9360">
            <a:solidFill>
              <a:srgbClr val="000000"/>
            </a:solidFill>
            <a:miter/>
          </a:ln>
        </p:spPr>
      </p:sp>
      <p:sp>
        <p:nvSpPr>
          <p:cNvPr id="554"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If event A happens, then event B cannot, vice versa. The two events are mutually exclusive</a:t>
            </a:r>
            <a:endParaRPr/>
          </a:p>
          <a:p>
            <a:pPr>
              <a:lnSpc>
                <a:spcPct val="100000"/>
              </a:lnSpc>
            </a:pPr>
            <a:r>
              <a:rPr lang="en-US" sz="2000">
                <a:latin typeface="Calibri"/>
                <a:ea typeface="굴림"/>
              </a:rPr>
              <a:t>Tie outcome of event A has no effect on the outcome of event B</a:t>
            </a:r>
            <a:endParaRPr/>
          </a:p>
        </p:txBody>
      </p:sp>
      <p:sp>
        <p:nvSpPr>
          <p:cNvPr id="555" name="CustomShape 4"/>
          <p:cNvSpPr/>
          <p:nvPr/>
        </p:nvSpPr>
        <p:spPr>
          <a:xfrm>
            <a:off x="3884760" y="8685360"/>
            <a:ext cx="2971440" cy="456840"/>
          </a:xfrm>
          <a:prstGeom prst="rect">
            <a:avLst/>
          </a:prstGeom>
          <a:noFill/>
          <a:ln>
            <a:noFill/>
          </a:ln>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3884760" y="8685360"/>
            <a:ext cx="2970000" cy="455400"/>
          </a:xfrm>
          <a:prstGeom prst="rect">
            <a:avLst/>
          </a:prstGeom>
        </p:spPr>
        <p:txBody>
          <a:bodyPr lIns="90000" rIns="90000" tIns="46800" bIns="46800" anchor="b"/>
          <a:p>
            <a:pPr>
              <a:lnSpc>
                <a:spcPct val="100000"/>
              </a:lnSpc>
            </a:pPr>
            <a:fld id="{D6103E47-FFE1-4524-9C3B-6FF17385E897}" type="slidenum">
              <a:rPr lang="en-US" sz="1200">
                <a:solidFill>
                  <a:srgbClr val="000000"/>
                </a:solidFill>
                <a:latin typeface="바탕"/>
                <a:ea typeface="바탕"/>
              </a:rPr>
              <a:t>&lt;number&gt;</a:t>
            </a:fld>
            <a:endParaRPr/>
          </a:p>
        </p:txBody>
      </p:sp>
      <p:sp>
        <p:nvSpPr>
          <p:cNvPr id="557" name="CustomShape 2"/>
          <p:cNvSpPr/>
          <p:nvPr/>
        </p:nvSpPr>
        <p:spPr>
          <a:xfrm>
            <a:off x="1143000" y="685800"/>
            <a:ext cx="4571640" cy="3428640"/>
          </a:xfrm>
          <a:prstGeom prst="rect">
            <a:avLst/>
          </a:prstGeom>
          <a:solidFill>
            <a:srgbClr val="ffffff"/>
          </a:solidFill>
          <a:ln w="9360">
            <a:solidFill>
              <a:srgbClr val="000000"/>
            </a:solidFill>
            <a:miter/>
          </a:ln>
        </p:spPr>
      </p:sp>
      <p:sp>
        <p:nvSpPr>
          <p:cNvPr id="558"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If event A happens, then event B cannot, vice versa. The two events are mutually exclusive</a:t>
            </a:r>
            <a:endParaRPr/>
          </a:p>
          <a:p>
            <a:pPr>
              <a:lnSpc>
                <a:spcPct val="100000"/>
              </a:lnSpc>
            </a:pPr>
            <a:r>
              <a:rPr lang="en-US" sz="2000">
                <a:latin typeface="Calibri"/>
                <a:ea typeface="굴림"/>
              </a:rPr>
              <a:t>Tie outcome of event A has no effect on the outcome of event B</a:t>
            </a:r>
            <a:endParaRPr/>
          </a:p>
        </p:txBody>
      </p:sp>
      <p:sp>
        <p:nvSpPr>
          <p:cNvPr id="559" name="CustomShape 4"/>
          <p:cNvSpPr/>
          <p:nvPr/>
        </p:nvSpPr>
        <p:spPr>
          <a:xfrm>
            <a:off x="3884760" y="8685360"/>
            <a:ext cx="2971440" cy="456840"/>
          </a:xfrm>
          <a:prstGeom prst="rect">
            <a:avLst/>
          </a:prstGeom>
          <a:noFill/>
          <a:ln>
            <a:noFill/>
          </a:ln>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0" name="TextShape 1"/>
          <p:cNvSpPr txBox="1"/>
          <p:nvPr/>
        </p:nvSpPr>
        <p:spPr>
          <a:xfrm>
            <a:off x="3884760" y="8685360"/>
            <a:ext cx="2970000" cy="455400"/>
          </a:xfrm>
          <a:prstGeom prst="rect">
            <a:avLst/>
          </a:prstGeom>
        </p:spPr>
        <p:txBody>
          <a:bodyPr lIns="90000" rIns="90000" tIns="46800" bIns="46800" anchor="b"/>
          <a:p>
            <a:pPr>
              <a:lnSpc>
                <a:spcPct val="100000"/>
              </a:lnSpc>
            </a:pPr>
            <a:fld id="{3B0D9598-23E8-403C-9D5F-3E0B73E649C2}" type="slidenum">
              <a:rPr lang="en-US" sz="1200">
                <a:solidFill>
                  <a:srgbClr val="000000"/>
                </a:solidFill>
                <a:latin typeface="바탕"/>
                <a:ea typeface="바탕"/>
              </a:rPr>
              <a:t>&lt;number&gt;</a:t>
            </a:fld>
            <a:endParaRPr/>
          </a:p>
        </p:txBody>
      </p:sp>
      <p:sp>
        <p:nvSpPr>
          <p:cNvPr id="561" name="CustomShape 2"/>
          <p:cNvSpPr/>
          <p:nvPr/>
        </p:nvSpPr>
        <p:spPr>
          <a:xfrm>
            <a:off x="1143000" y="685800"/>
            <a:ext cx="4571640" cy="3428640"/>
          </a:xfrm>
          <a:prstGeom prst="rect">
            <a:avLst/>
          </a:prstGeom>
          <a:solidFill>
            <a:srgbClr val="ffffff"/>
          </a:solidFill>
          <a:ln w="9360">
            <a:solidFill>
              <a:srgbClr val="000000"/>
            </a:solidFill>
            <a:miter/>
          </a:ln>
        </p:spPr>
      </p:sp>
      <p:sp>
        <p:nvSpPr>
          <p:cNvPr id="56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63" name="CustomShape 4"/>
          <p:cNvSpPr/>
          <p:nvPr/>
        </p:nvSpPr>
        <p:spPr>
          <a:xfrm>
            <a:off x="3884760" y="8685360"/>
            <a:ext cx="2971440" cy="456840"/>
          </a:xfrm>
          <a:prstGeom prst="rect">
            <a:avLst/>
          </a:prstGeom>
          <a:noFill/>
          <a:ln>
            <a:noFill/>
          </a:ln>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4" name="TextShape 1"/>
          <p:cNvSpPr txBox="1"/>
          <p:nvPr/>
        </p:nvSpPr>
        <p:spPr>
          <a:xfrm>
            <a:off x="3884760" y="8685360"/>
            <a:ext cx="2970000" cy="455400"/>
          </a:xfrm>
          <a:prstGeom prst="rect">
            <a:avLst/>
          </a:prstGeom>
        </p:spPr>
        <p:txBody>
          <a:bodyPr lIns="90000" rIns="90000" tIns="46800" bIns="46800" anchor="b"/>
          <a:p>
            <a:pPr>
              <a:lnSpc>
                <a:spcPct val="100000"/>
              </a:lnSpc>
            </a:pPr>
            <a:fld id="{ABF8A09C-4DB9-4E97-BE8C-24618055C4A1}" type="slidenum">
              <a:rPr lang="en-US" sz="1200">
                <a:solidFill>
                  <a:srgbClr val="000000"/>
                </a:solidFill>
                <a:latin typeface="바탕"/>
                <a:ea typeface="바탕"/>
              </a:rPr>
              <a:t>&lt;number&gt;</a:t>
            </a:fld>
            <a:endParaRPr/>
          </a:p>
        </p:txBody>
      </p:sp>
      <p:sp>
        <p:nvSpPr>
          <p:cNvPr id="565" name="CustomShape 2"/>
          <p:cNvSpPr/>
          <p:nvPr/>
        </p:nvSpPr>
        <p:spPr>
          <a:xfrm>
            <a:off x="1143000" y="685800"/>
            <a:ext cx="4571640" cy="3428640"/>
          </a:xfrm>
          <a:prstGeom prst="rect">
            <a:avLst/>
          </a:prstGeom>
          <a:solidFill>
            <a:srgbClr val="ffffff"/>
          </a:solidFill>
          <a:ln w="9360">
            <a:solidFill>
              <a:srgbClr val="000000"/>
            </a:solidFill>
            <a:miter/>
          </a:ln>
        </p:spPr>
      </p:sp>
      <p:sp>
        <p:nvSpPr>
          <p:cNvPr id="56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67" name="CustomShape 4"/>
          <p:cNvSpPr/>
          <p:nvPr/>
        </p:nvSpPr>
        <p:spPr>
          <a:xfrm>
            <a:off x="3884760" y="8685360"/>
            <a:ext cx="2971440" cy="456840"/>
          </a:xfrm>
          <a:prstGeom prst="rect">
            <a:avLst/>
          </a:prstGeom>
          <a:noFill/>
          <a:ln>
            <a:noFill/>
          </a:ln>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8" name="TextShape 1"/>
          <p:cNvSpPr txBox="1"/>
          <p:nvPr/>
        </p:nvSpPr>
        <p:spPr>
          <a:xfrm>
            <a:off x="3884760" y="8685360"/>
            <a:ext cx="2970000" cy="455400"/>
          </a:xfrm>
          <a:prstGeom prst="rect">
            <a:avLst/>
          </a:prstGeom>
        </p:spPr>
        <p:txBody>
          <a:bodyPr lIns="90000" rIns="90000" tIns="46800" bIns="46800" anchor="b"/>
          <a:p>
            <a:pPr>
              <a:lnSpc>
                <a:spcPct val="100000"/>
              </a:lnSpc>
            </a:pPr>
            <a:fld id="{0811FAEC-5025-4D04-B206-EE3F72441DC0}" type="slidenum">
              <a:rPr lang="en-US" sz="1200">
                <a:solidFill>
                  <a:srgbClr val="000000"/>
                </a:solidFill>
                <a:latin typeface="바탕"/>
                <a:ea typeface="바탕"/>
              </a:rPr>
              <a:t>&lt;number&gt;</a:t>
            </a:fld>
            <a:endParaRPr/>
          </a:p>
        </p:txBody>
      </p:sp>
      <p:sp>
        <p:nvSpPr>
          <p:cNvPr id="569" name="CustomShape 2"/>
          <p:cNvSpPr/>
          <p:nvPr/>
        </p:nvSpPr>
        <p:spPr>
          <a:xfrm>
            <a:off x="1143000" y="685800"/>
            <a:ext cx="4571640" cy="3428640"/>
          </a:xfrm>
          <a:prstGeom prst="rect">
            <a:avLst/>
          </a:prstGeom>
          <a:solidFill>
            <a:srgbClr val="ffffff"/>
          </a:solidFill>
          <a:ln w="9360">
            <a:solidFill>
              <a:srgbClr val="000000"/>
            </a:solidFill>
            <a:miter/>
          </a:ln>
        </p:spPr>
      </p:sp>
      <p:sp>
        <p:nvSpPr>
          <p:cNvPr id="570"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This makes sense because their diagnoses should be similar</a:t>
            </a:r>
            <a:endParaRPr/>
          </a:p>
        </p:txBody>
      </p:sp>
      <p:sp>
        <p:nvSpPr>
          <p:cNvPr id="571" name="CustomShape 4"/>
          <p:cNvSpPr/>
          <p:nvPr/>
        </p:nvSpPr>
        <p:spPr>
          <a:xfrm>
            <a:off x="3884760" y="8685360"/>
            <a:ext cx="2971440" cy="45684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8" name="TextShape 1"/>
          <p:cNvSpPr txBox="1"/>
          <p:nvPr/>
        </p:nvSpPr>
        <p:spPr>
          <a:xfrm>
            <a:off x="3884760" y="8685360"/>
            <a:ext cx="2970000" cy="455400"/>
          </a:xfrm>
          <a:prstGeom prst="rect">
            <a:avLst/>
          </a:prstGeom>
        </p:spPr>
        <p:txBody>
          <a:bodyPr lIns="90000" rIns="90000" tIns="46800" bIns="46800" anchor="b"/>
          <a:p>
            <a:pPr>
              <a:lnSpc>
                <a:spcPct val="100000"/>
              </a:lnSpc>
            </a:pPr>
            <a:fld id="{6AE7C31A-F6EA-4F6E-9FC7-98BE5B39A2DF}" type="slidenum">
              <a:rPr lang="en-US" sz="1200">
                <a:solidFill>
                  <a:srgbClr val="000000"/>
                </a:solidFill>
                <a:latin typeface="바탕"/>
                <a:ea typeface="바탕"/>
              </a:rPr>
              <a:t>&lt;number&gt;</a:t>
            </a:fld>
            <a:endParaRPr/>
          </a:p>
        </p:txBody>
      </p:sp>
      <p:sp>
        <p:nvSpPr>
          <p:cNvPr id="429" name="CustomShape 2"/>
          <p:cNvSpPr/>
          <p:nvPr/>
        </p:nvSpPr>
        <p:spPr>
          <a:xfrm>
            <a:off x="1143000" y="685800"/>
            <a:ext cx="4571640" cy="3428640"/>
          </a:xfrm>
          <a:prstGeom prst="rect">
            <a:avLst/>
          </a:prstGeom>
          <a:solidFill>
            <a:srgbClr val="ffffff"/>
          </a:solidFill>
          <a:ln w="9360">
            <a:solidFill>
              <a:srgbClr val="000000"/>
            </a:solidFill>
            <a:miter/>
          </a:ln>
        </p:spPr>
      </p:sp>
      <p:sp>
        <p:nvSpPr>
          <p:cNvPr id="43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31" name="CustomShape 4"/>
          <p:cNvSpPr/>
          <p:nvPr/>
        </p:nvSpPr>
        <p:spPr>
          <a:xfrm>
            <a:off x="3884760" y="8685360"/>
            <a:ext cx="2971440" cy="456840"/>
          </a:xfrm>
          <a:prstGeom prst="rect">
            <a:avLst/>
          </a:prstGeom>
          <a:noFill/>
          <a:ln>
            <a:noFill/>
          </a:ln>
        </p:spPr>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2" name="TextShape 1"/>
          <p:cNvSpPr txBox="1"/>
          <p:nvPr/>
        </p:nvSpPr>
        <p:spPr>
          <a:xfrm>
            <a:off x="3884760" y="8685360"/>
            <a:ext cx="2970000" cy="455400"/>
          </a:xfrm>
          <a:prstGeom prst="rect">
            <a:avLst/>
          </a:prstGeom>
        </p:spPr>
        <p:txBody>
          <a:bodyPr lIns="90000" rIns="90000" tIns="46800" bIns="46800" anchor="b"/>
          <a:p>
            <a:pPr>
              <a:lnSpc>
                <a:spcPct val="100000"/>
              </a:lnSpc>
            </a:pPr>
            <a:fld id="{7B17A488-9355-4481-AD64-34D81679E65E}" type="slidenum">
              <a:rPr lang="en-US" sz="1200">
                <a:solidFill>
                  <a:srgbClr val="000000"/>
                </a:solidFill>
                <a:latin typeface="바탕"/>
                <a:ea typeface="바탕"/>
              </a:rPr>
              <a:t>&lt;number&gt;</a:t>
            </a:fld>
            <a:endParaRPr/>
          </a:p>
        </p:txBody>
      </p:sp>
      <p:sp>
        <p:nvSpPr>
          <p:cNvPr id="573" name="CustomShape 2"/>
          <p:cNvSpPr/>
          <p:nvPr/>
        </p:nvSpPr>
        <p:spPr>
          <a:xfrm>
            <a:off x="1143000" y="685800"/>
            <a:ext cx="4571640" cy="3428640"/>
          </a:xfrm>
          <a:prstGeom prst="rect">
            <a:avLst/>
          </a:prstGeom>
          <a:solidFill>
            <a:srgbClr val="ffffff"/>
          </a:solidFill>
          <a:ln w="9360">
            <a:solidFill>
              <a:srgbClr val="000000"/>
            </a:solidFill>
            <a:miter/>
          </a:ln>
        </p:spPr>
      </p:sp>
      <p:sp>
        <p:nvSpPr>
          <p:cNvPr id="574"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This makes sense because their diagnoses should be similar</a:t>
            </a:r>
            <a:endParaRPr/>
          </a:p>
        </p:txBody>
      </p:sp>
      <p:sp>
        <p:nvSpPr>
          <p:cNvPr id="575" name="CustomShape 4"/>
          <p:cNvSpPr/>
          <p:nvPr/>
        </p:nvSpPr>
        <p:spPr>
          <a:xfrm>
            <a:off x="3884760" y="8685360"/>
            <a:ext cx="2971440" cy="456840"/>
          </a:xfrm>
          <a:prstGeom prst="rect">
            <a:avLst/>
          </a:prstGeom>
          <a:noFill/>
          <a:ln>
            <a:noFill/>
          </a:ln>
        </p:spPr>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6" name="TextShape 1"/>
          <p:cNvSpPr txBox="1"/>
          <p:nvPr/>
        </p:nvSpPr>
        <p:spPr>
          <a:xfrm>
            <a:off x="3884760" y="8685360"/>
            <a:ext cx="2970000" cy="455400"/>
          </a:xfrm>
          <a:prstGeom prst="rect">
            <a:avLst/>
          </a:prstGeom>
        </p:spPr>
        <p:txBody>
          <a:bodyPr lIns="90000" rIns="90000" tIns="46800" bIns="46800" anchor="b"/>
          <a:p>
            <a:pPr>
              <a:lnSpc>
                <a:spcPct val="100000"/>
              </a:lnSpc>
            </a:pPr>
            <a:fld id="{CA0EB054-4D34-4080-B77F-F897460ADEB7}" type="slidenum">
              <a:rPr lang="en-US" sz="1200">
                <a:solidFill>
                  <a:srgbClr val="000000"/>
                </a:solidFill>
                <a:latin typeface="바탕"/>
                <a:ea typeface="바탕"/>
              </a:rPr>
              <a:t>&lt;number&gt;</a:t>
            </a:fld>
            <a:endParaRPr/>
          </a:p>
        </p:txBody>
      </p:sp>
      <p:sp>
        <p:nvSpPr>
          <p:cNvPr id="577" name="CustomShape 2"/>
          <p:cNvSpPr/>
          <p:nvPr/>
        </p:nvSpPr>
        <p:spPr>
          <a:xfrm>
            <a:off x="1143000" y="685800"/>
            <a:ext cx="4571640" cy="3428640"/>
          </a:xfrm>
          <a:prstGeom prst="rect">
            <a:avLst/>
          </a:prstGeom>
          <a:solidFill>
            <a:srgbClr val="ffffff"/>
          </a:solidFill>
          <a:ln w="9360">
            <a:solidFill>
              <a:srgbClr val="000000"/>
            </a:solidFill>
            <a:miter/>
          </a:ln>
        </p:spPr>
      </p:sp>
      <p:sp>
        <p:nvSpPr>
          <p:cNvPr id="57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79" name="CustomShape 4"/>
          <p:cNvSpPr/>
          <p:nvPr/>
        </p:nvSpPr>
        <p:spPr>
          <a:xfrm>
            <a:off x="3884760" y="8685360"/>
            <a:ext cx="2971440" cy="456840"/>
          </a:xfrm>
          <a:prstGeom prst="rect">
            <a:avLst/>
          </a:prstGeom>
          <a:noFill/>
          <a:ln>
            <a:noFill/>
          </a:ln>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0" name="TextShape 1"/>
          <p:cNvSpPr txBox="1"/>
          <p:nvPr/>
        </p:nvSpPr>
        <p:spPr>
          <a:xfrm>
            <a:off x="3884760" y="8685360"/>
            <a:ext cx="2970000" cy="455400"/>
          </a:xfrm>
          <a:prstGeom prst="rect">
            <a:avLst/>
          </a:prstGeom>
        </p:spPr>
        <p:txBody>
          <a:bodyPr lIns="90000" rIns="90000" tIns="46800" bIns="46800" anchor="b"/>
          <a:p>
            <a:pPr>
              <a:lnSpc>
                <a:spcPct val="100000"/>
              </a:lnSpc>
            </a:pPr>
            <a:fld id="{A4E5BF9E-253F-465F-BE80-4E63843F7151}" type="slidenum">
              <a:rPr lang="en-US" sz="1200">
                <a:solidFill>
                  <a:srgbClr val="000000"/>
                </a:solidFill>
                <a:latin typeface="바탕"/>
                <a:ea typeface="바탕"/>
              </a:rPr>
              <a:t>&lt;number&gt;</a:t>
            </a:fld>
            <a:endParaRPr/>
          </a:p>
        </p:txBody>
      </p:sp>
      <p:sp>
        <p:nvSpPr>
          <p:cNvPr id="581" name="CustomShape 2"/>
          <p:cNvSpPr/>
          <p:nvPr/>
        </p:nvSpPr>
        <p:spPr>
          <a:xfrm>
            <a:off x="1143000" y="685800"/>
            <a:ext cx="4571640" cy="3428640"/>
          </a:xfrm>
          <a:prstGeom prst="rect">
            <a:avLst/>
          </a:prstGeom>
          <a:solidFill>
            <a:srgbClr val="ffffff"/>
          </a:solidFill>
          <a:ln w="9360">
            <a:solidFill>
              <a:srgbClr val="000000"/>
            </a:solidFill>
            <a:miter/>
          </a:ln>
        </p:spPr>
      </p:sp>
      <p:sp>
        <p:nvSpPr>
          <p:cNvPr id="582"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This makes sense because their diagnoses should be similar</a:t>
            </a:r>
            <a:endParaRPr/>
          </a:p>
        </p:txBody>
      </p:sp>
      <p:sp>
        <p:nvSpPr>
          <p:cNvPr id="583" name="CustomShape 4"/>
          <p:cNvSpPr/>
          <p:nvPr/>
        </p:nvSpPr>
        <p:spPr>
          <a:xfrm>
            <a:off x="3884760" y="8685360"/>
            <a:ext cx="2971440" cy="456840"/>
          </a:xfrm>
          <a:prstGeom prst="rect">
            <a:avLst/>
          </a:prstGeom>
          <a:noFill/>
          <a:ln>
            <a:noFill/>
          </a:ln>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TextShape 1"/>
          <p:cNvSpPr txBox="1"/>
          <p:nvPr/>
        </p:nvSpPr>
        <p:spPr>
          <a:xfrm>
            <a:off x="3884760" y="8685360"/>
            <a:ext cx="2970000" cy="455400"/>
          </a:xfrm>
          <a:prstGeom prst="rect">
            <a:avLst/>
          </a:prstGeom>
        </p:spPr>
        <p:txBody>
          <a:bodyPr lIns="90000" rIns="90000" tIns="46800" bIns="46800" anchor="b"/>
          <a:p>
            <a:pPr>
              <a:lnSpc>
                <a:spcPct val="100000"/>
              </a:lnSpc>
            </a:pPr>
            <a:fld id="{974E608E-6BA8-4162-B5B0-236E5E416AB3}" type="slidenum">
              <a:rPr lang="en-US" sz="1200">
                <a:solidFill>
                  <a:srgbClr val="000000"/>
                </a:solidFill>
                <a:latin typeface="바탕"/>
                <a:ea typeface="바탕"/>
              </a:rPr>
              <a:t>&lt;number&gt;</a:t>
            </a:fld>
            <a:endParaRPr/>
          </a:p>
        </p:txBody>
      </p:sp>
      <p:sp>
        <p:nvSpPr>
          <p:cNvPr id="585" name="CustomShape 2"/>
          <p:cNvSpPr/>
          <p:nvPr/>
        </p:nvSpPr>
        <p:spPr>
          <a:xfrm>
            <a:off x="1143000" y="685800"/>
            <a:ext cx="4571640" cy="3428640"/>
          </a:xfrm>
          <a:prstGeom prst="rect">
            <a:avLst/>
          </a:prstGeom>
          <a:solidFill>
            <a:srgbClr val="ffffff"/>
          </a:solidFill>
          <a:ln w="9360">
            <a:solidFill>
              <a:srgbClr val="000000"/>
            </a:solidFill>
            <a:miter/>
          </a:ln>
        </p:spPr>
      </p:sp>
      <p:sp>
        <p:nvSpPr>
          <p:cNvPr id="586"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ea typeface="굴림"/>
              </a:rPr>
              <a:t>This makes sense because their diagnoses should be similar</a:t>
            </a:r>
            <a:endParaRPr/>
          </a:p>
        </p:txBody>
      </p:sp>
      <p:sp>
        <p:nvSpPr>
          <p:cNvPr id="587" name="CustomShape 4"/>
          <p:cNvSpPr/>
          <p:nvPr/>
        </p:nvSpPr>
        <p:spPr>
          <a:xfrm>
            <a:off x="3884760" y="8685360"/>
            <a:ext cx="2971440" cy="456840"/>
          </a:xfrm>
          <a:prstGeom prst="rect">
            <a:avLst/>
          </a:prstGeom>
          <a:noFill/>
          <a:ln>
            <a:noFill/>
          </a:ln>
        </p:spPr>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8" name="TextShape 1"/>
          <p:cNvSpPr txBox="1"/>
          <p:nvPr/>
        </p:nvSpPr>
        <p:spPr>
          <a:xfrm>
            <a:off x="3884760" y="8685360"/>
            <a:ext cx="2970000" cy="455400"/>
          </a:xfrm>
          <a:prstGeom prst="rect">
            <a:avLst/>
          </a:prstGeom>
        </p:spPr>
        <p:txBody>
          <a:bodyPr lIns="90000" rIns="90000" tIns="46800" bIns="46800" anchor="b"/>
          <a:p>
            <a:pPr>
              <a:lnSpc>
                <a:spcPct val="100000"/>
              </a:lnSpc>
            </a:pPr>
            <a:fld id="{746E1A3C-0EB9-4BA2-ADE4-24AEAE0E6092}" type="slidenum">
              <a:rPr lang="en-US" sz="1200">
                <a:solidFill>
                  <a:srgbClr val="000000"/>
                </a:solidFill>
                <a:latin typeface="바탕"/>
                <a:ea typeface="바탕"/>
              </a:rPr>
              <a:t>&lt;number&gt;</a:t>
            </a:fld>
            <a:endParaRPr/>
          </a:p>
        </p:txBody>
      </p:sp>
      <p:sp>
        <p:nvSpPr>
          <p:cNvPr id="589" name="CustomShape 2"/>
          <p:cNvSpPr/>
          <p:nvPr/>
        </p:nvSpPr>
        <p:spPr>
          <a:xfrm>
            <a:off x="1143000" y="685800"/>
            <a:ext cx="4571640" cy="3428640"/>
          </a:xfrm>
          <a:prstGeom prst="rect">
            <a:avLst/>
          </a:prstGeom>
          <a:solidFill>
            <a:srgbClr val="ffffff"/>
          </a:solidFill>
          <a:ln w="9360">
            <a:solidFill>
              <a:srgbClr val="000000"/>
            </a:solidFill>
            <a:miter/>
          </a:ln>
        </p:spPr>
      </p:sp>
      <p:sp>
        <p:nvSpPr>
          <p:cNvPr id="59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91" name="CustomShape 4"/>
          <p:cNvSpPr/>
          <p:nvPr/>
        </p:nvSpPr>
        <p:spPr>
          <a:xfrm>
            <a:off x="3884760" y="8685360"/>
            <a:ext cx="2971440" cy="456840"/>
          </a:xfrm>
          <a:prstGeom prst="rect">
            <a:avLst/>
          </a:prstGeom>
          <a:noFill/>
          <a:ln>
            <a:noFill/>
          </a:ln>
        </p:spPr>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2" name="TextShape 1"/>
          <p:cNvSpPr txBox="1"/>
          <p:nvPr/>
        </p:nvSpPr>
        <p:spPr>
          <a:xfrm>
            <a:off x="3884760" y="8685360"/>
            <a:ext cx="2970000" cy="455400"/>
          </a:xfrm>
          <a:prstGeom prst="rect">
            <a:avLst/>
          </a:prstGeom>
        </p:spPr>
        <p:txBody>
          <a:bodyPr lIns="90000" rIns="90000" tIns="46800" bIns="46800" anchor="b"/>
          <a:p>
            <a:pPr>
              <a:lnSpc>
                <a:spcPct val="100000"/>
              </a:lnSpc>
            </a:pPr>
            <a:fld id="{B0514FC8-402C-44C1-8499-8F8ED2AD6B46}" type="slidenum">
              <a:rPr lang="en-US" sz="1200">
                <a:solidFill>
                  <a:srgbClr val="000000"/>
                </a:solidFill>
                <a:latin typeface="바탕"/>
                <a:ea typeface="바탕"/>
              </a:rPr>
              <a:t>&lt;number&gt;</a:t>
            </a:fld>
            <a:endParaRPr/>
          </a:p>
        </p:txBody>
      </p:sp>
      <p:sp>
        <p:nvSpPr>
          <p:cNvPr id="593" name="CustomShape 2"/>
          <p:cNvSpPr/>
          <p:nvPr/>
        </p:nvSpPr>
        <p:spPr>
          <a:xfrm>
            <a:off x="1143000" y="685800"/>
            <a:ext cx="4571640" cy="3428640"/>
          </a:xfrm>
          <a:prstGeom prst="rect">
            <a:avLst/>
          </a:prstGeom>
          <a:solidFill>
            <a:srgbClr val="ffffff"/>
          </a:solidFill>
          <a:ln w="9360">
            <a:solidFill>
              <a:srgbClr val="000000"/>
            </a:solidFill>
            <a:miter/>
          </a:ln>
        </p:spPr>
      </p:sp>
      <p:sp>
        <p:nvSpPr>
          <p:cNvPr id="59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95" name="CustomShape 4"/>
          <p:cNvSpPr/>
          <p:nvPr/>
        </p:nvSpPr>
        <p:spPr>
          <a:xfrm>
            <a:off x="3884760" y="8685360"/>
            <a:ext cx="2971440" cy="456840"/>
          </a:xfrm>
          <a:prstGeom prst="rect">
            <a:avLst/>
          </a:prstGeom>
          <a:noFill/>
          <a:ln>
            <a:noFill/>
          </a:ln>
        </p:spPr>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6" name="TextShape 1"/>
          <p:cNvSpPr txBox="1"/>
          <p:nvPr/>
        </p:nvSpPr>
        <p:spPr>
          <a:xfrm>
            <a:off x="3884760" y="8685360"/>
            <a:ext cx="2970000" cy="455400"/>
          </a:xfrm>
          <a:prstGeom prst="rect">
            <a:avLst/>
          </a:prstGeom>
        </p:spPr>
        <p:txBody>
          <a:bodyPr lIns="90000" rIns="90000" tIns="46800" bIns="46800" anchor="b"/>
          <a:p>
            <a:pPr>
              <a:lnSpc>
                <a:spcPct val="100000"/>
              </a:lnSpc>
            </a:pPr>
            <a:fld id="{D51A3EE2-08B3-4155-8D6E-A23E5DFCD717}" type="slidenum">
              <a:rPr lang="en-US" sz="1200">
                <a:solidFill>
                  <a:srgbClr val="000000"/>
                </a:solidFill>
                <a:latin typeface="바탕"/>
                <a:ea typeface="바탕"/>
              </a:rPr>
              <a:t>&lt;number&gt;</a:t>
            </a:fld>
            <a:endParaRPr/>
          </a:p>
        </p:txBody>
      </p:sp>
      <p:sp>
        <p:nvSpPr>
          <p:cNvPr id="597" name="CustomShape 2"/>
          <p:cNvSpPr/>
          <p:nvPr/>
        </p:nvSpPr>
        <p:spPr>
          <a:xfrm>
            <a:off x="1143000" y="685800"/>
            <a:ext cx="4571640" cy="3428640"/>
          </a:xfrm>
          <a:prstGeom prst="rect">
            <a:avLst/>
          </a:prstGeom>
          <a:solidFill>
            <a:srgbClr val="ffffff"/>
          </a:solidFill>
          <a:ln w="9360">
            <a:solidFill>
              <a:srgbClr val="000000"/>
            </a:solidFill>
            <a:miter/>
          </a:ln>
        </p:spPr>
      </p:sp>
      <p:sp>
        <p:nvSpPr>
          <p:cNvPr id="59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599" name="CustomShape 4"/>
          <p:cNvSpPr/>
          <p:nvPr/>
        </p:nvSpPr>
        <p:spPr>
          <a:xfrm>
            <a:off x="3884760" y="8685360"/>
            <a:ext cx="2971440" cy="456840"/>
          </a:xfrm>
          <a:prstGeom prst="rect">
            <a:avLst/>
          </a:prstGeom>
          <a:noFill/>
          <a:ln>
            <a:noFill/>
          </a:ln>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0" name="TextShape 1"/>
          <p:cNvSpPr txBox="1"/>
          <p:nvPr/>
        </p:nvSpPr>
        <p:spPr>
          <a:xfrm>
            <a:off x="3884760" y="8685360"/>
            <a:ext cx="2970000" cy="455400"/>
          </a:xfrm>
          <a:prstGeom prst="rect">
            <a:avLst/>
          </a:prstGeom>
        </p:spPr>
        <p:txBody>
          <a:bodyPr lIns="90000" rIns="90000" tIns="46800" bIns="46800" anchor="b"/>
          <a:p>
            <a:pPr>
              <a:lnSpc>
                <a:spcPct val="100000"/>
              </a:lnSpc>
            </a:pPr>
            <a:fld id="{97718BC0-3C96-477C-A071-02087E2C3123}" type="slidenum">
              <a:rPr lang="en-US" sz="1200">
                <a:solidFill>
                  <a:srgbClr val="000000"/>
                </a:solidFill>
                <a:latin typeface="바탕"/>
                <a:ea typeface="바탕"/>
              </a:rPr>
              <a:t>&lt;number&gt;</a:t>
            </a:fld>
            <a:endParaRPr/>
          </a:p>
        </p:txBody>
      </p:sp>
      <p:sp>
        <p:nvSpPr>
          <p:cNvPr id="601" name="CustomShape 2"/>
          <p:cNvSpPr/>
          <p:nvPr/>
        </p:nvSpPr>
        <p:spPr>
          <a:xfrm>
            <a:off x="1143000" y="685800"/>
            <a:ext cx="4571640" cy="3428640"/>
          </a:xfrm>
          <a:prstGeom prst="rect">
            <a:avLst/>
          </a:prstGeom>
          <a:solidFill>
            <a:srgbClr val="ffffff"/>
          </a:solidFill>
          <a:ln w="9360">
            <a:solidFill>
              <a:srgbClr val="000000"/>
            </a:solidFill>
            <a:miter/>
          </a:ln>
        </p:spPr>
      </p:sp>
      <p:sp>
        <p:nvSpPr>
          <p:cNvPr id="60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03" name="CustomShape 4"/>
          <p:cNvSpPr/>
          <p:nvPr/>
        </p:nvSpPr>
        <p:spPr>
          <a:xfrm>
            <a:off x="3884760" y="8685360"/>
            <a:ext cx="2971440" cy="456840"/>
          </a:xfrm>
          <a:prstGeom prst="rect">
            <a:avLst/>
          </a:prstGeom>
          <a:noFill/>
          <a:ln>
            <a:noFill/>
          </a:ln>
        </p:spPr>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4" name="TextShape 1"/>
          <p:cNvSpPr txBox="1"/>
          <p:nvPr/>
        </p:nvSpPr>
        <p:spPr>
          <a:xfrm>
            <a:off x="3884760" y="8685360"/>
            <a:ext cx="2970000" cy="455400"/>
          </a:xfrm>
          <a:prstGeom prst="rect">
            <a:avLst/>
          </a:prstGeom>
        </p:spPr>
        <p:txBody>
          <a:bodyPr lIns="90000" rIns="90000" tIns="46800" bIns="46800" anchor="b"/>
          <a:p>
            <a:pPr>
              <a:lnSpc>
                <a:spcPct val="100000"/>
              </a:lnSpc>
            </a:pPr>
            <a:fld id="{7ABC53D3-5BF6-476C-A9DD-1B56E7AD9715}" type="slidenum">
              <a:rPr lang="en-US" sz="1200">
                <a:solidFill>
                  <a:srgbClr val="000000"/>
                </a:solidFill>
                <a:latin typeface="바탕"/>
                <a:ea typeface="바탕"/>
              </a:rPr>
              <a:t>&lt;number&gt;</a:t>
            </a:fld>
            <a:endParaRPr/>
          </a:p>
        </p:txBody>
      </p:sp>
      <p:sp>
        <p:nvSpPr>
          <p:cNvPr id="605" name="CustomShape 2"/>
          <p:cNvSpPr/>
          <p:nvPr/>
        </p:nvSpPr>
        <p:spPr>
          <a:xfrm>
            <a:off x="1143000" y="685800"/>
            <a:ext cx="4571640" cy="3428640"/>
          </a:xfrm>
          <a:prstGeom prst="rect">
            <a:avLst/>
          </a:prstGeom>
          <a:solidFill>
            <a:srgbClr val="ffffff"/>
          </a:solidFill>
          <a:ln w="9360">
            <a:solidFill>
              <a:srgbClr val="000000"/>
            </a:solidFill>
            <a:miter/>
          </a:ln>
        </p:spPr>
      </p:sp>
      <p:sp>
        <p:nvSpPr>
          <p:cNvPr id="606" name="PlaceHolder 3"/>
          <p:cNvSpPr>
            <a:spLocks noGrp="1"/>
          </p:cNvSpPr>
          <p:nvPr>
            <p:ph type="body"/>
          </p:nvPr>
        </p:nvSpPr>
        <p:spPr>
          <a:xfrm>
            <a:off x="685800" y="4343400"/>
            <a:ext cx="5486040" cy="4114440"/>
          </a:xfrm>
          <a:prstGeom prst="rect">
            <a:avLst/>
          </a:prstGeom>
        </p:spPr>
        <p:txBody>
          <a:bodyPr lIns="90000" rIns="90000" tIns="46800" bIns="46800"/>
          <a:p>
            <a:pPr>
              <a:lnSpc>
                <a:spcPct val="100000"/>
              </a:lnSpc>
            </a:pPr>
            <a:r>
              <a:rPr lang="en-US" sz="2000">
                <a:latin typeface="Calibri"/>
              </a:rPr>
              <a:t>They cannot occur at the same time</a:t>
            </a:r>
            <a:endParaRPr/>
          </a:p>
        </p:txBody>
      </p:sp>
      <p:sp>
        <p:nvSpPr>
          <p:cNvPr id="607" name="CustomShape 4"/>
          <p:cNvSpPr/>
          <p:nvPr/>
        </p:nvSpPr>
        <p:spPr>
          <a:xfrm>
            <a:off x="3884760" y="8685360"/>
            <a:ext cx="2971440" cy="456840"/>
          </a:xfrm>
          <a:prstGeom prst="rect">
            <a:avLst/>
          </a:prstGeom>
          <a:noFill/>
          <a:ln>
            <a:noFill/>
          </a:ln>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TextShape 1"/>
          <p:cNvSpPr txBox="1"/>
          <p:nvPr/>
        </p:nvSpPr>
        <p:spPr>
          <a:xfrm>
            <a:off x="3884760" y="8685360"/>
            <a:ext cx="2970000" cy="455400"/>
          </a:xfrm>
          <a:prstGeom prst="rect">
            <a:avLst/>
          </a:prstGeom>
        </p:spPr>
        <p:txBody>
          <a:bodyPr lIns="90000" rIns="90000" tIns="46800" bIns="46800" anchor="b"/>
          <a:p>
            <a:pPr>
              <a:lnSpc>
                <a:spcPct val="100000"/>
              </a:lnSpc>
            </a:pPr>
            <a:fld id="{B1E46805-5614-4675-8BB1-172EC2999897}" type="slidenum">
              <a:rPr lang="en-US" sz="1200">
                <a:solidFill>
                  <a:srgbClr val="000000"/>
                </a:solidFill>
                <a:latin typeface="바탕"/>
                <a:ea typeface="바탕"/>
              </a:rPr>
              <a:t>&lt;number&gt;</a:t>
            </a:fld>
            <a:endParaRPr/>
          </a:p>
        </p:txBody>
      </p:sp>
      <p:sp>
        <p:nvSpPr>
          <p:cNvPr id="609" name="CustomShape 2"/>
          <p:cNvSpPr/>
          <p:nvPr/>
        </p:nvSpPr>
        <p:spPr>
          <a:xfrm>
            <a:off x="1143000" y="685800"/>
            <a:ext cx="4571640" cy="3428640"/>
          </a:xfrm>
          <a:prstGeom prst="rect">
            <a:avLst/>
          </a:prstGeom>
          <a:solidFill>
            <a:srgbClr val="ffffff"/>
          </a:solidFill>
          <a:ln w="9360">
            <a:solidFill>
              <a:srgbClr val="000000"/>
            </a:solidFill>
            <a:miter/>
          </a:ln>
        </p:spPr>
      </p:sp>
      <p:sp>
        <p:nvSpPr>
          <p:cNvPr id="61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11" name="CustomShape 4"/>
          <p:cNvSpPr/>
          <p:nvPr/>
        </p:nvSpPr>
        <p:spPr>
          <a:xfrm>
            <a:off x="3884760" y="8685360"/>
            <a:ext cx="2971440" cy="45684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TextShape 1"/>
          <p:cNvSpPr txBox="1"/>
          <p:nvPr/>
        </p:nvSpPr>
        <p:spPr>
          <a:xfrm>
            <a:off x="3884760" y="8685360"/>
            <a:ext cx="2970000" cy="455400"/>
          </a:xfrm>
          <a:prstGeom prst="rect">
            <a:avLst/>
          </a:prstGeom>
        </p:spPr>
        <p:txBody>
          <a:bodyPr lIns="90000" rIns="90000" tIns="46800" bIns="46800" anchor="b"/>
          <a:p>
            <a:pPr>
              <a:lnSpc>
                <a:spcPct val="100000"/>
              </a:lnSpc>
            </a:pPr>
            <a:fld id="{066D4BAD-BB81-441B-85DB-48520FC5E203}" type="slidenum">
              <a:rPr lang="en-US" sz="1200">
                <a:solidFill>
                  <a:srgbClr val="000000"/>
                </a:solidFill>
                <a:latin typeface="바탕"/>
                <a:ea typeface="바탕"/>
              </a:rPr>
              <a:t>&lt;number&gt;</a:t>
            </a:fld>
            <a:endParaRPr/>
          </a:p>
        </p:txBody>
      </p:sp>
      <p:sp>
        <p:nvSpPr>
          <p:cNvPr id="433" name="CustomShape 2"/>
          <p:cNvSpPr/>
          <p:nvPr/>
        </p:nvSpPr>
        <p:spPr>
          <a:xfrm>
            <a:off x="1143000" y="685800"/>
            <a:ext cx="4571640" cy="3428640"/>
          </a:xfrm>
          <a:prstGeom prst="rect">
            <a:avLst/>
          </a:prstGeom>
          <a:solidFill>
            <a:srgbClr val="ffffff"/>
          </a:solidFill>
          <a:ln w="9360">
            <a:solidFill>
              <a:srgbClr val="000000"/>
            </a:solidFill>
            <a:miter/>
          </a:ln>
        </p:spPr>
      </p:sp>
      <p:sp>
        <p:nvSpPr>
          <p:cNvPr id="43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35" name="CustomShape 4"/>
          <p:cNvSpPr/>
          <p:nvPr/>
        </p:nvSpPr>
        <p:spPr>
          <a:xfrm>
            <a:off x="3884760" y="8685360"/>
            <a:ext cx="2971440" cy="456840"/>
          </a:xfrm>
          <a:prstGeom prst="rect">
            <a:avLst/>
          </a:prstGeom>
          <a:noFill/>
          <a:ln>
            <a:noFill/>
          </a:ln>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TextShape 1"/>
          <p:cNvSpPr txBox="1"/>
          <p:nvPr/>
        </p:nvSpPr>
        <p:spPr>
          <a:xfrm>
            <a:off x="3884760" y="8685360"/>
            <a:ext cx="2970000" cy="455400"/>
          </a:xfrm>
          <a:prstGeom prst="rect">
            <a:avLst/>
          </a:prstGeom>
        </p:spPr>
        <p:txBody>
          <a:bodyPr lIns="90000" rIns="90000" tIns="46800" bIns="46800" anchor="b"/>
          <a:p>
            <a:pPr>
              <a:lnSpc>
                <a:spcPct val="100000"/>
              </a:lnSpc>
            </a:pPr>
            <a:fld id="{2FCF75DD-6803-4F2C-9D11-DCAFC36829C1}" type="slidenum">
              <a:rPr lang="en-US" sz="1200">
                <a:solidFill>
                  <a:srgbClr val="000000"/>
                </a:solidFill>
                <a:latin typeface="바탕"/>
                <a:ea typeface="바탕"/>
              </a:rPr>
              <a:t>&lt;number&gt;</a:t>
            </a:fld>
            <a:endParaRPr/>
          </a:p>
        </p:txBody>
      </p:sp>
      <p:sp>
        <p:nvSpPr>
          <p:cNvPr id="613" name="CustomShape 2"/>
          <p:cNvSpPr/>
          <p:nvPr/>
        </p:nvSpPr>
        <p:spPr>
          <a:xfrm>
            <a:off x="1143000" y="685800"/>
            <a:ext cx="4571640" cy="3428640"/>
          </a:xfrm>
          <a:prstGeom prst="rect">
            <a:avLst/>
          </a:prstGeom>
          <a:solidFill>
            <a:srgbClr val="ffffff"/>
          </a:solidFill>
          <a:ln w="9360">
            <a:solidFill>
              <a:srgbClr val="000000"/>
            </a:solidFill>
            <a:miter/>
          </a:ln>
        </p:spPr>
      </p:sp>
      <p:sp>
        <p:nvSpPr>
          <p:cNvPr id="614"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15" name="CustomShape 4"/>
          <p:cNvSpPr/>
          <p:nvPr/>
        </p:nvSpPr>
        <p:spPr>
          <a:xfrm>
            <a:off x="3884760" y="8685360"/>
            <a:ext cx="2971440" cy="456840"/>
          </a:xfrm>
          <a:prstGeom prst="rect">
            <a:avLst/>
          </a:prstGeom>
          <a:noFill/>
          <a:ln>
            <a:noFill/>
          </a:ln>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TextShape 1"/>
          <p:cNvSpPr txBox="1"/>
          <p:nvPr/>
        </p:nvSpPr>
        <p:spPr>
          <a:xfrm>
            <a:off x="3884760" y="8685360"/>
            <a:ext cx="2970000" cy="455400"/>
          </a:xfrm>
          <a:prstGeom prst="rect">
            <a:avLst/>
          </a:prstGeom>
        </p:spPr>
        <p:txBody>
          <a:bodyPr lIns="90000" rIns="90000" tIns="46800" bIns="46800" anchor="b"/>
          <a:p>
            <a:pPr>
              <a:lnSpc>
                <a:spcPct val="100000"/>
              </a:lnSpc>
            </a:pPr>
            <a:fld id="{7693E370-FA6F-4EDD-99CF-CE1AE8586BAE}" type="slidenum">
              <a:rPr lang="en-US" sz="1200">
                <a:solidFill>
                  <a:srgbClr val="000000"/>
                </a:solidFill>
                <a:latin typeface="바탕"/>
                <a:ea typeface="바탕"/>
              </a:rPr>
              <a:t>&lt;number&gt;</a:t>
            </a:fld>
            <a:endParaRPr/>
          </a:p>
        </p:txBody>
      </p:sp>
      <p:sp>
        <p:nvSpPr>
          <p:cNvPr id="617" name="CustomShape 2"/>
          <p:cNvSpPr/>
          <p:nvPr/>
        </p:nvSpPr>
        <p:spPr>
          <a:xfrm>
            <a:off x="1143000" y="685800"/>
            <a:ext cx="4571640" cy="3428640"/>
          </a:xfrm>
          <a:prstGeom prst="rect">
            <a:avLst/>
          </a:prstGeom>
          <a:solidFill>
            <a:srgbClr val="ffffff"/>
          </a:solidFill>
          <a:ln w="9360">
            <a:solidFill>
              <a:srgbClr val="000000"/>
            </a:solidFill>
            <a:miter/>
          </a:ln>
        </p:spPr>
      </p:sp>
      <p:sp>
        <p:nvSpPr>
          <p:cNvPr id="61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19" name="CustomShape 4"/>
          <p:cNvSpPr/>
          <p:nvPr/>
        </p:nvSpPr>
        <p:spPr>
          <a:xfrm>
            <a:off x="3884760" y="8685360"/>
            <a:ext cx="2971440" cy="456840"/>
          </a:xfrm>
          <a:prstGeom prst="rect">
            <a:avLst/>
          </a:prstGeom>
          <a:noFill/>
          <a:ln>
            <a:noFill/>
          </a:ln>
        </p:spPr>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0" name="TextShape 1"/>
          <p:cNvSpPr txBox="1"/>
          <p:nvPr/>
        </p:nvSpPr>
        <p:spPr>
          <a:xfrm>
            <a:off x="3884760" y="8685360"/>
            <a:ext cx="2970000" cy="455400"/>
          </a:xfrm>
          <a:prstGeom prst="rect">
            <a:avLst/>
          </a:prstGeom>
        </p:spPr>
        <p:txBody>
          <a:bodyPr lIns="90000" rIns="90000" tIns="46800" bIns="46800" anchor="b"/>
          <a:p>
            <a:pPr>
              <a:lnSpc>
                <a:spcPct val="100000"/>
              </a:lnSpc>
            </a:pPr>
            <a:fld id="{A385C6A3-5E2C-4487-B519-0063544A7041}" type="slidenum">
              <a:rPr lang="en-US" sz="1200">
                <a:solidFill>
                  <a:srgbClr val="000000"/>
                </a:solidFill>
                <a:latin typeface="바탕"/>
                <a:ea typeface="바탕"/>
              </a:rPr>
              <a:t>&lt;number&gt;</a:t>
            </a:fld>
            <a:endParaRPr/>
          </a:p>
        </p:txBody>
      </p:sp>
      <p:sp>
        <p:nvSpPr>
          <p:cNvPr id="621" name="CustomShape 2"/>
          <p:cNvSpPr/>
          <p:nvPr/>
        </p:nvSpPr>
        <p:spPr>
          <a:xfrm>
            <a:off x="1143000" y="685800"/>
            <a:ext cx="4571640" cy="3428640"/>
          </a:xfrm>
          <a:prstGeom prst="rect">
            <a:avLst/>
          </a:prstGeom>
          <a:solidFill>
            <a:srgbClr val="ffffff"/>
          </a:solidFill>
          <a:ln w="9360">
            <a:solidFill>
              <a:srgbClr val="000000"/>
            </a:solidFill>
            <a:miter/>
          </a:ln>
        </p:spPr>
      </p:sp>
      <p:sp>
        <p:nvSpPr>
          <p:cNvPr id="62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23" name="CustomShape 4"/>
          <p:cNvSpPr/>
          <p:nvPr/>
        </p:nvSpPr>
        <p:spPr>
          <a:xfrm>
            <a:off x="3884760" y="8685360"/>
            <a:ext cx="2971440" cy="456840"/>
          </a:xfrm>
          <a:prstGeom prst="rect">
            <a:avLst/>
          </a:prstGeom>
          <a:noFill/>
          <a:ln>
            <a:noFill/>
          </a:ln>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4" name="TextShape 1"/>
          <p:cNvSpPr txBox="1"/>
          <p:nvPr/>
        </p:nvSpPr>
        <p:spPr>
          <a:xfrm>
            <a:off x="3884760" y="8685360"/>
            <a:ext cx="2970000" cy="455400"/>
          </a:xfrm>
          <a:prstGeom prst="rect">
            <a:avLst/>
          </a:prstGeom>
        </p:spPr>
        <p:txBody>
          <a:bodyPr lIns="90000" rIns="90000" tIns="46800" bIns="46800" anchor="b"/>
          <a:p>
            <a:pPr>
              <a:lnSpc>
                <a:spcPct val="100000"/>
              </a:lnSpc>
            </a:pPr>
            <a:fld id="{8BEE85BB-E5AC-4D53-9E83-1CFA9F1B5A80}" type="slidenum">
              <a:rPr lang="en-US" sz="1200">
                <a:solidFill>
                  <a:srgbClr val="000000"/>
                </a:solidFill>
                <a:latin typeface="바탕"/>
                <a:ea typeface="바탕"/>
              </a:rPr>
              <a:t>&lt;number&gt;</a:t>
            </a:fld>
            <a:endParaRPr/>
          </a:p>
        </p:txBody>
      </p:sp>
      <p:sp>
        <p:nvSpPr>
          <p:cNvPr id="625" name="CustomShape 2"/>
          <p:cNvSpPr/>
          <p:nvPr/>
        </p:nvSpPr>
        <p:spPr>
          <a:xfrm>
            <a:off x="1143000" y="685800"/>
            <a:ext cx="4571640" cy="3428640"/>
          </a:xfrm>
          <a:prstGeom prst="rect">
            <a:avLst/>
          </a:prstGeom>
          <a:solidFill>
            <a:srgbClr val="ffffff"/>
          </a:solidFill>
          <a:ln w="9360">
            <a:solidFill>
              <a:srgbClr val="000000"/>
            </a:solidFill>
            <a:miter/>
          </a:ln>
        </p:spPr>
      </p:sp>
      <p:sp>
        <p:nvSpPr>
          <p:cNvPr id="62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27" name="CustomShape 4"/>
          <p:cNvSpPr/>
          <p:nvPr/>
        </p:nvSpPr>
        <p:spPr>
          <a:xfrm>
            <a:off x="3884760" y="8685360"/>
            <a:ext cx="2971440" cy="456840"/>
          </a:xfrm>
          <a:prstGeom prst="rect">
            <a:avLst/>
          </a:prstGeom>
          <a:noFill/>
          <a:ln>
            <a:noFill/>
          </a:ln>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8" name="TextShape 1"/>
          <p:cNvSpPr txBox="1"/>
          <p:nvPr/>
        </p:nvSpPr>
        <p:spPr>
          <a:xfrm>
            <a:off x="3884760" y="8685360"/>
            <a:ext cx="2970000" cy="455400"/>
          </a:xfrm>
          <a:prstGeom prst="rect">
            <a:avLst/>
          </a:prstGeom>
        </p:spPr>
        <p:txBody>
          <a:bodyPr lIns="90000" rIns="90000" tIns="46800" bIns="46800" anchor="b"/>
          <a:p>
            <a:pPr>
              <a:lnSpc>
                <a:spcPct val="100000"/>
              </a:lnSpc>
            </a:pPr>
            <a:fld id="{49DC6D62-F481-4500-A20D-C4846A0EAE67}" type="slidenum">
              <a:rPr lang="en-US" sz="1200">
                <a:solidFill>
                  <a:srgbClr val="000000"/>
                </a:solidFill>
                <a:latin typeface="바탕"/>
                <a:ea typeface="바탕"/>
              </a:rPr>
              <a:t>&lt;number&gt;</a:t>
            </a:fld>
            <a:endParaRPr/>
          </a:p>
        </p:txBody>
      </p:sp>
      <p:sp>
        <p:nvSpPr>
          <p:cNvPr id="629" name="CustomShape 2"/>
          <p:cNvSpPr/>
          <p:nvPr/>
        </p:nvSpPr>
        <p:spPr>
          <a:xfrm>
            <a:off x="1143000" y="685800"/>
            <a:ext cx="4571640" cy="3428640"/>
          </a:xfrm>
          <a:prstGeom prst="rect">
            <a:avLst/>
          </a:prstGeom>
          <a:solidFill>
            <a:srgbClr val="ffffff"/>
          </a:solidFill>
          <a:ln w="9360">
            <a:solidFill>
              <a:srgbClr val="000000"/>
            </a:solidFill>
            <a:miter/>
          </a:ln>
        </p:spPr>
      </p:sp>
      <p:sp>
        <p:nvSpPr>
          <p:cNvPr id="63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631" name="CustomShape 4"/>
          <p:cNvSpPr/>
          <p:nvPr/>
        </p:nvSpPr>
        <p:spPr>
          <a:xfrm>
            <a:off x="3884760" y="8685360"/>
            <a:ext cx="2971440" cy="456840"/>
          </a:xfrm>
          <a:prstGeom prst="rect">
            <a:avLst/>
          </a:prstGeom>
          <a:noFill/>
          <a:ln>
            <a:noFill/>
          </a:ln>
        </p:spPr>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2" name="PlaceHolder 1"/>
          <p:cNvSpPr>
            <a:spLocks noGrp="1"/>
          </p:cNvSpPr>
          <p:nvPr>
            <p:ph type="body"/>
          </p:nvPr>
        </p:nvSpPr>
        <p:spPr>
          <a:xfrm>
            <a:off x="685800" y="4343400"/>
            <a:ext cx="5484600" cy="4113000"/>
          </a:xfrm>
          <a:prstGeom prst="rect">
            <a:avLst/>
          </a:prstGeom>
        </p:spPr>
        <p:txBody>
          <a:bodyPr lIns="90000" rIns="90000" tIns="46800" bIns="46800"/>
          <a:p>
            <a:endParaRPr/>
          </a:p>
        </p:txBody>
      </p:sp>
      <p:sp>
        <p:nvSpPr>
          <p:cNvPr id="633" name="TextShape 2"/>
          <p:cNvSpPr txBox="1"/>
          <p:nvPr/>
        </p:nvSpPr>
        <p:spPr>
          <a:xfrm>
            <a:off x="3884760" y="8685360"/>
            <a:ext cx="2970000" cy="455400"/>
          </a:xfrm>
          <a:prstGeom prst="rect">
            <a:avLst/>
          </a:prstGeom>
        </p:spPr>
        <p:txBody>
          <a:bodyPr lIns="90000" rIns="90000" tIns="46800" bIns="46800" anchor="b"/>
          <a:p>
            <a:pPr>
              <a:lnSpc>
                <a:spcPct val="100000"/>
              </a:lnSpc>
            </a:pPr>
            <a:fld id="{15BA0E57-7416-4379-9AC5-5DB58CDC19C6}" type="slidenum">
              <a:rPr lang="en-US" sz="1200">
                <a:solidFill>
                  <a:srgbClr val="000000"/>
                </a:solidFill>
                <a:latin typeface="바탕"/>
                <a:ea typeface="바탕"/>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TextShape 1"/>
          <p:cNvSpPr txBox="1"/>
          <p:nvPr/>
        </p:nvSpPr>
        <p:spPr>
          <a:xfrm>
            <a:off x="3884760" y="8685360"/>
            <a:ext cx="2970000" cy="455400"/>
          </a:xfrm>
          <a:prstGeom prst="rect">
            <a:avLst/>
          </a:prstGeom>
        </p:spPr>
        <p:txBody>
          <a:bodyPr lIns="90000" rIns="90000" tIns="46800" bIns="46800" anchor="b"/>
          <a:p>
            <a:pPr>
              <a:lnSpc>
                <a:spcPct val="100000"/>
              </a:lnSpc>
            </a:pPr>
            <a:fld id="{CBE4323C-16D6-4A6F-BE47-33B50C661842}" type="slidenum">
              <a:rPr lang="en-US" sz="1200">
                <a:solidFill>
                  <a:srgbClr val="000000"/>
                </a:solidFill>
                <a:latin typeface="바탕"/>
                <a:ea typeface="바탕"/>
              </a:rPr>
              <a:t>&lt;number&gt;</a:t>
            </a:fld>
            <a:endParaRPr/>
          </a:p>
        </p:txBody>
      </p:sp>
      <p:sp>
        <p:nvSpPr>
          <p:cNvPr id="437" name="CustomShape 2"/>
          <p:cNvSpPr/>
          <p:nvPr/>
        </p:nvSpPr>
        <p:spPr>
          <a:xfrm>
            <a:off x="1143000" y="685800"/>
            <a:ext cx="4571640" cy="3428640"/>
          </a:xfrm>
          <a:prstGeom prst="rect">
            <a:avLst/>
          </a:prstGeom>
          <a:solidFill>
            <a:srgbClr val="ffffff"/>
          </a:solidFill>
          <a:ln w="9360">
            <a:solidFill>
              <a:srgbClr val="000000"/>
            </a:solidFill>
            <a:miter/>
          </a:ln>
        </p:spPr>
      </p:sp>
      <p:sp>
        <p:nvSpPr>
          <p:cNvPr id="438"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39" name="CustomShape 4"/>
          <p:cNvSpPr/>
          <p:nvPr/>
        </p:nvSpPr>
        <p:spPr>
          <a:xfrm>
            <a:off x="3884760" y="8685360"/>
            <a:ext cx="2971440" cy="456840"/>
          </a:xfrm>
          <a:prstGeom prst="rect">
            <a:avLst/>
          </a:prstGeom>
          <a:noFill/>
          <a:ln>
            <a:noFill/>
          </a:ln>
        </p:spPr>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4" name="PlaceHolder 1"/>
          <p:cNvSpPr>
            <a:spLocks noGrp="1"/>
          </p:cNvSpPr>
          <p:nvPr>
            <p:ph type="body"/>
          </p:nvPr>
        </p:nvSpPr>
        <p:spPr>
          <a:xfrm>
            <a:off x="685800" y="4343400"/>
            <a:ext cx="5484600" cy="4113000"/>
          </a:xfrm>
          <a:prstGeom prst="rect">
            <a:avLst/>
          </a:prstGeom>
        </p:spPr>
        <p:txBody>
          <a:bodyPr lIns="90000" rIns="90000" tIns="46800" bIns="46800"/>
          <a:p>
            <a:endParaRPr/>
          </a:p>
        </p:txBody>
      </p:sp>
      <p:sp>
        <p:nvSpPr>
          <p:cNvPr id="635" name="TextShape 2"/>
          <p:cNvSpPr txBox="1"/>
          <p:nvPr/>
        </p:nvSpPr>
        <p:spPr>
          <a:xfrm>
            <a:off x="3884760" y="8685360"/>
            <a:ext cx="2970000" cy="455400"/>
          </a:xfrm>
          <a:prstGeom prst="rect">
            <a:avLst/>
          </a:prstGeom>
        </p:spPr>
        <p:txBody>
          <a:bodyPr lIns="90000" rIns="90000" tIns="46800" bIns="46800" anchor="b"/>
          <a:p>
            <a:pPr>
              <a:lnSpc>
                <a:spcPct val="100000"/>
              </a:lnSpc>
            </a:pPr>
            <a:fld id="{9095A485-6DBA-42E6-9440-86185263FBED}" type="slidenum">
              <a:rPr lang="en-US" sz="1200">
                <a:solidFill>
                  <a:srgbClr val="000000"/>
                </a:solidFill>
                <a:latin typeface="바탕"/>
                <a:ea typeface="바탕"/>
              </a:rPr>
              <a:t>&lt;number&gt;</a:t>
            </a:fld>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685800" y="4343400"/>
            <a:ext cx="5484600" cy="4113000"/>
          </a:xfrm>
          <a:prstGeom prst="rect">
            <a:avLst/>
          </a:prstGeom>
        </p:spPr>
        <p:txBody>
          <a:bodyPr lIns="90000" rIns="90000" tIns="46800" bIns="46800"/>
          <a:p>
            <a:endParaRPr/>
          </a:p>
        </p:txBody>
      </p:sp>
      <p:sp>
        <p:nvSpPr>
          <p:cNvPr id="637" name="TextShape 2"/>
          <p:cNvSpPr txBox="1"/>
          <p:nvPr/>
        </p:nvSpPr>
        <p:spPr>
          <a:xfrm>
            <a:off x="3884760" y="8685360"/>
            <a:ext cx="2970000" cy="455400"/>
          </a:xfrm>
          <a:prstGeom prst="rect">
            <a:avLst/>
          </a:prstGeom>
        </p:spPr>
        <p:txBody>
          <a:bodyPr lIns="90000" rIns="90000" tIns="46800" bIns="46800" anchor="b"/>
          <a:p>
            <a:pPr>
              <a:lnSpc>
                <a:spcPct val="100000"/>
              </a:lnSpc>
            </a:pPr>
            <a:fld id="{D357E41A-F70D-4976-8DA1-F0B52C318804}" type="slidenum">
              <a:rPr lang="en-US" sz="1200">
                <a:solidFill>
                  <a:srgbClr val="000000"/>
                </a:solidFill>
                <a:latin typeface="바탕"/>
                <a:ea typeface="바탕"/>
              </a:rPr>
              <a:t>&lt;number&gt;</a:t>
            </a:fld>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8" name="TextShape 1"/>
          <p:cNvSpPr txBox="1"/>
          <p:nvPr/>
        </p:nvSpPr>
        <p:spPr>
          <a:xfrm>
            <a:off x="3884760" y="8685360"/>
            <a:ext cx="2970000" cy="455400"/>
          </a:xfrm>
          <a:prstGeom prst="rect">
            <a:avLst/>
          </a:prstGeom>
        </p:spPr>
        <p:txBody>
          <a:bodyPr lIns="90000" rIns="90000" tIns="46800" bIns="46800" anchor="b"/>
          <a:p>
            <a:pPr>
              <a:lnSpc>
                <a:spcPct val="100000"/>
              </a:lnSpc>
            </a:pPr>
            <a:fld id="{58409514-6DA2-403F-8199-2588E88EF284}" type="slidenum">
              <a:rPr lang="en-US" sz="1200">
                <a:solidFill>
                  <a:srgbClr val="000000"/>
                </a:solidFill>
                <a:latin typeface="바탕"/>
                <a:ea typeface="바탕"/>
              </a:rPr>
              <a:t>&lt;number&gt;</a:t>
            </a:fld>
            <a:endParaRPr/>
          </a:p>
        </p:txBody>
      </p:sp>
      <p:sp>
        <p:nvSpPr>
          <p:cNvPr id="639"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TextShape 1"/>
          <p:cNvSpPr txBox="1"/>
          <p:nvPr/>
        </p:nvSpPr>
        <p:spPr>
          <a:xfrm>
            <a:off x="3884760" y="8685360"/>
            <a:ext cx="2970000" cy="455400"/>
          </a:xfrm>
          <a:prstGeom prst="rect">
            <a:avLst/>
          </a:prstGeom>
        </p:spPr>
        <p:txBody>
          <a:bodyPr lIns="90000" rIns="90000" tIns="46800" bIns="46800" anchor="b"/>
          <a:p>
            <a:pPr>
              <a:lnSpc>
                <a:spcPct val="100000"/>
              </a:lnSpc>
            </a:pPr>
            <a:fld id="{81D6ECB2-77D8-4150-BC2E-A75D9FC709D1}" type="slidenum">
              <a:rPr lang="en-US" sz="1200">
                <a:solidFill>
                  <a:srgbClr val="000000"/>
                </a:solidFill>
                <a:latin typeface="바탕"/>
                <a:ea typeface="바탕"/>
              </a:rPr>
              <a:t>&lt;number&gt;</a:t>
            </a:fld>
            <a:endParaRPr/>
          </a:p>
        </p:txBody>
      </p:sp>
      <p:sp>
        <p:nvSpPr>
          <p:cNvPr id="441" name="CustomShape 2"/>
          <p:cNvSpPr/>
          <p:nvPr/>
        </p:nvSpPr>
        <p:spPr>
          <a:xfrm>
            <a:off x="1143000" y="685800"/>
            <a:ext cx="4571640" cy="3428640"/>
          </a:xfrm>
          <a:prstGeom prst="rect">
            <a:avLst/>
          </a:prstGeom>
          <a:solidFill>
            <a:srgbClr val="ffffff"/>
          </a:solidFill>
          <a:ln w="9360">
            <a:solidFill>
              <a:srgbClr val="000000"/>
            </a:solidFill>
            <a:miter/>
          </a:ln>
        </p:spPr>
      </p:sp>
      <p:sp>
        <p:nvSpPr>
          <p:cNvPr id="442"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43" name="CustomShape 4"/>
          <p:cNvSpPr/>
          <p:nvPr/>
        </p:nvSpPr>
        <p:spPr>
          <a:xfrm>
            <a:off x="3884760" y="8685360"/>
            <a:ext cx="2971440" cy="45684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TextShape 1"/>
          <p:cNvSpPr txBox="1"/>
          <p:nvPr/>
        </p:nvSpPr>
        <p:spPr>
          <a:xfrm>
            <a:off x="3884760" y="8685360"/>
            <a:ext cx="2970000" cy="455400"/>
          </a:xfrm>
          <a:prstGeom prst="rect">
            <a:avLst/>
          </a:prstGeom>
        </p:spPr>
        <p:txBody>
          <a:bodyPr lIns="90000" rIns="90000" tIns="46800" bIns="46800" anchor="b"/>
          <a:p>
            <a:pPr>
              <a:lnSpc>
                <a:spcPct val="100000"/>
              </a:lnSpc>
            </a:pPr>
            <a:fld id="{9233C631-B1AF-4C66-AB96-F648D6525BAE}" type="slidenum">
              <a:rPr lang="en-US" sz="1200">
                <a:solidFill>
                  <a:srgbClr val="000000"/>
                </a:solidFill>
                <a:latin typeface="바탕"/>
                <a:ea typeface="바탕"/>
              </a:rPr>
              <a:t>&lt;number&gt;</a:t>
            </a:fld>
            <a:endParaRPr/>
          </a:p>
        </p:txBody>
      </p:sp>
      <p:sp>
        <p:nvSpPr>
          <p:cNvPr id="445" name="CustomShape 2"/>
          <p:cNvSpPr/>
          <p:nvPr/>
        </p:nvSpPr>
        <p:spPr>
          <a:xfrm>
            <a:off x="1143000" y="685800"/>
            <a:ext cx="4571640" cy="3428640"/>
          </a:xfrm>
          <a:prstGeom prst="rect">
            <a:avLst/>
          </a:prstGeom>
          <a:solidFill>
            <a:srgbClr val="ffffff"/>
          </a:solidFill>
          <a:ln w="9360">
            <a:solidFill>
              <a:srgbClr val="000000"/>
            </a:solidFill>
            <a:miter/>
          </a:ln>
        </p:spPr>
      </p:sp>
      <p:sp>
        <p:nvSpPr>
          <p:cNvPr id="446"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47" name="CustomShape 4"/>
          <p:cNvSpPr/>
          <p:nvPr/>
        </p:nvSpPr>
        <p:spPr>
          <a:xfrm>
            <a:off x="3884760" y="8685360"/>
            <a:ext cx="2971440" cy="45684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TextShape 1"/>
          <p:cNvSpPr txBox="1"/>
          <p:nvPr/>
        </p:nvSpPr>
        <p:spPr>
          <a:xfrm>
            <a:off x="3884760" y="8685360"/>
            <a:ext cx="2970000" cy="455400"/>
          </a:xfrm>
          <a:prstGeom prst="rect">
            <a:avLst/>
          </a:prstGeom>
        </p:spPr>
        <p:txBody>
          <a:bodyPr lIns="90000" rIns="90000" tIns="46800" bIns="46800" anchor="b"/>
          <a:p>
            <a:pPr>
              <a:lnSpc>
                <a:spcPct val="100000"/>
              </a:lnSpc>
            </a:pPr>
            <a:fld id="{F9CB52ED-C114-4B3D-83CD-08026039F2AF}" type="slidenum">
              <a:rPr lang="en-US" sz="1200">
                <a:solidFill>
                  <a:srgbClr val="000000"/>
                </a:solidFill>
                <a:latin typeface="바탕"/>
                <a:ea typeface="바탕"/>
              </a:rPr>
              <a:t>&lt;number&gt;</a:t>
            </a:fld>
            <a:endParaRPr/>
          </a:p>
        </p:txBody>
      </p:sp>
      <p:sp>
        <p:nvSpPr>
          <p:cNvPr id="449" name="CustomShape 2"/>
          <p:cNvSpPr/>
          <p:nvPr/>
        </p:nvSpPr>
        <p:spPr>
          <a:xfrm>
            <a:off x="1143000" y="685800"/>
            <a:ext cx="4571640" cy="3428640"/>
          </a:xfrm>
          <a:prstGeom prst="rect">
            <a:avLst/>
          </a:prstGeom>
          <a:solidFill>
            <a:srgbClr val="ffffff"/>
          </a:solidFill>
          <a:ln w="9360">
            <a:solidFill>
              <a:srgbClr val="000000"/>
            </a:solidFill>
            <a:miter/>
          </a:ln>
        </p:spPr>
      </p:sp>
      <p:sp>
        <p:nvSpPr>
          <p:cNvPr id="450" name="PlaceHolder 3"/>
          <p:cNvSpPr>
            <a:spLocks noGrp="1"/>
          </p:cNvSpPr>
          <p:nvPr>
            <p:ph type="body"/>
          </p:nvPr>
        </p:nvSpPr>
        <p:spPr>
          <a:xfrm>
            <a:off x="685800" y="4343400"/>
            <a:ext cx="5486040" cy="4114440"/>
          </a:xfrm>
          <a:prstGeom prst="rect">
            <a:avLst/>
          </a:prstGeom>
        </p:spPr>
        <p:txBody>
          <a:bodyPr lIns="90000" rIns="90000" tIns="46800" bIns="46800" anchor="ctr"/>
          <a:p>
            <a:endParaRPr/>
          </a:p>
        </p:txBody>
      </p:sp>
      <p:sp>
        <p:nvSpPr>
          <p:cNvPr id="451" name="CustomShape 4"/>
          <p:cNvSpPr/>
          <p:nvPr/>
        </p:nvSpPr>
        <p:spPr>
          <a:xfrm>
            <a:off x="3884760" y="8685360"/>
            <a:ext cx="2971440" cy="45684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4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9" name="" descr=""/>
          <p:cNvPicPr/>
          <p:nvPr/>
        </p:nvPicPr>
        <p:blipFill>
          <a:blip r:embed="rId2"/>
          <a:stretch>
            <a:fillRect/>
          </a:stretch>
        </p:blipFill>
        <p:spPr>
          <a:xfrm>
            <a:off x="2079000" y="1604520"/>
            <a:ext cx="4984920" cy="3977280"/>
          </a:xfrm>
          <a:prstGeom prst="rect">
            <a:avLst/>
          </a:prstGeom>
          <a:ln>
            <a:noFill/>
          </a:ln>
        </p:spPr>
      </p:pic>
      <p:pic>
        <p:nvPicPr>
          <p:cNvPr id="8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9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1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1" name="" descr=""/>
          <p:cNvPicPr/>
          <p:nvPr/>
        </p:nvPicPr>
        <p:blipFill>
          <a:blip r:embed="rId2"/>
          <a:stretch>
            <a:fillRect/>
          </a:stretch>
        </p:blipFill>
        <p:spPr>
          <a:xfrm>
            <a:off x="2079000" y="1604520"/>
            <a:ext cx="4984920" cy="3977280"/>
          </a:xfrm>
          <a:prstGeom prst="rect">
            <a:avLst/>
          </a:prstGeom>
          <a:ln>
            <a:noFill/>
          </a:ln>
        </p:spPr>
      </p:pic>
      <p:pic>
        <p:nvPicPr>
          <p:cNvPr id="12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3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3" name="" descr=""/>
          <p:cNvPicPr/>
          <p:nvPr/>
        </p:nvPicPr>
        <p:blipFill>
          <a:blip r:embed="rId2"/>
          <a:stretch>
            <a:fillRect/>
          </a:stretch>
        </p:blipFill>
        <p:spPr>
          <a:xfrm>
            <a:off x="2079000" y="1604520"/>
            <a:ext cx="4984920" cy="3977280"/>
          </a:xfrm>
          <a:prstGeom prst="rect">
            <a:avLst/>
          </a:prstGeom>
          <a:ln>
            <a:noFill/>
          </a:ln>
        </p:spPr>
      </p:pic>
      <p:pic>
        <p:nvPicPr>
          <p:cNvPr id="16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7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7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7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8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8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9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9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0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0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02" name="" descr=""/>
          <p:cNvPicPr/>
          <p:nvPr/>
        </p:nvPicPr>
        <p:blipFill>
          <a:blip r:embed="rId2"/>
          <a:stretch>
            <a:fillRect/>
          </a:stretch>
        </p:blipFill>
        <p:spPr>
          <a:xfrm>
            <a:off x="2079000" y="1604520"/>
            <a:ext cx="4984920" cy="3977280"/>
          </a:xfrm>
          <a:prstGeom prst="rect">
            <a:avLst/>
          </a:prstGeom>
          <a:ln>
            <a:noFill/>
          </a:ln>
        </p:spPr>
      </p:pic>
      <p:pic>
        <p:nvPicPr>
          <p:cNvPr id="20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GB"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245280"/>
            <a:ext cx="2133360" cy="475920"/>
          </a:xfrm>
          <a:prstGeom prst="rect">
            <a:avLst/>
          </a:prstGeom>
        </p:spPr>
        <p:txBody>
          <a:bodyPr/>
          <a:p>
            <a:endParaRPr/>
          </a:p>
        </p:txBody>
      </p:sp>
      <p:sp>
        <p:nvSpPr>
          <p:cNvPr id="2" name="PlaceHolder 3"/>
          <p:cNvSpPr>
            <a:spLocks noGrp="1"/>
          </p:cNvSpPr>
          <p:nvPr>
            <p:ph type="ftr"/>
          </p:nvPr>
        </p:nvSpPr>
        <p:spPr>
          <a:xfrm>
            <a:off x="3124080" y="6245280"/>
            <a:ext cx="2895120" cy="475920"/>
          </a:xfrm>
          <a:prstGeom prst="rect">
            <a:avLst/>
          </a:prstGeom>
        </p:spPr>
        <p:txBody>
          <a:bodyPr/>
          <a:p>
            <a:endParaRPr/>
          </a:p>
        </p:txBody>
      </p:sp>
      <p:sp>
        <p:nvSpPr>
          <p:cNvPr id="3" name="PlaceHolder 4"/>
          <p:cNvSpPr>
            <a:spLocks noGrp="1"/>
          </p:cNvSpPr>
          <p:nvPr>
            <p:ph type="sldNum"/>
          </p:nvPr>
        </p:nvSpPr>
        <p:spPr>
          <a:xfrm>
            <a:off x="6553080" y="6245280"/>
            <a:ext cx="2133360" cy="475920"/>
          </a:xfrm>
          <a:prstGeom prst="rect">
            <a:avLst/>
          </a:prstGeom>
        </p:spPr>
        <p:txBody>
          <a:bodyPr/>
          <a:p>
            <a:pPr>
              <a:lnSpc>
                <a:spcPct val="100000"/>
              </a:lnSpc>
            </a:pPr>
            <a:fld id="{CD9D69A0-EF04-4721-BF4E-9CB9DA6894C7}" type="slidenum">
              <a:rPr lang="en-US" sz="1400">
                <a:solidFill>
                  <a:srgbClr val="000000"/>
                </a:solidFill>
                <a:latin typeface="Times New Roman"/>
                <a:ea typeface="굴림"/>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400">
                <a:latin typeface="Arial"/>
              </a:rPr>
              <a:t>Second Outline Level</a:t>
            </a:r>
            <a:endParaRPr/>
          </a:p>
          <a:p>
            <a:pPr lvl="2">
              <a:buSzPct val="45000"/>
              <a:buFont typeface="StarSymbol"/>
              <a:buChar char=""/>
            </a:pPr>
            <a:r>
              <a:rPr lang="en-GB" sz="20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775f55"/>
        </a:solidFill>
      </p:bgPr>
    </p:bg>
    <p:spTree>
      <p:nvGrpSpPr>
        <p:cNvPr id="1" name=""/>
        <p:cNvGrpSpPr/>
        <p:nvPr/>
      </p:nvGrpSpPr>
      <p:grpSpPr>
        <a:xfrm>
          <a:off x="0" y="0"/>
          <a:ext cx="0" cy="0"/>
          <a:chOff x="0" y="0"/>
          <a:chExt cx="0" cy="0"/>
        </a:xfrm>
      </p:grpSpPr>
      <p:sp>
        <p:nvSpPr>
          <p:cNvPr id="39" name="CustomShape 1"/>
          <p:cNvSpPr/>
          <p:nvPr/>
        </p:nvSpPr>
        <p:spPr>
          <a:xfrm>
            <a:off x="0" y="5970600"/>
            <a:ext cx="9143640" cy="887040"/>
          </a:xfrm>
          <a:prstGeom prst="rect">
            <a:avLst/>
          </a:prstGeom>
          <a:solidFill>
            <a:srgbClr val="ffffff"/>
          </a:solidFill>
          <a:ln>
            <a:noFill/>
          </a:ln>
        </p:spPr>
      </p:sp>
      <p:sp>
        <p:nvSpPr>
          <p:cNvPr id="40" name="CustomShape 2"/>
          <p:cNvSpPr/>
          <p:nvPr/>
        </p:nvSpPr>
        <p:spPr>
          <a:xfrm>
            <a:off x="-9360" y="6053040"/>
            <a:ext cx="2249280" cy="712440"/>
          </a:xfrm>
          <a:prstGeom prst="rect">
            <a:avLst/>
          </a:prstGeom>
          <a:solidFill>
            <a:srgbClr val="dd8047"/>
          </a:solidFill>
          <a:ln>
            <a:noFill/>
          </a:ln>
        </p:spPr>
      </p:sp>
      <p:sp>
        <p:nvSpPr>
          <p:cNvPr id="41" name="CustomShape 3"/>
          <p:cNvSpPr/>
          <p:nvPr/>
        </p:nvSpPr>
        <p:spPr>
          <a:xfrm>
            <a:off x="2359080" y="6043680"/>
            <a:ext cx="6784560" cy="713880"/>
          </a:xfrm>
          <a:prstGeom prst="rect">
            <a:avLst/>
          </a:prstGeom>
          <a:solidFill>
            <a:srgbClr val="94b6d2"/>
          </a:solidFill>
          <a:ln>
            <a:noFill/>
          </a:ln>
        </p:spPr>
      </p:sp>
      <p:sp>
        <p:nvSpPr>
          <p:cNvPr id="42" name="CustomShape 4"/>
          <p:cNvSpPr/>
          <p:nvPr/>
        </p:nvSpPr>
        <p:spPr>
          <a:xfrm>
            <a:off x="76320" y="6068880"/>
            <a:ext cx="2057040" cy="685440"/>
          </a:xfrm>
          <a:prstGeom prst="rect">
            <a:avLst/>
          </a:prstGeom>
          <a:noFill/>
          <a:ln w="9360">
            <a:noFill/>
          </a:ln>
        </p:spPr>
      </p:sp>
      <p:sp>
        <p:nvSpPr>
          <p:cNvPr id="43" name="CustomShape 5"/>
          <p:cNvSpPr/>
          <p:nvPr/>
        </p:nvSpPr>
        <p:spPr>
          <a:xfrm>
            <a:off x="2085840" y="189000"/>
            <a:ext cx="5866920" cy="460080"/>
          </a:xfrm>
          <a:prstGeom prst="rect">
            <a:avLst/>
          </a:prstGeom>
          <a:noFill/>
          <a:ln w="9360">
            <a:noFill/>
          </a:ln>
        </p:spPr>
      </p:sp>
      <p:sp>
        <p:nvSpPr>
          <p:cNvPr id="44" name="PlaceHolder 6"/>
          <p:cNvSpPr>
            <a:spLocks noGrp="1"/>
          </p:cNvSpPr>
          <p:nvPr>
            <p:ph type="title"/>
          </p:nvPr>
        </p:nvSpPr>
        <p:spPr>
          <a:xfrm>
            <a:off x="685800" y="2130480"/>
            <a:ext cx="7772040" cy="1469520"/>
          </a:xfrm>
          <a:prstGeom prst="rect">
            <a:avLst/>
          </a:prstGeom>
        </p:spPr>
        <p:txBody>
          <a:bodyPr lIns="90000" rIns="90000" tIns="46800" bIns="46800" anchor="ctr"/>
          <a:p>
            <a:pPr>
              <a:lnSpc>
                <a:spcPct val="101000"/>
              </a:lnSpc>
            </a:pPr>
            <a:r>
              <a:rPr lang="en-GB" sz="4400">
                <a:solidFill>
                  <a:srgbClr val="ebddc3"/>
                </a:solidFill>
                <a:latin typeface="Tw Cen MT"/>
                <a:ea typeface="굴림"/>
              </a:rPr>
              <a:t>Click to edit the title text formatClick to edit Master title style</a:t>
            </a:r>
            <a:endParaRPr/>
          </a:p>
        </p:txBody>
      </p:sp>
      <p:sp>
        <p:nvSpPr>
          <p:cNvPr id="45" name="PlaceHolder 7"/>
          <p:cNvSpPr>
            <a:spLocks noGrp="1"/>
          </p:cNvSpPr>
          <p:nvPr>
            <p:ph type="sldNum"/>
          </p:nvPr>
        </p:nvSpPr>
        <p:spPr>
          <a:xfrm>
            <a:off x="8001000" y="228600"/>
            <a:ext cx="836280" cy="379080"/>
          </a:xfrm>
          <a:prstGeom prst="rect">
            <a:avLst/>
          </a:prstGeom>
        </p:spPr>
        <p:txBody>
          <a:bodyPr lIns="90000" rIns="90000" tIns="46800" bIns="46800" anchor="ctr"/>
          <a:p>
            <a:pPr>
              <a:lnSpc>
                <a:spcPct val="100000"/>
              </a:lnSpc>
            </a:pPr>
            <a:fld id="{5C311884-1BC3-4130-AB1C-7588F0B80302}" type="slidenum">
              <a:rPr b="1" lang="en-US" sz="1400">
                <a:solidFill>
                  <a:srgbClr val="ebddc3"/>
                </a:solidFill>
                <a:latin typeface="바탕"/>
                <a:ea typeface="바탕"/>
              </a:rPr>
              <a:t>&lt;number&gt;</a:t>
            </a:fld>
            <a:endParaRPr/>
          </a:p>
        </p:txBody>
      </p:sp>
      <p:sp>
        <p:nvSpPr>
          <p:cNvPr id="46"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2900">
                <a:latin typeface="Tw Cen MT"/>
              </a:rPr>
              <a:t>Click to edit the outline text format</a:t>
            </a:r>
            <a:endParaRPr/>
          </a:p>
          <a:p>
            <a:pPr lvl="1">
              <a:buSzPct val="75000"/>
              <a:buFont typeface="StarSymbol"/>
              <a:buChar char=""/>
            </a:pPr>
            <a:r>
              <a:rPr lang="en-GB" sz="2300">
                <a:latin typeface="Tw Cen MT"/>
              </a:rPr>
              <a:t>Second Outline Level</a:t>
            </a:r>
            <a:endParaRPr/>
          </a:p>
          <a:p>
            <a:pPr lvl="2">
              <a:buSzPct val="45000"/>
              <a:buFont typeface="StarSymbol"/>
              <a:buChar char=""/>
            </a:pPr>
            <a:r>
              <a:rPr lang="en-GB" sz="2000">
                <a:latin typeface="Tw Cen MT"/>
              </a:rPr>
              <a:t>Third Outline Level</a:t>
            </a:r>
            <a:endParaRPr/>
          </a:p>
          <a:p>
            <a:pPr lvl="3">
              <a:buSzPct val="75000"/>
              <a:buFont typeface="StarSymbol"/>
              <a:buChar char=""/>
            </a:pPr>
            <a:r>
              <a:rPr lang="en-GB" sz="2000">
                <a:latin typeface="Tw Cen MT"/>
              </a:rPr>
              <a:t>Fourth Outline Level</a:t>
            </a:r>
            <a:endParaRPr/>
          </a:p>
          <a:p>
            <a:pPr lvl="4">
              <a:buSzPct val="45000"/>
              <a:buFont typeface="StarSymbol"/>
              <a:buChar char=""/>
            </a:pPr>
            <a:r>
              <a:rPr lang="en-GB" sz="2000">
                <a:latin typeface="Tw Cen MT"/>
              </a:rPr>
              <a:t>Fifth Outline Level</a:t>
            </a:r>
            <a:endParaRPr/>
          </a:p>
          <a:p>
            <a:pPr lvl="5">
              <a:buSzPct val="45000"/>
              <a:buFont typeface="StarSymbol"/>
              <a:buChar char=""/>
            </a:pPr>
            <a:r>
              <a:rPr lang="en-GB" sz="2000">
                <a:latin typeface="Tw Cen MT"/>
              </a:rPr>
              <a:t>Sixth Outline Level</a:t>
            </a:r>
            <a:endParaRPr/>
          </a:p>
          <a:p>
            <a:pPr lvl="6">
              <a:buSzPct val="45000"/>
              <a:buFont typeface="StarSymbol"/>
              <a:buChar char=""/>
            </a:pPr>
            <a:r>
              <a:rPr lang="en-GB" sz="2000">
                <a:latin typeface="Tw Cen MT"/>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6095880" y="6200640"/>
            <a:ext cx="2666520" cy="460080"/>
          </a:xfrm>
          <a:prstGeom prst="rect">
            <a:avLst/>
          </a:prstGeom>
          <a:noFill/>
          <a:ln w="9360">
            <a:noFill/>
          </a:ln>
        </p:spPr>
      </p:sp>
      <p:sp>
        <p:nvSpPr>
          <p:cNvPr id="82" name="CustomShape 2"/>
          <p:cNvSpPr/>
          <p:nvPr/>
        </p:nvSpPr>
        <p:spPr>
          <a:xfrm>
            <a:off x="609480" y="6200640"/>
            <a:ext cx="5420880" cy="460080"/>
          </a:xfrm>
          <a:prstGeom prst="rect">
            <a:avLst/>
          </a:prstGeom>
          <a:noFill/>
          <a:ln w="9360">
            <a:noFill/>
          </a:ln>
        </p:spPr>
      </p:sp>
      <p:sp>
        <p:nvSpPr>
          <p:cNvPr id="83" name="CustomShape 3"/>
          <p:cNvSpPr/>
          <p:nvPr/>
        </p:nvSpPr>
        <p:spPr>
          <a:xfrm>
            <a:off x="0" y="1235160"/>
            <a:ext cx="9143640" cy="318600"/>
          </a:xfrm>
          <a:prstGeom prst="rect">
            <a:avLst/>
          </a:prstGeom>
          <a:solidFill>
            <a:srgbClr val="ffffff"/>
          </a:solidFill>
          <a:ln>
            <a:noFill/>
          </a:ln>
        </p:spPr>
      </p:sp>
      <p:sp>
        <p:nvSpPr>
          <p:cNvPr id="84" name="CustomShape 4"/>
          <p:cNvSpPr/>
          <p:nvPr/>
        </p:nvSpPr>
        <p:spPr>
          <a:xfrm>
            <a:off x="0" y="1279440"/>
            <a:ext cx="533160" cy="228240"/>
          </a:xfrm>
          <a:prstGeom prst="rect">
            <a:avLst/>
          </a:prstGeom>
          <a:solidFill>
            <a:srgbClr val="dd8047"/>
          </a:solidFill>
          <a:ln>
            <a:noFill/>
          </a:ln>
        </p:spPr>
      </p:sp>
      <p:sp>
        <p:nvSpPr>
          <p:cNvPr id="85" name="CustomShape 5"/>
          <p:cNvSpPr/>
          <p:nvPr/>
        </p:nvSpPr>
        <p:spPr>
          <a:xfrm>
            <a:off x="590400" y="1279440"/>
            <a:ext cx="8553240" cy="228240"/>
          </a:xfrm>
          <a:prstGeom prst="rect">
            <a:avLst/>
          </a:prstGeom>
          <a:solidFill>
            <a:srgbClr val="94b6d2"/>
          </a:solidFill>
          <a:ln>
            <a:noFill/>
          </a:ln>
        </p:spPr>
      </p:sp>
      <p:sp>
        <p:nvSpPr>
          <p:cNvPr id="86" name="PlaceHolder 6"/>
          <p:cNvSpPr>
            <a:spLocks noGrp="1"/>
          </p:cNvSpPr>
          <p:nvPr>
            <p:ph type="sldNum"/>
          </p:nvPr>
        </p:nvSpPr>
        <p:spPr>
          <a:xfrm>
            <a:off x="0" y="1239840"/>
            <a:ext cx="531360" cy="304560"/>
          </a:xfrm>
          <a:prstGeom prst="rect">
            <a:avLst/>
          </a:prstGeom>
        </p:spPr>
        <p:txBody>
          <a:bodyPr lIns="90000" rIns="90000" tIns="46800" bIns="46800" anchor="ctr"/>
          <a:p>
            <a:pPr>
              <a:lnSpc>
                <a:spcPct val="100000"/>
              </a:lnSpc>
            </a:pPr>
            <a:fld id="{E45A109C-2E0D-4433-85F5-FFA219B4A77F}" type="slidenum">
              <a:rPr b="1" lang="en-US" sz="1400">
                <a:solidFill>
                  <a:srgbClr val="ffffff"/>
                </a:solidFill>
                <a:latin typeface="Times New Roman"/>
                <a:ea typeface="바탕"/>
              </a:rPr>
              <a:t>&lt;number&gt;</a:t>
            </a:fld>
            <a:endParaRPr/>
          </a:p>
        </p:txBody>
      </p:sp>
      <p:sp>
        <p:nvSpPr>
          <p:cNvPr id="87" name="PlaceHolder 7"/>
          <p:cNvSpPr>
            <a:spLocks noGrp="1"/>
          </p:cNvSpPr>
          <p:nvPr>
            <p:ph type="title"/>
          </p:nvPr>
        </p:nvSpPr>
        <p:spPr>
          <a:xfrm>
            <a:off x="457200" y="273600"/>
            <a:ext cx="8229240" cy="1144800"/>
          </a:xfrm>
          <a:prstGeom prst="rect">
            <a:avLst/>
          </a:prstGeom>
        </p:spPr>
        <p:txBody>
          <a:bodyPr lIns="0" rIns="0" tIns="0" bIns="0" anchor="ctr"/>
          <a:p>
            <a:r>
              <a:rPr lang="en-GB" sz="4400">
                <a:latin typeface="Times New Roman"/>
              </a:rPr>
              <a:t>Click to edit the title text format</a:t>
            </a:r>
            <a:endParaRPr/>
          </a:p>
        </p:txBody>
      </p:sp>
      <p:sp>
        <p:nvSpPr>
          <p:cNvPr id="88"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2900">
                <a:latin typeface="Tw Cen MT"/>
              </a:rPr>
              <a:t>Click to edit the outline text format</a:t>
            </a:r>
            <a:endParaRPr/>
          </a:p>
          <a:p>
            <a:pPr lvl="1">
              <a:buSzPct val="75000"/>
              <a:buFont typeface="StarSymbol"/>
              <a:buChar char=""/>
            </a:pPr>
            <a:r>
              <a:rPr lang="en-GB" sz="2300">
                <a:latin typeface="Tw Cen MT"/>
              </a:rPr>
              <a:t>Second Outline Level</a:t>
            </a:r>
            <a:endParaRPr/>
          </a:p>
          <a:p>
            <a:pPr lvl="2">
              <a:buSzPct val="45000"/>
              <a:buFont typeface="StarSymbol"/>
              <a:buChar char=""/>
            </a:pPr>
            <a:r>
              <a:rPr lang="en-GB" sz="2000">
                <a:latin typeface="Tw Cen MT"/>
              </a:rPr>
              <a:t>Third Outline Level</a:t>
            </a:r>
            <a:endParaRPr/>
          </a:p>
          <a:p>
            <a:pPr lvl="3">
              <a:buSzPct val="75000"/>
              <a:buFont typeface="StarSymbol"/>
              <a:buChar char=""/>
            </a:pPr>
            <a:r>
              <a:rPr lang="en-GB" sz="2000">
                <a:latin typeface="Tw Cen MT"/>
              </a:rPr>
              <a:t>Fourth Outline Level</a:t>
            </a:r>
            <a:endParaRPr/>
          </a:p>
          <a:p>
            <a:pPr lvl="4">
              <a:buSzPct val="45000"/>
              <a:buFont typeface="StarSymbol"/>
              <a:buChar char=""/>
            </a:pPr>
            <a:r>
              <a:rPr lang="en-GB" sz="2000">
                <a:latin typeface="Tw Cen MT"/>
              </a:rPr>
              <a:t>Fifth Outline Level</a:t>
            </a:r>
            <a:endParaRPr/>
          </a:p>
          <a:p>
            <a:pPr lvl="5">
              <a:buSzPct val="45000"/>
              <a:buFont typeface="StarSymbol"/>
              <a:buChar char=""/>
            </a:pPr>
            <a:r>
              <a:rPr lang="en-GB" sz="2000">
                <a:latin typeface="Tw Cen MT"/>
              </a:rPr>
              <a:t>Sixth Outline Level</a:t>
            </a:r>
            <a:endParaRPr/>
          </a:p>
          <a:p>
            <a:pPr lvl="6">
              <a:buSzPct val="45000"/>
              <a:buFont typeface="StarSymbol"/>
              <a:buChar char=""/>
            </a:pPr>
            <a:r>
              <a:rPr lang="en-GB" sz="2000">
                <a:latin typeface="Tw Cen MT"/>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6095880" y="6200640"/>
            <a:ext cx="2666520" cy="460080"/>
          </a:xfrm>
          <a:prstGeom prst="rect">
            <a:avLst/>
          </a:prstGeom>
          <a:noFill/>
          <a:ln w="9360">
            <a:noFill/>
          </a:ln>
        </p:spPr>
      </p:sp>
      <p:sp>
        <p:nvSpPr>
          <p:cNvPr id="124" name="CustomShape 2"/>
          <p:cNvSpPr/>
          <p:nvPr/>
        </p:nvSpPr>
        <p:spPr>
          <a:xfrm>
            <a:off x="609480" y="6200640"/>
            <a:ext cx="5420880" cy="460080"/>
          </a:xfrm>
          <a:prstGeom prst="rect">
            <a:avLst/>
          </a:prstGeom>
          <a:noFill/>
          <a:ln w="9360">
            <a:noFill/>
          </a:ln>
        </p:spPr>
      </p:sp>
      <p:sp>
        <p:nvSpPr>
          <p:cNvPr id="125" name="CustomShape 3"/>
          <p:cNvSpPr/>
          <p:nvPr/>
        </p:nvSpPr>
        <p:spPr>
          <a:xfrm>
            <a:off x="0" y="1235160"/>
            <a:ext cx="9143640" cy="318600"/>
          </a:xfrm>
          <a:prstGeom prst="rect">
            <a:avLst/>
          </a:prstGeom>
          <a:solidFill>
            <a:srgbClr val="ffffff"/>
          </a:solidFill>
          <a:ln>
            <a:noFill/>
          </a:ln>
        </p:spPr>
      </p:sp>
      <p:sp>
        <p:nvSpPr>
          <p:cNvPr id="126" name="CustomShape 4"/>
          <p:cNvSpPr/>
          <p:nvPr/>
        </p:nvSpPr>
        <p:spPr>
          <a:xfrm>
            <a:off x="0" y="1279440"/>
            <a:ext cx="533160" cy="228240"/>
          </a:xfrm>
          <a:prstGeom prst="rect">
            <a:avLst/>
          </a:prstGeom>
          <a:solidFill>
            <a:srgbClr val="dd8047"/>
          </a:solidFill>
          <a:ln>
            <a:noFill/>
          </a:ln>
        </p:spPr>
      </p:sp>
      <p:sp>
        <p:nvSpPr>
          <p:cNvPr id="127" name="CustomShape 5"/>
          <p:cNvSpPr/>
          <p:nvPr/>
        </p:nvSpPr>
        <p:spPr>
          <a:xfrm>
            <a:off x="590400" y="1279440"/>
            <a:ext cx="8553240" cy="228240"/>
          </a:xfrm>
          <a:prstGeom prst="rect">
            <a:avLst/>
          </a:prstGeom>
          <a:solidFill>
            <a:srgbClr val="94b6d2"/>
          </a:solidFill>
          <a:ln>
            <a:noFill/>
          </a:ln>
        </p:spPr>
      </p:sp>
      <p:sp>
        <p:nvSpPr>
          <p:cNvPr id="128" name="PlaceHolder 6"/>
          <p:cNvSpPr>
            <a:spLocks noGrp="1"/>
          </p:cNvSpPr>
          <p:nvPr>
            <p:ph type="title"/>
          </p:nvPr>
        </p:nvSpPr>
        <p:spPr>
          <a:xfrm>
            <a:off x="609480" y="6480"/>
            <a:ext cx="8151480" cy="1433160"/>
          </a:xfrm>
          <a:prstGeom prst="rect">
            <a:avLst/>
          </a:prstGeom>
        </p:spPr>
        <p:txBody>
          <a:bodyPr lIns="90000" rIns="90000" tIns="46800" bIns="46800" anchor="ctr"/>
          <a:p>
            <a:pPr>
              <a:lnSpc>
                <a:spcPct val="101000"/>
              </a:lnSpc>
            </a:pPr>
            <a:r>
              <a:rPr lang="en-GB" sz="4400">
                <a:solidFill>
                  <a:srgbClr val="775f55"/>
                </a:solidFill>
                <a:latin typeface="Tw Cen MT"/>
                <a:ea typeface="굴림"/>
              </a:rPr>
              <a:t>Click to edit the title text formatClick to edit Master title style</a:t>
            </a:r>
            <a:endParaRPr/>
          </a:p>
        </p:txBody>
      </p:sp>
      <p:sp>
        <p:nvSpPr>
          <p:cNvPr id="129" name="PlaceHolder 7"/>
          <p:cNvSpPr>
            <a:spLocks noGrp="1"/>
          </p:cNvSpPr>
          <p:nvPr>
            <p:ph type="body"/>
          </p:nvPr>
        </p:nvSpPr>
        <p:spPr>
          <a:xfrm>
            <a:off x="612720" y="1600200"/>
            <a:ext cx="8151480" cy="4524120"/>
          </a:xfrm>
          <a:prstGeom prst="rect">
            <a:avLst/>
          </a:prstGeom>
        </p:spPr>
        <p:txBody>
          <a:bodyPr lIns="90000" rIns="90000" tIns="46800" bIns="46800"/>
          <a:p>
            <a:pPr>
              <a:buSzPct val="45000"/>
              <a:buFont typeface="StarSymbol"/>
              <a:buChar char=""/>
            </a:pPr>
            <a:r>
              <a:rPr lang="en-GB" sz="2900">
                <a:solidFill>
                  <a:srgbClr val="000000"/>
                </a:solidFill>
                <a:latin typeface="Tw Cen MT"/>
                <a:ea typeface="굴림"/>
              </a:rPr>
              <a:t>Click to edit the outline text format</a:t>
            </a:r>
            <a:endParaRPr/>
          </a:p>
          <a:p>
            <a:pPr lvl="1">
              <a:buSzPct val="75000"/>
              <a:buFont typeface="StarSymbol"/>
              <a:buChar char=""/>
            </a:pPr>
            <a:r>
              <a:rPr lang="en-GB" sz="2900">
                <a:solidFill>
                  <a:srgbClr val="000000"/>
                </a:solidFill>
                <a:latin typeface="Tw Cen MT"/>
                <a:ea typeface="굴림"/>
              </a:rPr>
              <a:t>Second Outline Level</a:t>
            </a:r>
            <a:endParaRPr/>
          </a:p>
          <a:p>
            <a:pPr lvl="2">
              <a:buSzPct val="45000"/>
              <a:buFont typeface="StarSymbol"/>
              <a:buChar char=""/>
            </a:pPr>
            <a:r>
              <a:rPr lang="en-GB" sz="2900">
                <a:solidFill>
                  <a:srgbClr val="000000"/>
                </a:solidFill>
                <a:latin typeface="Tw Cen MT"/>
                <a:ea typeface="굴림"/>
              </a:rPr>
              <a:t>Third Outline Level</a:t>
            </a:r>
            <a:endParaRPr/>
          </a:p>
          <a:p>
            <a:pPr lvl="3">
              <a:buSzPct val="75000"/>
              <a:buFont typeface="StarSymbol"/>
              <a:buChar char=""/>
            </a:pPr>
            <a:r>
              <a:rPr lang="en-GB" sz="2900">
                <a:solidFill>
                  <a:srgbClr val="000000"/>
                </a:solidFill>
                <a:latin typeface="Tw Cen MT"/>
                <a:ea typeface="굴림"/>
              </a:rPr>
              <a:t>Fourth Outline Level</a:t>
            </a:r>
            <a:endParaRPr/>
          </a:p>
          <a:p>
            <a:pPr lvl="4">
              <a:buSzPct val="45000"/>
              <a:buFont typeface="StarSymbol"/>
              <a:buChar char=""/>
            </a:pPr>
            <a:r>
              <a:rPr lang="en-GB" sz="2900">
                <a:solidFill>
                  <a:srgbClr val="000000"/>
                </a:solidFill>
                <a:latin typeface="Tw Cen MT"/>
                <a:ea typeface="굴림"/>
              </a:rPr>
              <a:t>Fifth Outline Level</a:t>
            </a:r>
            <a:endParaRPr/>
          </a:p>
          <a:p>
            <a:pPr lvl="5">
              <a:buSzPct val="45000"/>
              <a:buFont typeface="StarSymbol"/>
              <a:buChar char=""/>
            </a:pPr>
            <a:r>
              <a:rPr lang="en-GB" sz="2900">
                <a:solidFill>
                  <a:srgbClr val="000000"/>
                </a:solidFill>
                <a:latin typeface="Tw Cen MT"/>
                <a:ea typeface="굴림"/>
              </a:rPr>
              <a:t>Sixth Outline Level</a:t>
            </a:r>
            <a:endParaRPr/>
          </a:p>
          <a:p>
            <a:pPr>
              <a:lnSpc>
                <a:spcPct val="100000"/>
              </a:lnSpc>
              <a:buSzPct val="60000"/>
              <a:buFont typeface="Wingdings" charset="2"/>
              <a:buChar char=""/>
            </a:pPr>
            <a:r>
              <a:rPr lang="en-GB" sz="2900">
                <a:solidFill>
                  <a:srgbClr val="000000"/>
                </a:solidFill>
                <a:latin typeface="Tw Cen MT"/>
                <a:ea typeface="굴림"/>
              </a:rPr>
              <a:t>Seventh Outline LevelClick to edit Master text styles</a:t>
            </a:r>
            <a:endParaRPr/>
          </a:p>
          <a:p>
            <a:pPr lvl="1">
              <a:lnSpc>
                <a:spcPct val="100000"/>
              </a:lnSpc>
              <a:buSzPct val="70000"/>
              <a:buFont typeface="Wingdings 2" charset="2"/>
              <a:buChar char=""/>
            </a:pPr>
            <a:r>
              <a:rPr lang="en-GB" sz="2600">
                <a:solidFill>
                  <a:srgbClr val="000000"/>
                </a:solidFill>
                <a:latin typeface="Tw Cen MT"/>
                <a:ea typeface="굴림"/>
              </a:rPr>
              <a:t>Second level</a:t>
            </a:r>
            <a:endParaRPr/>
          </a:p>
          <a:p>
            <a:pPr lvl="2">
              <a:lnSpc>
                <a:spcPct val="100000"/>
              </a:lnSpc>
              <a:buSzPct val="75000"/>
              <a:buFont typeface="Wingdings" charset="2"/>
              <a:buChar char=""/>
            </a:pPr>
            <a:r>
              <a:rPr lang="en-GB" sz="2300">
                <a:solidFill>
                  <a:srgbClr val="000000"/>
                </a:solidFill>
                <a:latin typeface="Tw Cen MT"/>
                <a:ea typeface="굴림"/>
              </a:rPr>
              <a:t>Third level</a:t>
            </a:r>
            <a:endParaRPr/>
          </a:p>
          <a:p>
            <a:pPr lvl="3">
              <a:lnSpc>
                <a:spcPct val="100000"/>
              </a:lnSpc>
              <a:buSzPct val="75000"/>
              <a:buFont typeface="Wingdings" charset="2"/>
              <a:buChar char=""/>
            </a:pPr>
            <a:r>
              <a:rPr lang="en-GB" sz="2000">
                <a:solidFill>
                  <a:srgbClr val="000000"/>
                </a:solidFill>
                <a:latin typeface="Tw Cen MT"/>
                <a:ea typeface="굴림"/>
              </a:rPr>
              <a:t>Fourth level</a:t>
            </a:r>
            <a:endParaRPr/>
          </a:p>
          <a:p>
            <a:pPr lvl="4">
              <a:lnSpc>
                <a:spcPct val="100000"/>
              </a:lnSpc>
              <a:buSzPct val="65000"/>
              <a:buFont typeface="Wingdings" charset="2"/>
              <a:buChar char=""/>
            </a:pPr>
            <a:r>
              <a:rPr lang="en-GB" sz="2000">
                <a:solidFill>
                  <a:srgbClr val="000000"/>
                </a:solidFill>
                <a:latin typeface="Tw Cen MT"/>
                <a:ea typeface="굴림"/>
              </a:rPr>
              <a:t>Fifth level</a:t>
            </a:r>
            <a:endParaRPr/>
          </a:p>
        </p:txBody>
      </p:sp>
      <p:sp>
        <p:nvSpPr>
          <p:cNvPr id="130" name="PlaceHolder 8"/>
          <p:cNvSpPr>
            <a:spLocks noGrp="1"/>
          </p:cNvSpPr>
          <p:nvPr>
            <p:ph type="sldNum"/>
          </p:nvPr>
        </p:nvSpPr>
        <p:spPr>
          <a:xfrm>
            <a:off x="0" y="1239840"/>
            <a:ext cx="531360" cy="304560"/>
          </a:xfrm>
          <a:prstGeom prst="rect">
            <a:avLst/>
          </a:prstGeom>
        </p:spPr>
        <p:txBody>
          <a:bodyPr lIns="90000" rIns="90000" tIns="46800" bIns="46800" anchor="ctr"/>
          <a:p>
            <a:pPr>
              <a:lnSpc>
                <a:spcPct val="100000"/>
              </a:lnSpc>
            </a:pPr>
            <a:fld id="{E7FA9C82-6ECD-46C7-BDD7-9348D4E8A532}" type="slidenum">
              <a:rPr b="1" lang="en-US" sz="1400">
                <a:solidFill>
                  <a:srgbClr val="ffffff"/>
                </a:solidFill>
                <a:latin typeface="Times New Roman"/>
                <a:ea typeface="바탕"/>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GB" sz="4400">
                <a:solidFill>
                  <a:srgbClr val="000000"/>
                </a:solidFill>
                <a:latin typeface="Arial"/>
              </a:rPr>
              <a:t>Click to edit the title text formatClick to edit Master title style</a:t>
            </a:r>
            <a:endParaRPr/>
          </a:p>
        </p:txBody>
      </p:sp>
      <p:sp>
        <p:nvSpPr>
          <p:cNvPr id="166" name="PlaceHolder 2"/>
          <p:cNvSpPr>
            <a:spLocks noGrp="1"/>
          </p:cNvSpPr>
          <p:nvPr>
            <p:ph type="dt"/>
          </p:nvPr>
        </p:nvSpPr>
        <p:spPr>
          <a:xfrm>
            <a:off x="457200" y="6245280"/>
            <a:ext cx="2133360" cy="475920"/>
          </a:xfrm>
          <a:prstGeom prst="rect">
            <a:avLst/>
          </a:prstGeom>
        </p:spPr>
        <p:txBody>
          <a:bodyPr/>
          <a:p>
            <a:endParaRPr/>
          </a:p>
        </p:txBody>
      </p:sp>
      <p:sp>
        <p:nvSpPr>
          <p:cNvPr id="167" name="PlaceHolder 3"/>
          <p:cNvSpPr>
            <a:spLocks noGrp="1"/>
          </p:cNvSpPr>
          <p:nvPr>
            <p:ph type="ftr"/>
          </p:nvPr>
        </p:nvSpPr>
        <p:spPr>
          <a:xfrm>
            <a:off x="3124080" y="6245280"/>
            <a:ext cx="2895120" cy="475920"/>
          </a:xfrm>
          <a:prstGeom prst="rect">
            <a:avLst/>
          </a:prstGeom>
        </p:spPr>
        <p:txBody>
          <a:bodyPr/>
          <a:p>
            <a:endParaRPr/>
          </a:p>
        </p:txBody>
      </p:sp>
      <p:sp>
        <p:nvSpPr>
          <p:cNvPr id="168" name="PlaceHolder 4"/>
          <p:cNvSpPr>
            <a:spLocks noGrp="1"/>
          </p:cNvSpPr>
          <p:nvPr>
            <p:ph type="sldNum"/>
          </p:nvPr>
        </p:nvSpPr>
        <p:spPr>
          <a:xfrm>
            <a:off x="6553080" y="6245280"/>
            <a:ext cx="2133360" cy="475920"/>
          </a:xfrm>
          <a:prstGeom prst="rect">
            <a:avLst/>
          </a:prstGeom>
        </p:spPr>
        <p:txBody>
          <a:bodyPr/>
          <a:p>
            <a:pPr>
              <a:lnSpc>
                <a:spcPct val="100000"/>
              </a:lnSpc>
            </a:pPr>
            <a:fld id="{4CDBDFC1-AEB5-48A4-92A9-7F83EF9AE0BF}" type="slidenum">
              <a:rPr lang="en-US" sz="1400">
                <a:solidFill>
                  <a:srgbClr val="000000"/>
                </a:solidFill>
                <a:latin typeface="Times New Roman"/>
                <a:ea typeface="굴림"/>
              </a:rPr>
              <a:t>&lt;number&gt;</a:t>
            </a:fld>
            <a:endParaRPr/>
          </a:p>
        </p:txBody>
      </p:sp>
      <p:sp>
        <p:nvSpPr>
          <p:cNvPr id="169"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400">
                <a:latin typeface="Arial"/>
              </a:rPr>
              <a:t>Second Outline Level</a:t>
            </a:r>
            <a:endParaRPr/>
          </a:p>
          <a:p>
            <a:pPr lvl="2">
              <a:buSzPct val="45000"/>
              <a:buFont typeface="StarSymbol"/>
              <a:buChar char=""/>
            </a:pPr>
            <a:r>
              <a:rPr lang="en-GB" sz="20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4.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slideLayout" Target="../slideLayouts/slideLayout25.xml"/><Relationship Id="rId4"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37.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50.xml"/><Relationship Id="rId4" Type="http://schemas.openxmlformats.org/officeDocument/2006/relationships/notesSlide" Target="../notesSlides/notesSlide6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895320" y="609480"/>
            <a:ext cx="723600" cy="1142640"/>
          </a:xfrm>
          <a:prstGeom prst="rect">
            <a:avLst/>
          </a:prstGeom>
          <a:solidFill>
            <a:srgbClr val="ffffff"/>
          </a:solidFill>
          <a:ln w="9360">
            <a:solidFill>
              <a:srgbClr val="ffffff"/>
            </a:solidFill>
            <a:miter/>
          </a:ln>
        </p:spPr>
      </p:sp>
      <p:sp>
        <p:nvSpPr>
          <p:cNvPr id="210" name="CustomShape 2"/>
          <p:cNvSpPr/>
          <p:nvPr/>
        </p:nvSpPr>
        <p:spPr>
          <a:xfrm>
            <a:off x="0" y="76320"/>
            <a:ext cx="9143640" cy="685440"/>
          </a:xfrm>
          <a:prstGeom prst="rect">
            <a:avLst/>
          </a:prstGeom>
          <a:noFill/>
          <a:ln w="9360">
            <a:noFill/>
          </a:ln>
        </p:spPr>
        <p:txBody>
          <a:bodyPr lIns="90000" rIns="90000" tIns="45000" bIns="45000" anchor="ctr"/>
          <a:p>
            <a:pPr algn="ctr">
              <a:lnSpc>
                <a:spcPct val="100000"/>
              </a:lnSpc>
            </a:pPr>
            <a:r>
              <a:rPr b="1" lang="en-US" sz="2800">
                <a:solidFill>
                  <a:srgbClr val="7030a0"/>
                </a:solidFill>
                <a:latin typeface="Comic Sans MS"/>
              </a:rPr>
              <a:t>Previous Lecture: </a:t>
            </a:r>
            <a:r>
              <a:rPr b="1" lang="en-US" sz="2800">
                <a:solidFill>
                  <a:srgbClr val="000000"/>
                </a:solidFill>
                <a:latin typeface="Comic Sans MS"/>
              </a:rPr>
              <a:t>Data types and </a:t>
            </a:r>
            <a:endParaRPr/>
          </a:p>
          <a:p>
            <a:pPr algn="ctr">
              <a:lnSpc>
                <a:spcPct val="100000"/>
              </a:lnSpc>
            </a:pPr>
            <a:r>
              <a:rPr b="1" lang="en-US" sz="2800">
                <a:solidFill>
                  <a:srgbClr val="000000"/>
                </a:solidFill>
                <a:latin typeface="Comic Sans MS"/>
              </a:rPr>
              <a:t>Representations in Molecular Biology</a:t>
            </a:r>
            <a:endParaRPr/>
          </a:p>
        </p:txBody>
      </p:sp>
      <p:sp>
        <p:nvSpPr>
          <p:cNvPr id="211" name="Line 3"/>
          <p:cNvSpPr/>
          <p:nvPr/>
        </p:nvSpPr>
        <p:spPr>
          <a:xfrm>
            <a:off x="609480" y="914400"/>
            <a:ext cx="7924680" cy="0"/>
          </a:xfrm>
          <a:prstGeom prst="line">
            <a:avLst/>
          </a:prstGeom>
          <a:ln w="31680">
            <a:solidFill>
              <a:srgbClr val="cc3300"/>
            </a:solidFill>
            <a:round/>
          </a:ln>
        </p:spPr>
      </p:sp>
      <p:pic>
        <p:nvPicPr>
          <p:cNvPr id="212" name="Picture 2" descr=""/>
          <p:cNvPicPr/>
          <p:nvPr/>
        </p:nvPicPr>
        <p:blipFill>
          <a:blip r:embed="rId1"/>
          <a:stretch>
            <a:fillRect/>
          </a:stretch>
        </p:blipFill>
        <p:spPr>
          <a:xfrm>
            <a:off x="1914480" y="990720"/>
            <a:ext cx="5248080" cy="3580920"/>
          </a:xfrm>
          <a:prstGeom prst="rect">
            <a:avLst/>
          </a:prstGeom>
          <a:ln>
            <a:noFill/>
          </a:ln>
        </p:spPr>
      </p:pic>
      <p:pic>
        <p:nvPicPr>
          <p:cNvPr id="213" name="Picture 2" descr=""/>
          <p:cNvPicPr/>
          <p:nvPr/>
        </p:nvPicPr>
        <p:blipFill>
          <a:blip r:embed="rId2"/>
          <a:srcRect l="583261" t="900000" r="292489" b="111702"/>
          <a:stretch>
            <a:fillRect/>
          </a:stretch>
        </p:blipFill>
        <p:spPr>
          <a:xfrm>
            <a:off x="1676520" y="4624200"/>
            <a:ext cx="5938920" cy="2211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Randomness </a:t>
            </a:r>
            <a:endParaRPr/>
          </a:p>
        </p:txBody>
      </p:sp>
      <p:sp>
        <p:nvSpPr>
          <p:cNvPr id="255" name="CustomShape 2"/>
          <p:cNvSpPr/>
          <p:nvPr/>
        </p:nvSpPr>
        <p:spPr>
          <a:xfrm>
            <a:off x="612720" y="1600200"/>
            <a:ext cx="8152920" cy="495576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Things may happen randomly, for examples</a:t>
            </a:r>
            <a:endParaRPr/>
          </a:p>
          <a:p>
            <a:pPr lvl="1">
              <a:lnSpc>
                <a:spcPct val="100000"/>
              </a:lnSpc>
              <a:buSzPct val="70000"/>
              <a:buFont typeface="Courier New"/>
              <a:buChar char="o"/>
            </a:pPr>
            <a:r>
              <a:rPr lang="en-US" sz="2800">
                <a:solidFill>
                  <a:srgbClr val="000000"/>
                </a:solidFill>
                <a:latin typeface="Tw Cen MT"/>
                <a:ea typeface="굴림"/>
              </a:rPr>
              <a:t>Comparison of treatment effects in clinical trials</a:t>
            </a:r>
            <a:endParaRPr/>
          </a:p>
          <a:p>
            <a:pPr lvl="1">
              <a:lnSpc>
                <a:spcPct val="100000"/>
              </a:lnSpc>
              <a:buSzPct val="70000"/>
              <a:buFont typeface="Courier New"/>
              <a:buChar char="o"/>
            </a:pPr>
            <a:r>
              <a:rPr lang="en-US" sz="2800">
                <a:solidFill>
                  <a:srgbClr val="000000"/>
                </a:solidFill>
                <a:latin typeface="Tw Cen MT"/>
                <a:ea typeface="굴림"/>
              </a:rPr>
              <a:t>Calculation of the risk of breast cancer</a:t>
            </a:r>
            <a:endParaRPr/>
          </a:p>
          <a:p>
            <a:pPr>
              <a:lnSpc>
                <a:spcPct val="100000"/>
              </a:lnSpc>
            </a:pPr>
            <a:endParaRPr/>
          </a:p>
          <a:p>
            <a:pPr>
              <a:lnSpc>
                <a:spcPct val="100000"/>
              </a:lnSpc>
              <a:buSzPct val="60000"/>
              <a:buFont typeface="Wingdings" charset="2"/>
              <a:buChar char=""/>
            </a:pPr>
            <a:r>
              <a:rPr lang="en-US" sz="2800">
                <a:solidFill>
                  <a:srgbClr val="c00000"/>
                </a:solidFill>
                <a:latin typeface="Tw Cen MT"/>
                <a:ea typeface="굴림"/>
              </a:rPr>
              <a:t>Probability</a:t>
            </a:r>
            <a:r>
              <a:rPr lang="en-US" sz="2800">
                <a:solidFill>
                  <a:srgbClr val="c00000"/>
                </a:solidFill>
                <a:latin typeface="Tw Cen MT"/>
                <a:ea typeface="굴림"/>
              </a:rPr>
              <a:t>	</a:t>
            </a:r>
            <a:endParaRPr/>
          </a:p>
          <a:p>
            <a:pPr lvl="1">
              <a:lnSpc>
                <a:spcPct val="100000"/>
              </a:lnSpc>
              <a:buSzPct val="70000"/>
              <a:buFont typeface="Courier New"/>
              <a:buChar char="o"/>
            </a:pPr>
            <a:r>
              <a:rPr lang="en-US" sz="2800">
                <a:solidFill>
                  <a:srgbClr val="c00000"/>
                </a:solidFill>
                <a:latin typeface="Tw Cen MT"/>
                <a:ea typeface="굴림"/>
              </a:rPr>
              <a:t>Study of randomness </a:t>
            </a:r>
            <a:endParaRPr/>
          </a:p>
          <a:p>
            <a:pPr lvl="1">
              <a:lnSpc>
                <a:spcPct val="100000"/>
              </a:lnSpc>
              <a:buSzPct val="70000"/>
              <a:buFont typeface="Courier New"/>
              <a:buChar char="o"/>
            </a:pPr>
            <a:r>
              <a:rPr lang="en-US" sz="2800">
                <a:solidFill>
                  <a:srgbClr val="c00000"/>
                </a:solidFill>
                <a:latin typeface="Tw Cen MT"/>
                <a:ea typeface="굴림"/>
              </a:rPr>
              <a:t>Language of uncertainty</a:t>
            </a:r>
            <a:endParaRPr/>
          </a:p>
          <a:p>
            <a:pPr>
              <a:lnSpc>
                <a:spcPct val="100000"/>
              </a:lnSpc>
            </a:pPr>
            <a:endParaRPr/>
          </a:p>
        </p:txBody>
      </p:sp>
      <p:sp>
        <p:nvSpPr>
          <p:cNvPr id="256" name="CustomShape 3"/>
          <p:cNvSpPr/>
          <p:nvPr/>
        </p:nvSpPr>
        <p:spPr>
          <a:xfrm>
            <a:off x="0" y="1271520"/>
            <a:ext cx="533160" cy="244080"/>
          </a:xfrm>
          <a:prstGeom prst="rect">
            <a:avLst/>
          </a:prstGeom>
          <a:noFill/>
          <a:ln>
            <a:noFill/>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Probability theory</a:t>
            </a:r>
            <a:endParaRPr/>
          </a:p>
        </p:txBody>
      </p:sp>
      <p:sp>
        <p:nvSpPr>
          <p:cNvPr id="258" name="CustomShape 2"/>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Probability of an event = the likelihood of the occurrence of an event </a:t>
            </a:r>
            <a:endParaRPr/>
          </a:p>
          <a:p>
            <a:pPr>
              <a:lnSpc>
                <a:spcPct val="100000"/>
              </a:lnSpc>
              <a:buSzPct val="60000"/>
              <a:buFont typeface="Wingdings" charset="2"/>
              <a:buChar char=""/>
            </a:pPr>
            <a:r>
              <a:rPr lang="en-US" sz="2800">
                <a:solidFill>
                  <a:srgbClr val="c00000"/>
                </a:solidFill>
                <a:latin typeface="Tw Cen MT"/>
                <a:ea typeface="굴림"/>
              </a:rPr>
              <a:t>What is a natural way to estimate the probability of an outcome?</a:t>
            </a:r>
            <a:endParaRPr/>
          </a:p>
          <a:p>
            <a:pPr>
              <a:lnSpc>
                <a:spcPct val="100000"/>
              </a:lnSpc>
            </a:pPr>
            <a:endParaRPr/>
          </a:p>
        </p:txBody>
      </p:sp>
      <p:sp>
        <p:nvSpPr>
          <p:cNvPr id="259" name="CustomShape 3"/>
          <p:cNvSpPr/>
          <p:nvPr/>
        </p:nvSpPr>
        <p:spPr>
          <a:xfrm>
            <a:off x="0" y="1271520"/>
            <a:ext cx="533160" cy="244080"/>
          </a:xfrm>
          <a:prstGeom prst="rect">
            <a:avLst/>
          </a:prstGeom>
          <a:noFill/>
          <a:ln>
            <a:noFill/>
          </a:ln>
        </p:spPr>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612720" y="68400"/>
            <a:ext cx="81529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Example: the probability of a male birth </a:t>
            </a:r>
            <a:endParaRPr/>
          </a:p>
        </p:txBody>
      </p:sp>
      <p:sp>
        <p:nvSpPr>
          <p:cNvPr id="261" name="CustomShape 2"/>
          <p:cNvSpPr/>
          <p:nvPr/>
        </p:nvSpPr>
        <p:spPr>
          <a:xfrm>
            <a:off x="612720" y="1600200"/>
            <a:ext cx="8152920" cy="4495320"/>
          </a:xfrm>
          <a:prstGeom prst="rect">
            <a:avLst/>
          </a:prstGeom>
          <a:noFill/>
          <a:ln>
            <a:noFill/>
          </a:ln>
        </p:spPr>
      </p:sp>
      <p:pic>
        <p:nvPicPr>
          <p:cNvPr id="262" name="Picture 3" descr=""/>
          <p:cNvPicPr/>
          <p:nvPr/>
        </p:nvPicPr>
        <p:blipFill>
          <a:blip r:embed="rId1"/>
          <a:stretch>
            <a:fillRect/>
          </a:stretch>
        </p:blipFill>
        <p:spPr>
          <a:xfrm>
            <a:off x="1371600" y="1981080"/>
            <a:ext cx="5866920" cy="1557000"/>
          </a:xfrm>
          <a:prstGeom prst="rect">
            <a:avLst/>
          </a:prstGeom>
          <a:ln>
            <a:noFill/>
          </a:ln>
        </p:spPr>
      </p:pic>
      <p:sp>
        <p:nvSpPr>
          <p:cNvPr id="263" name="CustomShape 3"/>
          <p:cNvSpPr/>
          <p:nvPr/>
        </p:nvSpPr>
        <p:spPr>
          <a:xfrm>
            <a:off x="0" y="1271520"/>
            <a:ext cx="533160" cy="244080"/>
          </a:xfrm>
          <a:prstGeom prst="rect">
            <a:avLst/>
          </a:prstGeom>
          <a:noFill/>
          <a:ln>
            <a:noFill/>
          </a:ln>
        </p:spPr>
      </p:sp>
      <p:sp>
        <p:nvSpPr>
          <p:cNvPr id="264" name="CustomShape 4"/>
          <p:cNvSpPr/>
          <p:nvPr/>
        </p:nvSpPr>
        <p:spPr>
          <a:xfrm>
            <a:off x="5486400" y="1828800"/>
            <a:ext cx="1828440" cy="1752120"/>
          </a:xfrm>
          <a:prstGeom prst="rect">
            <a:avLst/>
          </a:prstGeom>
          <a:solidFill>
            <a:srgbClr val="ffffff"/>
          </a:solidFill>
          <a:ln>
            <a:noFill/>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612720" y="68400"/>
            <a:ext cx="81529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Example: the probability of a male birth </a:t>
            </a:r>
            <a:endParaRPr/>
          </a:p>
        </p:txBody>
      </p:sp>
      <p:sp>
        <p:nvSpPr>
          <p:cNvPr id="266" name="CustomShape 2"/>
          <p:cNvSpPr/>
          <p:nvPr/>
        </p:nvSpPr>
        <p:spPr>
          <a:xfrm>
            <a:off x="612720" y="1600200"/>
            <a:ext cx="8152920" cy="4495320"/>
          </a:xfrm>
          <a:prstGeom prst="rect">
            <a:avLst/>
          </a:prstGeom>
          <a:noFill/>
          <a:ln>
            <a:noFill/>
          </a:ln>
        </p:spPr>
      </p:sp>
      <p:pic>
        <p:nvPicPr>
          <p:cNvPr id="267" name="Picture 3" descr=""/>
          <p:cNvPicPr/>
          <p:nvPr/>
        </p:nvPicPr>
        <p:blipFill>
          <a:blip r:embed="rId1"/>
          <a:stretch>
            <a:fillRect/>
          </a:stretch>
        </p:blipFill>
        <p:spPr>
          <a:xfrm>
            <a:off x="1371600" y="1981080"/>
            <a:ext cx="5866920" cy="1557000"/>
          </a:xfrm>
          <a:prstGeom prst="rect">
            <a:avLst/>
          </a:prstGeom>
          <a:ln>
            <a:noFill/>
          </a:ln>
        </p:spPr>
      </p:pic>
      <p:sp>
        <p:nvSpPr>
          <p:cNvPr id="268" name="CustomShape 3"/>
          <p:cNvSpPr/>
          <p:nvPr/>
        </p:nvSpPr>
        <p:spPr>
          <a:xfrm>
            <a:off x="2133720" y="3886200"/>
            <a:ext cx="6248160" cy="1922040"/>
          </a:xfrm>
          <a:prstGeom prst="rect">
            <a:avLst/>
          </a:prstGeom>
          <a:noFill/>
          <a:ln>
            <a:noFill/>
          </a:ln>
        </p:spPr>
        <p:txBody>
          <a:bodyPr lIns="90000" rIns="90000" tIns="46800" bIns="46800"/>
          <a:p>
            <a:pPr>
              <a:lnSpc>
                <a:spcPct val="100000"/>
              </a:lnSpc>
            </a:pPr>
            <a:endParaRPr/>
          </a:p>
          <a:p>
            <a:pPr>
              <a:lnSpc>
                <a:spcPct val="100000"/>
              </a:lnSpc>
            </a:pPr>
            <a:r>
              <a:rPr lang="en-US" sz="2400">
                <a:solidFill>
                  <a:srgbClr val="c00000"/>
                </a:solidFill>
                <a:latin typeface="Tw Cen MT"/>
                <a:ea typeface="굴림"/>
              </a:rPr>
              <a:t>	</a:t>
            </a:r>
            <a:r>
              <a:rPr lang="en-US" sz="2400">
                <a:solidFill>
                  <a:srgbClr val="c00000"/>
                </a:solidFill>
                <a:latin typeface="Tw Cen MT"/>
                <a:ea typeface="굴림"/>
              </a:rPr>
              <a:t>          </a:t>
            </a:r>
            <a:r>
              <a:rPr lang="en-US" sz="2400">
                <a:solidFill>
                  <a:srgbClr val="c00000"/>
                </a:solidFill>
                <a:latin typeface="Tw Cen MT"/>
                <a:ea typeface="굴림"/>
              </a:rPr>
              <a:t>frequency of occurrences                 </a:t>
            </a:r>
            <a:endParaRPr/>
          </a:p>
          <a:p>
            <a:pPr>
              <a:lnSpc>
                <a:spcPct val="100000"/>
              </a:lnSpc>
            </a:pPr>
            <a:r>
              <a:rPr lang="en-US" sz="2400">
                <a:solidFill>
                  <a:srgbClr val="c00000"/>
                </a:solidFill>
                <a:latin typeface="Tw Cen MT"/>
                <a:ea typeface="굴림"/>
              </a:rPr>
              <a:t>       </a:t>
            </a:r>
            <a:r>
              <a:rPr lang="en-US" sz="2400">
                <a:solidFill>
                  <a:srgbClr val="c00000"/>
                </a:solidFill>
                <a:latin typeface="Tw Cen MT"/>
                <a:ea typeface="굴림"/>
              </a:rPr>
              <a:t>frequency of all possible occurrences</a:t>
            </a:r>
            <a:endParaRPr/>
          </a:p>
        </p:txBody>
      </p:sp>
      <p:sp>
        <p:nvSpPr>
          <p:cNvPr id="269" name="CustomShape 4"/>
          <p:cNvSpPr/>
          <p:nvPr/>
        </p:nvSpPr>
        <p:spPr>
          <a:xfrm>
            <a:off x="2819520" y="4724280"/>
            <a:ext cx="4495320" cy="1080"/>
          </a:xfrm>
          <a:prstGeom prst="rect">
            <a:avLst/>
          </a:prstGeom>
          <a:solidFill>
            <a:srgbClr val="94b6d2"/>
          </a:solidFill>
          <a:ln w="28440">
            <a:solidFill>
              <a:srgbClr val="c00000"/>
            </a:solidFill>
            <a:miter/>
          </a:ln>
        </p:spPr>
      </p:sp>
      <p:sp>
        <p:nvSpPr>
          <p:cNvPr id="270" name="CustomShape 5"/>
          <p:cNvSpPr/>
          <p:nvPr/>
        </p:nvSpPr>
        <p:spPr>
          <a:xfrm>
            <a:off x="749160" y="4419720"/>
            <a:ext cx="2241720" cy="459720"/>
          </a:xfrm>
          <a:prstGeom prst="rect">
            <a:avLst/>
          </a:prstGeom>
          <a:noFill/>
          <a:ln>
            <a:noFill/>
          </a:ln>
        </p:spPr>
        <p:txBody>
          <a:bodyPr wrap="none" lIns="90000" rIns="90000" tIns="46800" bIns="46800"/>
          <a:p>
            <a:pPr>
              <a:lnSpc>
                <a:spcPct val="100000"/>
              </a:lnSpc>
            </a:pPr>
            <a:r>
              <a:rPr lang="en-US" sz="2400">
                <a:solidFill>
                  <a:srgbClr val="c00000"/>
                </a:solidFill>
                <a:latin typeface="Tw Cen MT"/>
                <a:ea typeface="굴림"/>
              </a:rPr>
              <a:t>Probability = </a:t>
            </a:r>
            <a:endParaRPr/>
          </a:p>
        </p:txBody>
      </p:sp>
      <p:sp>
        <p:nvSpPr>
          <p:cNvPr id="271" name="CustomShape 6"/>
          <p:cNvSpPr/>
          <p:nvPr/>
        </p:nvSpPr>
        <p:spPr>
          <a:xfrm>
            <a:off x="689040" y="5334120"/>
            <a:ext cx="3177360" cy="459720"/>
          </a:xfrm>
          <a:prstGeom prst="rect">
            <a:avLst/>
          </a:prstGeom>
          <a:noFill/>
          <a:ln>
            <a:noFill/>
          </a:ln>
        </p:spPr>
        <p:txBody>
          <a:bodyPr wrap="none" lIns="90000" rIns="90000" tIns="46800" bIns="46800"/>
          <a:p>
            <a:pPr>
              <a:lnSpc>
                <a:spcPct val="100000"/>
              </a:lnSpc>
            </a:pPr>
            <a:r>
              <a:rPr lang="en-US" sz="2400">
                <a:solidFill>
                  <a:srgbClr val="c00000"/>
                </a:solidFill>
                <a:latin typeface="Tw Cen MT"/>
                <a:ea typeface="굴림"/>
              </a:rPr>
              <a:t>0 ≤ Probability ≤ 1 </a:t>
            </a:r>
            <a:endParaRPr/>
          </a:p>
        </p:txBody>
      </p:sp>
      <p:sp>
        <p:nvSpPr>
          <p:cNvPr id="272" name="CustomShape 7"/>
          <p:cNvSpPr/>
          <p:nvPr/>
        </p:nvSpPr>
        <p:spPr>
          <a:xfrm>
            <a:off x="0" y="1271520"/>
            <a:ext cx="533160" cy="244080"/>
          </a:xfrm>
          <a:prstGeom prst="rect">
            <a:avLst/>
          </a:prstGeom>
          <a:noFill/>
          <a:ln>
            <a:noFill/>
          </a:ln>
        </p:spPr>
      </p:sp>
      <p:sp>
        <p:nvSpPr>
          <p:cNvPr id="273" name="CustomShape 8"/>
          <p:cNvSpPr/>
          <p:nvPr/>
        </p:nvSpPr>
        <p:spPr>
          <a:xfrm>
            <a:off x="5486400" y="1828800"/>
            <a:ext cx="1828440" cy="1752120"/>
          </a:xfrm>
          <a:prstGeom prst="rect">
            <a:avLst/>
          </a:prstGeom>
          <a:noFill/>
          <a:ln w="19080">
            <a:solidFill>
              <a:srgbClr val="c00000"/>
            </a:solidFill>
            <a:miter/>
          </a:ln>
        </p:spPr>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1371600" y="2743200"/>
            <a:ext cx="7122600" cy="1672920"/>
          </a:xfrm>
          <a:prstGeom prst="rect">
            <a:avLst/>
          </a:prstGeom>
          <a:noFill/>
          <a:ln>
            <a:noFill/>
          </a:ln>
        </p:spPr>
        <p:txBody>
          <a:bodyPr lIns="90000" rIns="90000" tIns="46800" bIns="46800"/>
          <a:p>
            <a:pPr>
              <a:lnSpc>
                <a:spcPct val="100000"/>
              </a:lnSpc>
            </a:pPr>
            <a:r>
              <a:rPr lang="en-US" sz="3600">
                <a:solidFill>
                  <a:srgbClr val="775f55"/>
                </a:solidFill>
                <a:latin typeface="Tw Cen MT"/>
                <a:ea typeface="굴림"/>
              </a:rPr>
              <a:t>Study of Randomness</a:t>
            </a:r>
            <a:endParaRPr/>
          </a:p>
        </p:txBody>
      </p:sp>
      <p:sp>
        <p:nvSpPr>
          <p:cNvPr id="275" name="CustomShape 2"/>
          <p:cNvSpPr/>
          <p:nvPr/>
        </p:nvSpPr>
        <p:spPr>
          <a:xfrm>
            <a:off x="1371600" y="1600200"/>
            <a:ext cx="7619760" cy="990360"/>
          </a:xfrm>
          <a:prstGeom prst="rect">
            <a:avLst/>
          </a:prstGeom>
          <a:noFill/>
          <a:ln>
            <a:noFill/>
          </a:ln>
        </p:spPr>
        <p:txBody>
          <a:bodyPr lIns="90000" rIns="90000" tIns="46800" bIns="46800" anchor="ctr"/>
          <a:p>
            <a:pPr>
              <a:lnSpc>
                <a:spcPct val="100000"/>
              </a:lnSpc>
            </a:pPr>
            <a:r>
              <a:rPr lang="en-US" sz="4400">
                <a:solidFill>
                  <a:srgbClr val="ffffff"/>
                </a:solidFill>
                <a:latin typeface="Tw Cen MT"/>
                <a:ea typeface="굴림"/>
              </a:rPr>
              <a:t>Basic probability concepts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609480" y="1523880"/>
            <a:ext cx="8152920" cy="426672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An experiment for which the outcome cannot be predicted with certainty</a:t>
            </a:r>
            <a:endParaRPr/>
          </a:p>
          <a:p>
            <a:pPr>
              <a:lnSpc>
                <a:spcPct val="100000"/>
              </a:lnSpc>
              <a:buSzPct val="60000"/>
              <a:buFont typeface="Wingdings" charset="2"/>
              <a:buChar char=""/>
            </a:pPr>
            <a:r>
              <a:rPr b="1" lang="en-US" sz="2800">
                <a:solidFill>
                  <a:srgbClr val="000000"/>
                </a:solidFill>
                <a:latin typeface="Tw Cen MT"/>
                <a:ea typeface="굴림"/>
              </a:rPr>
              <a:t>But</a:t>
            </a:r>
            <a:r>
              <a:rPr lang="en-US" sz="2800">
                <a:solidFill>
                  <a:srgbClr val="000000"/>
                </a:solidFill>
                <a:latin typeface="Tw Cen MT"/>
                <a:ea typeface="굴림"/>
              </a:rPr>
              <a:t> all possible outcomes can be identified prior to its performance</a:t>
            </a:r>
            <a:endParaRPr/>
          </a:p>
          <a:p>
            <a:pPr>
              <a:lnSpc>
                <a:spcPct val="100000"/>
              </a:lnSpc>
              <a:buSzPct val="60000"/>
              <a:buFont typeface="Wingdings" charset="2"/>
              <a:buChar char=""/>
            </a:pPr>
            <a:r>
              <a:rPr b="1" lang="en-US" sz="2800">
                <a:solidFill>
                  <a:srgbClr val="000000"/>
                </a:solidFill>
                <a:latin typeface="Tw Cen MT"/>
                <a:ea typeface="굴림"/>
              </a:rPr>
              <a:t>And</a:t>
            </a:r>
            <a:r>
              <a:rPr lang="en-US" sz="2800">
                <a:solidFill>
                  <a:srgbClr val="000000"/>
                </a:solidFill>
                <a:latin typeface="Tw Cen MT"/>
                <a:ea typeface="굴림"/>
              </a:rPr>
              <a:t> it may be repeated under the same conditions</a:t>
            </a:r>
            <a:endParaRPr/>
          </a:p>
        </p:txBody>
      </p:sp>
      <p:sp>
        <p:nvSpPr>
          <p:cNvPr id="277" name="CustomShape 2"/>
          <p:cNvSpPr/>
          <p:nvPr/>
        </p:nvSpPr>
        <p:spPr>
          <a:xfrm>
            <a:off x="0" y="1271520"/>
            <a:ext cx="533160" cy="244080"/>
          </a:xfrm>
          <a:prstGeom prst="rect">
            <a:avLst/>
          </a:prstGeom>
          <a:noFill/>
          <a:ln>
            <a:noFill/>
          </a:ln>
        </p:spPr>
      </p:sp>
      <p:sp>
        <p:nvSpPr>
          <p:cNvPr id="278"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Random experiment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609480" y="1523880"/>
            <a:ext cx="8152920" cy="457164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The probability of an event is the relative frequency of this set of outcomes over an indefinitely large number of trials</a:t>
            </a:r>
            <a:endParaRPr/>
          </a:p>
        </p:txBody>
      </p:sp>
      <p:sp>
        <p:nvSpPr>
          <p:cNvPr id="280" name="CustomShape 2"/>
          <p:cNvSpPr/>
          <p:nvPr/>
        </p:nvSpPr>
        <p:spPr>
          <a:xfrm>
            <a:off x="0" y="1271520"/>
            <a:ext cx="533160" cy="244080"/>
          </a:xfrm>
          <a:prstGeom prst="rect">
            <a:avLst/>
          </a:prstGeom>
          <a:noFill/>
          <a:ln>
            <a:noFill/>
          </a:ln>
        </p:spPr>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609480" y="1523880"/>
            <a:ext cx="8152920" cy="457164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The probability of an event is the relative frequency of this set of outcomes over an indefinitely large number of trials</a:t>
            </a:r>
            <a:endParaRPr/>
          </a:p>
          <a:p>
            <a:pPr>
              <a:lnSpc>
                <a:spcPct val="100000"/>
              </a:lnSpc>
              <a:buSzPct val="60000"/>
              <a:buFont typeface="Wingdings" charset="2"/>
              <a:buChar char=""/>
            </a:pPr>
            <a:r>
              <a:rPr lang="en-US" sz="2800">
                <a:solidFill>
                  <a:srgbClr val="c00000"/>
                </a:solidFill>
                <a:latin typeface="Tw Cen MT"/>
                <a:ea typeface="굴림"/>
              </a:rPr>
              <a:t>In real life, experiments cannot be conducted in infinite number of times</a:t>
            </a:r>
            <a:endParaRPr/>
          </a:p>
          <a:p>
            <a:pPr>
              <a:lnSpc>
                <a:spcPct val="100000"/>
              </a:lnSpc>
              <a:buSzPct val="60000"/>
              <a:buFont typeface="Wingdings" charset="2"/>
              <a:buChar char=""/>
            </a:pPr>
            <a:r>
              <a:rPr lang="en-US" sz="2800">
                <a:solidFill>
                  <a:srgbClr val="c00000"/>
                </a:solidFill>
                <a:latin typeface="Tw Cen MT"/>
                <a:ea typeface="굴림"/>
              </a:rPr>
              <a:t>Therefore, probabilities of events are estimated from the empirical probabilities obtained from large samples</a:t>
            </a:r>
            <a:endParaRPr/>
          </a:p>
        </p:txBody>
      </p:sp>
      <p:sp>
        <p:nvSpPr>
          <p:cNvPr id="282" name="CustomShape 2"/>
          <p:cNvSpPr/>
          <p:nvPr/>
        </p:nvSpPr>
        <p:spPr>
          <a:xfrm>
            <a:off x="0" y="1271520"/>
            <a:ext cx="533160" cy="244080"/>
          </a:xfrm>
          <a:prstGeom prst="rect">
            <a:avLst/>
          </a:prstGeom>
          <a:noFill/>
          <a:ln>
            <a:noFill/>
          </a:ln>
        </p:spPr>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609480" y="1523880"/>
            <a:ext cx="8152920" cy="426672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The set of all possible outcomes of a random experiment is called the sample space, denoted by Ω</a:t>
            </a:r>
            <a:endParaRPr/>
          </a:p>
          <a:p>
            <a:pPr>
              <a:lnSpc>
                <a:spcPct val="100000"/>
              </a:lnSpc>
              <a:buSzPct val="60000"/>
              <a:buFont typeface="Wingdings" charset="2"/>
              <a:buChar char=""/>
            </a:pPr>
            <a:r>
              <a:rPr lang="en-US" sz="2800">
                <a:solidFill>
                  <a:srgbClr val="000000"/>
                </a:solidFill>
                <a:latin typeface="Tw Cen MT"/>
                <a:ea typeface="굴림"/>
              </a:rPr>
              <a:t>Let A denote a subset of the sample space, A ⊂ Ω</a:t>
            </a:r>
            <a:endParaRPr/>
          </a:p>
          <a:p>
            <a:pPr lvl="1">
              <a:lnSpc>
                <a:spcPct val="100000"/>
              </a:lnSpc>
              <a:buSzPct val="70000"/>
              <a:buFont typeface="Courier New"/>
              <a:buChar char="o"/>
            </a:pPr>
            <a:r>
              <a:rPr lang="en-US" sz="2800">
                <a:solidFill>
                  <a:srgbClr val="000000"/>
                </a:solidFill>
                <a:latin typeface="Tw Cen MT"/>
                <a:ea typeface="굴림"/>
              </a:rPr>
              <a:t>A is called an event</a:t>
            </a:r>
            <a:endParaRPr/>
          </a:p>
          <a:p>
            <a:pPr lvl="1">
              <a:lnSpc>
                <a:spcPct val="100000"/>
              </a:lnSpc>
              <a:buSzPct val="70000"/>
              <a:buFont typeface="Courier New"/>
              <a:buChar char="o"/>
            </a:pPr>
            <a:r>
              <a:rPr lang="en-US" sz="2800">
                <a:solidFill>
                  <a:srgbClr val="000000"/>
                </a:solidFill>
                <a:latin typeface="Tw Cen MT"/>
                <a:ea typeface="굴림"/>
              </a:rPr>
              <a:t>{ } is often used to denote an event</a:t>
            </a:r>
            <a:endParaRPr/>
          </a:p>
        </p:txBody>
      </p:sp>
      <p:sp>
        <p:nvSpPr>
          <p:cNvPr id="284" name="CustomShape 2"/>
          <p:cNvSpPr/>
          <p:nvPr/>
        </p:nvSpPr>
        <p:spPr>
          <a:xfrm>
            <a:off x="0" y="1271520"/>
            <a:ext cx="533160" cy="244080"/>
          </a:xfrm>
          <a:prstGeom prst="rect">
            <a:avLst/>
          </a:prstGeom>
          <a:noFill/>
          <a:ln>
            <a:noFill/>
          </a:ln>
        </p:spPr>
      </p:sp>
      <p:sp>
        <p:nvSpPr>
          <p:cNvPr id="285"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Notation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609480" y="1523880"/>
            <a:ext cx="8229240" cy="441936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Let Ω denote the set comprised of the totality of all elements in our space of interest</a:t>
            </a:r>
            <a:endParaRPr/>
          </a:p>
          <a:p>
            <a:pPr lvl="1">
              <a:lnSpc>
                <a:spcPct val="100000"/>
              </a:lnSpc>
              <a:buSzPct val="70000"/>
              <a:buFont typeface="Courier New"/>
              <a:buChar char="o"/>
            </a:pPr>
            <a:r>
              <a:rPr lang="en-US" sz="2800">
                <a:solidFill>
                  <a:srgbClr val="000000"/>
                </a:solidFill>
                <a:latin typeface="Tw Cen MT"/>
                <a:ea typeface="굴림"/>
              </a:rPr>
              <a:t>A null set </a:t>
            </a:r>
            <a:r>
              <a:rPr lang="en-US" sz="2800">
                <a:solidFill>
                  <a:srgbClr val="c00000"/>
                </a:solidFill>
                <a:latin typeface="Tw Cen MT"/>
                <a:ea typeface="굴림"/>
              </a:rPr>
              <a:t>A = </a:t>
            </a:r>
            <a:r>
              <a:rPr b="1" lang="en-US" sz="2800">
                <a:solidFill>
                  <a:srgbClr val="c00000"/>
                </a:solidFill>
                <a:latin typeface="Symbol"/>
                <a:ea typeface="굴림"/>
              </a:rPr>
              <a:t></a:t>
            </a:r>
            <a:r>
              <a:rPr lang="en-US" sz="2800">
                <a:solidFill>
                  <a:srgbClr val="000000"/>
                </a:solidFill>
                <a:latin typeface="Tw Cen MT"/>
                <a:ea typeface="굴림"/>
              </a:rPr>
              <a:t> has no elements</a:t>
            </a:r>
            <a:endParaRPr/>
          </a:p>
          <a:p>
            <a:pPr lvl="1">
              <a:lnSpc>
                <a:spcPct val="100000"/>
              </a:lnSpc>
              <a:buSzPct val="70000"/>
              <a:buFont typeface="Courier New"/>
              <a:buChar char="o"/>
            </a:pPr>
            <a:r>
              <a:rPr lang="en-US" sz="2800">
                <a:solidFill>
                  <a:srgbClr val="000000"/>
                </a:solidFill>
                <a:latin typeface="Tw Cen MT"/>
                <a:ea typeface="굴림"/>
              </a:rPr>
              <a:t>If A ⊂ Ω , </a:t>
            </a:r>
            <a:r>
              <a:rPr lang="en-US" sz="2800">
                <a:solidFill>
                  <a:srgbClr val="c00000"/>
                </a:solidFill>
                <a:latin typeface="Tw Cen MT"/>
                <a:ea typeface="굴림"/>
              </a:rPr>
              <a:t>Ā</a:t>
            </a:r>
            <a:r>
              <a:rPr lang="en-US" sz="2800">
                <a:solidFill>
                  <a:srgbClr val="000000"/>
                </a:solidFill>
                <a:latin typeface="Tw Cen MT"/>
                <a:ea typeface="굴림"/>
              </a:rPr>
              <a:t> (complement of A) is the set of all elements of which do not belong to A</a:t>
            </a:r>
            <a:endParaRPr/>
          </a:p>
          <a:p>
            <a:pPr>
              <a:lnSpc>
                <a:spcPct val="100000"/>
              </a:lnSpc>
            </a:pPr>
            <a:endParaRPr/>
          </a:p>
          <a:p>
            <a:pPr>
              <a:lnSpc>
                <a:spcPct val="100000"/>
              </a:lnSpc>
            </a:pPr>
            <a:endParaRPr/>
          </a:p>
        </p:txBody>
      </p:sp>
      <p:sp>
        <p:nvSpPr>
          <p:cNvPr id="287" name="CustomShape 2"/>
          <p:cNvSpPr/>
          <p:nvPr/>
        </p:nvSpPr>
        <p:spPr>
          <a:xfrm>
            <a:off x="0" y="1271520"/>
            <a:ext cx="533160" cy="244080"/>
          </a:xfrm>
          <a:prstGeom prst="rect">
            <a:avLst/>
          </a:prstGeom>
          <a:noFill/>
          <a:ln>
            <a:noFill/>
          </a:ln>
        </p:spPr>
      </p:sp>
      <p:sp>
        <p:nvSpPr>
          <p:cNvPr id="288"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Basic definition</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0" y="2971800"/>
            <a:ext cx="9143640" cy="685440"/>
          </a:xfrm>
          <a:prstGeom prst="rect">
            <a:avLst/>
          </a:prstGeom>
          <a:noFill/>
          <a:ln>
            <a:noFill/>
          </a:ln>
        </p:spPr>
        <p:txBody>
          <a:bodyPr lIns="90000" rIns="90000" tIns="45000" bIns="45000" anchor="ctr"/>
          <a:p>
            <a:pPr algn="ctr">
              <a:lnSpc>
                <a:spcPct val="95000"/>
              </a:lnSpc>
            </a:pPr>
            <a:r>
              <a:rPr b="1" lang="en-US" sz="2800">
                <a:solidFill>
                  <a:srgbClr val="ffffff"/>
                </a:solidFill>
                <a:latin typeface="Comic Sans MS"/>
                <a:ea typeface="굴림"/>
              </a:rPr>
              <a:t>Introduction to Biostatistics and Bioinformatics</a:t>
            </a:r>
            <a:endParaRPr/>
          </a:p>
          <a:p>
            <a:pPr algn="ctr">
              <a:lnSpc>
                <a:spcPct val="95000"/>
              </a:lnSpc>
            </a:pPr>
            <a:endParaRPr/>
          </a:p>
          <a:p>
            <a:pPr algn="ctr">
              <a:lnSpc>
                <a:spcPct val="95000"/>
              </a:lnSpc>
            </a:pPr>
            <a:r>
              <a:rPr b="1" lang="en-US" sz="2800">
                <a:solidFill>
                  <a:srgbClr val="ffffff"/>
                </a:solidFill>
                <a:latin typeface="Comic Sans MS"/>
                <a:ea typeface="굴림"/>
              </a:rPr>
              <a:t>Probability</a:t>
            </a:r>
            <a:endParaRPr/>
          </a:p>
        </p:txBody>
      </p:sp>
      <p:sp>
        <p:nvSpPr>
          <p:cNvPr id="215" name="Line 2"/>
          <p:cNvSpPr/>
          <p:nvPr/>
        </p:nvSpPr>
        <p:spPr>
          <a:xfrm>
            <a:off x="609480" y="3276360"/>
            <a:ext cx="7924680" cy="0"/>
          </a:xfrm>
          <a:prstGeom prst="line">
            <a:avLst/>
          </a:prstGeom>
          <a:ln w="31680">
            <a:solidFill>
              <a:srgbClr val="cc3300"/>
            </a:solidFill>
            <a:round/>
          </a:ln>
        </p:spPr>
      </p:sp>
      <p:sp>
        <p:nvSpPr>
          <p:cNvPr id="216" name="CustomShape 3"/>
          <p:cNvSpPr/>
          <p:nvPr/>
        </p:nvSpPr>
        <p:spPr>
          <a:xfrm>
            <a:off x="3078000" y="1371600"/>
            <a:ext cx="3008160" cy="577080"/>
          </a:xfrm>
          <a:prstGeom prst="rect">
            <a:avLst/>
          </a:prstGeom>
          <a:noFill/>
          <a:ln>
            <a:noFill/>
          </a:ln>
        </p:spPr>
        <p:txBody>
          <a:bodyPr wrap="none" lIns="90000" rIns="90000" tIns="45000" bIns="45000"/>
          <a:p>
            <a:pPr algn="ctr">
              <a:lnSpc>
                <a:spcPct val="95000"/>
              </a:lnSpc>
            </a:pPr>
            <a:r>
              <a:rPr b="1" i="1" lang="en-US" sz="3200">
                <a:solidFill>
                  <a:srgbClr val="b482da"/>
                </a:solidFill>
                <a:latin typeface="Comic Sans MS"/>
                <a:ea typeface="굴림"/>
              </a:rPr>
              <a:t>This Lecture</a:t>
            </a:r>
            <a:endParaRPr/>
          </a:p>
        </p:txBody>
      </p:sp>
      <p:sp>
        <p:nvSpPr>
          <p:cNvPr id="217" name="CustomShape 4"/>
          <p:cNvSpPr/>
          <p:nvPr/>
        </p:nvSpPr>
        <p:spPr>
          <a:xfrm>
            <a:off x="1143000" y="4038480"/>
            <a:ext cx="4571640" cy="1817640"/>
          </a:xfrm>
          <a:prstGeom prst="rect">
            <a:avLst/>
          </a:prstGeom>
          <a:noFill/>
          <a:ln>
            <a:noFill/>
          </a:ln>
        </p:spPr>
        <p:txBody>
          <a:bodyPr lIns="90000" rIns="90000" tIns="45000" bIns="45000"/>
          <a:p>
            <a:pPr>
              <a:lnSpc>
                <a:spcPct val="100000"/>
              </a:lnSpc>
            </a:pPr>
            <a:r>
              <a:rPr lang="en-US">
                <a:solidFill>
                  <a:srgbClr val="ffffff"/>
                </a:solidFill>
                <a:latin typeface="Tw Cen MT"/>
                <a:ea typeface="굴림"/>
              </a:rPr>
              <a:t>By Judy Zhong</a:t>
            </a:r>
            <a:endParaRPr/>
          </a:p>
          <a:p>
            <a:pPr>
              <a:lnSpc>
                <a:spcPct val="100000"/>
              </a:lnSpc>
            </a:pPr>
            <a:r>
              <a:rPr lang="en-US">
                <a:solidFill>
                  <a:srgbClr val="ffffff"/>
                </a:solidFill>
                <a:latin typeface="Tw Cen MT"/>
                <a:ea typeface="굴림"/>
              </a:rPr>
              <a:t>Assistant Professor</a:t>
            </a:r>
            <a:endParaRPr/>
          </a:p>
          <a:p>
            <a:pPr>
              <a:lnSpc>
                <a:spcPct val="100000"/>
              </a:lnSpc>
            </a:pPr>
            <a:r>
              <a:rPr lang="en-US">
                <a:solidFill>
                  <a:srgbClr val="ffffff"/>
                </a:solidFill>
                <a:latin typeface="Tw Cen MT"/>
                <a:ea typeface="굴림"/>
              </a:rPr>
              <a:t>Division of Biostatistics</a:t>
            </a:r>
            <a:endParaRPr/>
          </a:p>
          <a:p>
            <a:pPr>
              <a:lnSpc>
                <a:spcPct val="100000"/>
              </a:lnSpc>
            </a:pPr>
            <a:r>
              <a:rPr lang="en-US">
                <a:solidFill>
                  <a:srgbClr val="ffffff"/>
                </a:solidFill>
                <a:latin typeface="Tw Cen MT"/>
                <a:ea typeface="굴림"/>
              </a:rPr>
              <a:t>Department of Population Health</a:t>
            </a:r>
            <a:endParaRPr/>
          </a:p>
          <a:p>
            <a:pPr>
              <a:lnSpc>
                <a:spcPct val="100000"/>
              </a:lnSpc>
            </a:pPr>
            <a:r>
              <a:rPr lang="en-US">
                <a:solidFill>
                  <a:srgbClr val="ffffff"/>
                </a:solidFill>
                <a:latin typeface="Times New Roman"/>
                <a:ea typeface="굴림"/>
              </a:rPr>
              <a:t>Judy.zhong@nyumc.org</a:t>
            </a:r>
            <a:endParaRPr/>
          </a:p>
        </p:txBody>
      </p:sp>
      <p:pic>
        <p:nvPicPr>
          <p:cNvPr id="218" name="Picture 2" descr=""/>
          <p:cNvPicPr/>
          <p:nvPr/>
        </p:nvPicPr>
        <p:blipFill>
          <a:blip r:embed="rId1"/>
          <a:srcRect l="593562" t="976978" r="814270" b="333093"/>
          <a:stretch>
            <a:fillRect/>
          </a:stretch>
        </p:blipFill>
        <p:spPr>
          <a:xfrm>
            <a:off x="4876920" y="4495680"/>
            <a:ext cx="4153680" cy="13363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609480" y="1523880"/>
            <a:ext cx="8229240" cy="515412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For two sets A and B, </a:t>
            </a:r>
            <a:endParaRPr/>
          </a:p>
          <a:p>
            <a:pPr lvl="1">
              <a:lnSpc>
                <a:spcPct val="100000"/>
              </a:lnSpc>
              <a:buSzPct val="70000"/>
              <a:buFont typeface="Courier New"/>
              <a:buChar char="o"/>
            </a:pPr>
            <a:r>
              <a:rPr lang="en-US" sz="2800">
                <a:solidFill>
                  <a:srgbClr val="c00000"/>
                </a:solidFill>
                <a:latin typeface="Tw Cen MT"/>
                <a:ea typeface="굴림"/>
              </a:rPr>
              <a:t>A ∪ B </a:t>
            </a:r>
            <a:r>
              <a:rPr lang="en-US" sz="2800">
                <a:solidFill>
                  <a:srgbClr val="000000"/>
                </a:solidFill>
                <a:latin typeface="Tw Cen MT"/>
                <a:ea typeface="굴림"/>
              </a:rPr>
              <a:t>: Union of A and B is the set of all elements which belong to at least one of A and B</a:t>
            </a:r>
            <a:endParaRPr/>
          </a:p>
          <a:p>
            <a:pPr lvl="1">
              <a:lnSpc>
                <a:spcPct val="100000"/>
              </a:lnSpc>
              <a:buSzPct val="70000"/>
              <a:buFont typeface="Courier New"/>
              <a:buChar char="o"/>
            </a:pPr>
            <a:r>
              <a:rPr lang="en-US" sz="2800">
                <a:solidFill>
                  <a:srgbClr val="c00000"/>
                </a:solidFill>
                <a:latin typeface="Tw Cen MT"/>
                <a:ea typeface="굴림"/>
              </a:rPr>
              <a:t>A ∩ B </a:t>
            </a:r>
            <a:r>
              <a:rPr lang="en-US" sz="2800">
                <a:solidFill>
                  <a:srgbClr val="000000"/>
                </a:solidFill>
                <a:latin typeface="Tw Cen MT"/>
                <a:ea typeface="굴림"/>
              </a:rPr>
              <a:t>: Intersection of A and B is the set of  all elements that belong to each of the sets A and B</a:t>
            </a:r>
            <a:endParaRPr/>
          </a:p>
          <a:p>
            <a:pPr lvl="1">
              <a:lnSpc>
                <a:spcPct val="100000"/>
              </a:lnSpc>
              <a:buSzPct val="70000"/>
              <a:buFont typeface="Courier New"/>
              <a:buChar char="o"/>
            </a:pPr>
            <a:r>
              <a:rPr lang="en-US" sz="2800">
                <a:solidFill>
                  <a:srgbClr val="c00000"/>
                </a:solidFill>
                <a:latin typeface="Tw Cen MT"/>
                <a:ea typeface="굴림"/>
              </a:rPr>
              <a:t>A ⊂ B </a:t>
            </a:r>
            <a:r>
              <a:rPr lang="en-US" sz="2800">
                <a:solidFill>
                  <a:srgbClr val="000000"/>
                </a:solidFill>
                <a:latin typeface="Tw Cen MT"/>
                <a:ea typeface="굴림"/>
              </a:rPr>
              <a:t>: A is a subset of B, each element of a set A is also an element of a set B</a:t>
            </a:r>
            <a:endParaRPr/>
          </a:p>
          <a:p>
            <a:pPr>
              <a:lnSpc>
                <a:spcPct val="100000"/>
              </a:lnSpc>
            </a:pPr>
            <a:endParaRPr/>
          </a:p>
          <a:p>
            <a:pPr>
              <a:lnSpc>
                <a:spcPct val="100000"/>
              </a:lnSpc>
            </a:pPr>
            <a:endParaRPr/>
          </a:p>
        </p:txBody>
      </p:sp>
      <p:sp>
        <p:nvSpPr>
          <p:cNvPr id="290" name="CustomShape 2"/>
          <p:cNvSpPr/>
          <p:nvPr/>
        </p:nvSpPr>
        <p:spPr>
          <a:xfrm>
            <a:off x="0" y="1271520"/>
            <a:ext cx="533160" cy="244080"/>
          </a:xfrm>
          <a:prstGeom prst="rect">
            <a:avLst/>
          </a:prstGeom>
          <a:noFill/>
          <a:ln>
            <a:noFill/>
          </a:ln>
        </p:spPr>
      </p:sp>
      <p:sp>
        <p:nvSpPr>
          <p:cNvPr id="291"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Basic definition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609480" y="1600200"/>
            <a:ext cx="8152920" cy="441936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Let A = {1, 2, 3} and B = {3, 4, 5} </a:t>
            </a:r>
            <a:endParaRPr/>
          </a:p>
          <a:p>
            <a:pPr lvl="1">
              <a:lnSpc>
                <a:spcPct val="100000"/>
              </a:lnSpc>
              <a:buSzPct val="70000"/>
              <a:buFont typeface="Courier New"/>
              <a:buChar char="o"/>
            </a:pPr>
            <a:r>
              <a:rPr lang="en-US" sz="2400">
                <a:solidFill>
                  <a:srgbClr val="c00000"/>
                </a:solidFill>
                <a:latin typeface="Tw Cen MT"/>
                <a:ea typeface="굴림"/>
              </a:rPr>
              <a:t>A ∩ B = {3}</a:t>
            </a:r>
            <a:endParaRPr/>
          </a:p>
          <a:p>
            <a:pPr>
              <a:lnSpc>
                <a:spcPct val="100000"/>
              </a:lnSpc>
            </a:pPr>
            <a:endParaRPr/>
          </a:p>
        </p:txBody>
      </p:sp>
      <p:sp>
        <p:nvSpPr>
          <p:cNvPr id="293" name="CustomShape 2"/>
          <p:cNvSpPr/>
          <p:nvPr/>
        </p:nvSpPr>
        <p:spPr>
          <a:xfrm>
            <a:off x="0" y="1271520"/>
            <a:ext cx="533160" cy="244080"/>
          </a:xfrm>
          <a:prstGeom prst="rect">
            <a:avLst/>
          </a:prstGeom>
          <a:noFill/>
          <a:ln>
            <a:noFill/>
          </a:ln>
        </p:spPr>
      </p:sp>
      <p:sp>
        <p:nvSpPr>
          <p:cNvPr id="294"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Example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609480" y="1600200"/>
            <a:ext cx="8152920" cy="441936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Let A = {1, 2, 3} and B = {3, 4, 5} </a:t>
            </a:r>
            <a:endParaRPr/>
          </a:p>
          <a:p>
            <a:pPr lvl="1">
              <a:lnSpc>
                <a:spcPct val="100000"/>
              </a:lnSpc>
              <a:buSzPct val="70000"/>
              <a:buFont typeface="Courier New"/>
              <a:buChar char="o"/>
            </a:pPr>
            <a:r>
              <a:rPr lang="en-US" sz="2400">
                <a:solidFill>
                  <a:srgbClr val="000000"/>
                </a:solidFill>
                <a:latin typeface="Tw Cen MT"/>
                <a:ea typeface="굴림"/>
              </a:rPr>
              <a:t>A ∩ B = {3}</a:t>
            </a:r>
            <a:endParaRPr/>
          </a:p>
          <a:p>
            <a:pPr>
              <a:lnSpc>
                <a:spcPct val="100000"/>
              </a:lnSpc>
              <a:buSzPct val="60000"/>
              <a:buFont typeface="Wingdings" charset="2"/>
              <a:buChar char=""/>
            </a:pPr>
            <a:r>
              <a:rPr lang="en-US" sz="2400">
                <a:solidFill>
                  <a:srgbClr val="000000"/>
                </a:solidFill>
                <a:latin typeface="Tw Cen MT"/>
                <a:ea typeface="굴림"/>
              </a:rPr>
              <a:t>Let Ω = {1, 2, 3, 4, 5, 6, 7, 8, ...}: the positive integers, and let A = {2, 4, 6, 8, . . .}</a:t>
            </a:r>
            <a:endParaRPr/>
          </a:p>
          <a:p>
            <a:pPr lvl="1">
              <a:lnSpc>
                <a:spcPct val="100000"/>
              </a:lnSpc>
              <a:buSzPct val="70000"/>
              <a:buFont typeface="Courier New"/>
              <a:buChar char="o"/>
            </a:pPr>
            <a:r>
              <a:rPr lang="en-US" sz="2400">
                <a:solidFill>
                  <a:srgbClr val="c00000"/>
                </a:solidFill>
                <a:latin typeface="Tw Cen MT"/>
                <a:ea typeface="굴림"/>
              </a:rPr>
              <a:t>Ā = {1, 3, 5, 7, 9, . . .}</a:t>
            </a:r>
            <a:endParaRPr/>
          </a:p>
          <a:p>
            <a:pPr>
              <a:lnSpc>
                <a:spcPct val="100000"/>
              </a:lnSpc>
            </a:pPr>
            <a:endParaRPr/>
          </a:p>
        </p:txBody>
      </p:sp>
      <p:sp>
        <p:nvSpPr>
          <p:cNvPr id="296" name="CustomShape 2"/>
          <p:cNvSpPr/>
          <p:nvPr/>
        </p:nvSpPr>
        <p:spPr>
          <a:xfrm>
            <a:off x="0" y="1271520"/>
            <a:ext cx="533160" cy="244080"/>
          </a:xfrm>
          <a:prstGeom prst="rect">
            <a:avLst/>
          </a:prstGeom>
          <a:noFill/>
          <a:ln>
            <a:noFill/>
          </a:ln>
        </p:spPr>
      </p:sp>
      <p:sp>
        <p:nvSpPr>
          <p:cNvPr id="297"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Example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609480" y="1600200"/>
            <a:ext cx="8152920" cy="4419360"/>
          </a:xfrm>
          <a:prstGeom prst="rect">
            <a:avLst/>
          </a:prstGeom>
          <a:noFill/>
          <a:ln w="9360">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Let A = {1, 2, 3} and B = {3, 4, 5} </a:t>
            </a:r>
            <a:endParaRPr/>
          </a:p>
          <a:p>
            <a:pPr lvl="1">
              <a:lnSpc>
                <a:spcPct val="100000"/>
              </a:lnSpc>
              <a:buSzPct val="70000"/>
              <a:buFont typeface="Courier New"/>
              <a:buChar char="o"/>
            </a:pPr>
            <a:r>
              <a:rPr lang="en-US" sz="2400">
                <a:solidFill>
                  <a:srgbClr val="000000"/>
                </a:solidFill>
                <a:latin typeface="Tw Cen MT"/>
                <a:ea typeface="굴림"/>
              </a:rPr>
              <a:t>A ∩ B = {3}</a:t>
            </a:r>
            <a:endParaRPr/>
          </a:p>
          <a:p>
            <a:pPr>
              <a:lnSpc>
                <a:spcPct val="100000"/>
              </a:lnSpc>
              <a:buSzPct val="60000"/>
              <a:buFont typeface="Wingdings" charset="2"/>
              <a:buChar char=""/>
            </a:pPr>
            <a:r>
              <a:rPr lang="en-US" sz="2400">
                <a:solidFill>
                  <a:srgbClr val="000000"/>
                </a:solidFill>
                <a:latin typeface="Tw Cen MT"/>
                <a:ea typeface="굴림"/>
              </a:rPr>
              <a:t>Let Ω = {1, 2, 3, 4, 5, 6, 7, 8, ...}: the positive integers, and let A = {2, 4, 6, 8, . . .}</a:t>
            </a:r>
            <a:endParaRPr/>
          </a:p>
          <a:p>
            <a:pPr lvl="1">
              <a:lnSpc>
                <a:spcPct val="100000"/>
              </a:lnSpc>
              <a:buSzPct val="70000"/>
              <a:buFont typeface="Courier New"/>
              <a:buChar char="o"/>
            </a:pPr>
            <a:r>
              <a:rPr lang="en-US" sz="2400">
                <a:solidFill>
                  <a:srgbClr val="000000"/>
                </a:solidFill>
                <a:latin typeface="Tw Cen MT"/>
                <a:ea typeface="굴림"/>
              </a:rPr>
              <a:t>Ā = {1, 3, 5, 7, 9, . . .}</a:t>
            </a:r>
            <a:endParaRPr/>
          </a:p>
          <a:p>
            <a:pPr lvl="1">
              <a:lnSpc>
                <a:spcPct val="100000"/>
              </a:lnSpc>
              <a:buSzPct val="60000"/>
              <a:buFont typeface="Wingdings" charset="2"/>
              <a:buChar char=""/>
            </a:pPr>
            <a:r>
              <a:rPr lang="en-US" sz="2400">
                <a:solidFill>
                  <a:srgbClr val="000000"/>
                </a:solidFill>
                <a:latin typeface="Tw Cen MT"/>
                <a:ea typeface="굴림"/>
              </a:rPr>
              <a:t>A = {1, 2, 3} and B = {1, 2, 3, 4}</a:t>
            </a:r>
            <a:endParaRPr/>
          </a:p>
          <a:p>
            <a:pPr lvl="1">
              <a:lnSpc>
                <a:spcPct val="100000"/>
              </a:lnSpc>
              <a:buSzPct val="70000"/>
              <a:buFont typeface="Courier New"/>
              <a:buChar char="o"/>
            </a:pPr>
            <a:r>
              <a:rPr lang="en-US" sz="2400">
                <a:solidFill>
                  <a:srgbClr val="c00000"/>
                </a:solidFill>
                <a:latin typeface="Tw Cen MT"/>
                <a:ea typeface="굴림"/>
              </a:rPr>
              <a:t>A ⊂ B</a:t>
            </a:r>
            <a:endParaRPr/>
          </a:p>
          <a:p>
            <a:pPr lvl="1">
              <a:lnSpc>
                <a:spcPct val="100000"/>
              </a:lnSpc>
              <a:buSzPct val="60000"/>
              <a:buFont typeface="Wingdings" charset="2"/>
              <a:buChar char=""/>
            </a:pPr>
            <a:r>
              <a:rPr lang="en-US" sz="2400">
                <a:solidFill>
                  <a:srgbClr val="000000"/>
                </a:solidFill>
                <a:latin typeface="Tw Cen MT"/>
                <a:ea typeface="굴림"/>
              </a:rPr>
              <a:t>A = {1, 2, 3} and B = {3, 4, 5}</a:t>
            </a:r>
            <a:endParaRPr/>
          </a:p>
          <a:p>
            <a:pPr lvl="1">
              <a:lnSpc>
                <a:spcPct val="100000"/>
              </a:lnSpc>
              <a:buSzPct val="70000"/>
              <a:buFont typeface="Courier New"/>
              <a:buChar char="o"/>
            </a:pPr>
            <a:r>
              <a:rPr lang="en-US" sz="2400">
                <a:solidFill>
                  <a:srgbClr val="000000"/>
                </a:solidFill>
                <a:latin typeface="Tw Cen MT"/>
                <a:ea typeface="굴림"/>
              </a:rPr>
              <a:t> </a:t>
            </a:r>
            <a:r>
              <a:rPr lang="en-US" sz="2400">
                <a:solidFill>
                  <a:srgbClr val="c00000"/>
                </a:solidFill>
                <a:latin typeface="Tw Cen MT"/>
                <a:ea typeface="굴림"/>
              </a:rPr>
              <a:t>A ∪ B = {1, 2, 3, 4, 5}</a:t>
            </a:r>
            <a:endParaRPr/>
          </a:p>
        </p:txBody>
      </p:sp>
      <p:sp>
        <p:nvSpPr>
          <p:cNvPr id="299" name="CustomShape 2"/>
          <p:cNvSpPr/>
          <p:nvPr/>
        </p:nvSpPr>
        <p:spPr>
          <a:xfrm>
            <a:off x="0" y="1271520"/>
            <a:ext cx="533160" cy="244080"/>
          </a:xfrm>
          <a:prstGeom prst="rect">
            <a:avLst/>
          </a:prstGeom>
          <a:noFill/>
          <a:ln>
            <a:noFill/>
          </a:ln>
        </p:spPr>
      </p:sp>
      <p:sp>
        <p:nvSpPr>
          <p:cNvPr id="300"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Example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60948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Laws of probability</a:t>
            </a:r>
            <a:endParaRPr/>
          </a:p>
        </p:txBody>
      </p:sp>
      <p:sp>
        <p:nvSpPr>
          <p:cNvPr id="302" name="CustomShape 2"/>
          <p:cNvSpPr/>
          <p:nvPr/>
        </p:nvSpPr>
        <p:spPr>
          <a:xfrm>
            <a:off x="533520" y="1523880"/>
            <a:ext cx="7924320" cy="3885840"/>
          </a:xfrm>
          <a:prstGeom prst="rect">
            <a:avLst/>
          </a:prstGeom>
          <a:noFill/>
          <a:ln>
            <a:noFill/>
          </a:ln>
        </p:spPr>
        <p:txBody>
          <a:bodyPr lIns="90000" rIns="90000" tIns="46800" bIns="46800"/>
          <a:p>
            <a:pPr>
              <a:lnSpc>
                <a:spcPct val="100000"/>
              </a:lnSpc>
            </a:pPr>
            <a:r>
              <a:rPr lang="en-US" sz="2400">
                <a:solidFill>
                  <a:srgbClr val="c00000"/>
                </a:solidFill>
                <a:latin typeface="Tw Cen MT"/>
                <a:ea typeface="굴림"/>
              </a:rPr>
              <a:t>Let Ω be the sample space for a probability measure P</a:t>
            </a:r>
            <a:endParaRPr/>
          </a:p>
          <a:p>
            <a:pPr>
              <a:lnSpc>
                <a:spcPct val="100000"/>
              </a:lnSpc>
              <a:buSzPct val="60000"/>
              <a:buFont typeface="Courier New"/>
              <a:buChar char="o"/>
            </a:pPr>
            <a:r>
              <a:rPr lang="en-US" sz="2400">
                <a:solidFill>
                  <a:srgbClr val="c00000"/>
                </a:solidFill>
                <a:latin typeface="Tw Cen MT"/>
                <a:ea typeface="굴림"/>
              </a:rPr>
              <a:t>  </a:t>
            </a:r>
            <a:r>
              <a:rPr lang="en-US" sz="2400">
                <a:solidFill>
                  <a:srgbClr val="c00000"/>
                </a:solidFill>
                <a:latin typeface="Tw Cen MT"/>
                <a:ea typeface="굴림"/>
              </a:rPr>
              <a:t>0 ≤ P(A) ≤ 1, for all events A</a:t>
            </a:r>
            <a:endParaRPr/>
          </a:p>
          <a:p>
            <a:pPr>
              <a:lnSpc>
                <a:spcPct val="100000"/>
              </a:lnSpc>
              <a:buSzPct val="60000"/>
              <a:buFont typeface="Courier New"/>
              <a:buChar char="o"/>
            </a:pPr>
            <a:r>
              <a:rPr lang="en-US" sz="2400">
                <a:solidFill>
                  <a:srgbClr val="c00000"/>
                </a:solidFill>
                <a:latin typeface="Tw Cen MT"/>
                <a:ea typeface="굴림"/>
              </a:rPr>
              <a:t>  </a:t>
            </a:r>
            <a:r>
              <a:rPr lang="en-US" sz="2400">
                <a:solidFill>
                  <a:srgbClr val="c00000"/>
                </a:solidFill>
                <a:latin typeface="Tw Cen MT"/>
                <a:ea typeface="굴림"/>
              </a:rPr>
              <a:t>P(</a:t>
            </a:r>
            <a:r>
              <a:rPr lang="en-US" sz="2400">
                <a:solidFill>
                  <a:srgbClr val="c00000"/>
                </a:solidFill>
                <a:latin typeface="Calibri"/>
                <a:ea typeface="굴림"/>
              </a:rPr>
              <a:t>Ω) = 1</a:t>
            </a:r>
            <a:endParaRPr/>
          </a:p>
          <a:p>
            <a:pPr lvl="1">
              <a:lnSpc>
                <a:spcPct val="100000"/>
              </a:lnSpc>
              <a:buSzPct val="60000"/>
              <a:buFont typeface="Courier New"/>
              <a:buChar char="o"/>
            </a:pPr>
            <a:r>
              <a:rPr lang="en-US" sz="2400">
                <a:solidFill>
                  <a:srgbClr val="c00000"/>
                </a:solidFill>
                <a:latin typeface="Tw Cen MT"/>
                <a:ea typeface="굴림"/>
              </a:rPr>
              <a:t>P(</a:t>
            </a:r>
            <a:r>
              <a:rPr lang="en-US" sz="2400">
                <a:solidFill>
                  <a:srgbClr val="c00000"/>
                </a:solidFill>
                <a:latin typeface="Symbol"/>
                <a:ea typeface="굴림"/>
              </a:rPr>
              <a:t></a:t>
            </a:r>
            <a:r>
              <a:rPr lang="en-US" sz="2400">
                <a:solidFill>
                  <a:srgbClr val="c00000"/>
                </a:solidFill>
                <a:latin typeface="Tw Cen MT"/>
                <a:ea typeface="굴림"/>
              </a:rPr>
              <a:t>) = 0</a:t>
            </a:r>
            <a:endParaRPr/>
          </a:p>
          <a:p>
            <a:pPr>
              <a:lnSpc>
                <a:spcPct val="100000"/>
              </a:lnSpc>
            </a:pPr>
            <a:endParaRPr/>
          </a:p>
        </p:txBody>
      </p:sp>
      <p:sp>
        <p:nvSpPr>
          <p:cNvPr id="303" name="CustomShape 3"/>
          <p:cNvSpPr/>
          <p:nvPr/>
        </p:nvSpPr>
        <p:spPr>
          <a:xfrm>
            <a:off x="0" y="1271520"/>
            <a:ext cx="533160" cy="244080"/>
          </a:xfrm>
          <a:prstGeom prst="rect">
            <a:avLst/>
          </a:prstGeom>
          <a:noFill/>
          <a:ln>
            <a:noFill/>
          </a:ln>
        </p:spPr>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CustomShape 1"/>
          <p:cNvSpPr/>
          <p:nvPr/>
        </p:nvSpPr>
        <p:spPr>
          <a:xfrm>
            <a:off x="60948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Laws of probability</a:t>
            </a:r>
            <a:endParaRPr/>
          </a:p>
        </p:txBody>
      </p:sp>
      <p:sp>
        <p:nvSpPr>
          <p:cNvPr id="305" name="CustomShape 2"/>
          <p:cNvSpPr/>
          <p:nvPr/>
        </p:nvSpPr>
        <p:spPr>
          <a:xfrm>
            <a:off x="533520" y="1523880"/>
            <a:ext cx="7924320" cy="3885840"/>
          </a:xfrm>
          <a:prstGeom prst="rect">
            <a:avLst/>
          </a:prstGeom>
          <a:noFill/>
          <a:ln>
            <a:noFill/>
          </a:ln>
        </p:spPr>
        <p:txBody>
          <a:bodyPr lIns="90000" rIns="90000" tIns="46800" bIns="46800"/>
          <a:p>
            <a:pPr>
              <a:lnSpc>
                <a:spcPct val="100000"/>
              </a:lnSpc>
            </a:pPr>
            <a:r>
              <a:rPr lang="en-US" sz="2400">
                <a:solidFill>
                  <a:srgbClr val="000000"/>
                </a:solidFill>
                <a:latin typeface="Tw Cen MT"/>
                <a:ea typeface="굴림"/>
              </a:rPr>
              <a:t>Let Ω be the sample space for a probability measure P</a:t>
            </a:r>
            <a:endParaRPr/>
          </a:p>
          <a:p>
            <a:pPr>
              <a:lnSpc>
                <a:spcPct val="100000"/>
              </a:lnSpc>
              <a:buSzPct val="60000"/>
              <a:buFont typeface="Courier New"/>
              <a:buChar char="o"/>
            </a:pPr>
            <a:r>
              <a:rPr lang="en-US" sz="2400">
                <a:solidFill>
                  <a:srgbClr val="000000"/>
                </a:solidFill>
                <a:latin typeface="Tw Cen MT"/>
                <a:ea typeface="굴림"/>
              </a:rPr>
              <a:t>  </a:t>
            </a:r>
            <a:r>
              <a:rPr lang="en-US" sz="2400">
                <a:solidFill>
                  <a:srgbClr val="000000"/>
                </a:solidFill>
                <a:latin typeface="Tw Cen MT"/>
                <a:ea typeface="굴림"/>
              </a:rPr>
              <a:t>0 ≤ P(A) ≤ 1, for all events A</a:t>
            </a:r>
            <a:endParaRPr/>
          </a:p>
          <a:p>
            <a:pPr>
              <a:lnSpc>
                <a:spcPct val="100000"/>
              </a:lnSpc>
              <a:buSzPct val="60000"/>
              <a:buFont typeface="Courier New"/>
              <a:buChar char="o"/>
            </a:pPr>
            <a:r>
              <a:rPr lang="en-US" sz="2400">
                <a:solidFill>
                  <a:srgbClr val="000000"/>
                </a:solidFill>
                <a:latin typeface="Tw Cen MT"/>
                <a:ea typeface="굴림"/>
              </a:rPr>
              <a:t>  </a:t>
            </a:r>
            <a:r>
              <a:rPr lang="en-US" sz="2400">
                <a:solidFill>
                  <a:srgbClr val="000000"/>
                </a:solidFill>
                <a:latin typeface="Tw Cen MT"/>
                <a:ea typeface="굴림"/>
              </a:rPr>
              <a:t>P(</a:t>
            </a:r>
            <a:r>
              <a:rPr lang="en-US" sz="2400">
                <a:solidFill>
                  <a:srgbClr val="000000"/>
                </a:solidFill>
                <a:latin typeface="Calibri"/>
                <a:ea typeface="굴림"/>
              </a:rPr>
              <a:t>Ω) = 1</a:t>
            </a:r>
            <a:endParaRPr/>
          </a:p>
          <a:p>
            <a:pPr lvl="1">
              <a:lnSpc>
                <a:spcPct val="100000"/>
              </a:lnSpc>
              <a:buSzPct val="60000"/>
              <a:buFont typeface="Courier New"/>
              <a:buChar char="o"/>
            </a:pPr>
            <a:r>
              <a:rPr lang="en-US" sz="2400">
                <a:solidFill>
                  <a:srgbClr val="000000"/>
                </a:solidFill>
                <a:latin typeface="Tw Cen MT"/>
                <a:ea typeface="굴림"/>
              </a:rPr>
              <a:t>P(</a:t>
            </a:r>
            <a:r>
              <a:rPr lang="en-US" sz="2400">
                <a:solidFill>
                  <a:srgbClr val="000000"/>
                </a:solidFill>
                <a:latin typeface="Symbol"/>
                <a:ea typeface="굴림"/>
              </a:rPr>
              <a:t></a:t>
            </a:r>
            <a:r>
              <a:rPr lang="en-US" sz="2400">
                <a:solidFill>
                  <a:srgbClr val="000000"/>
                </a:solidFill>
                <a:latin typeface="Tw Cen MT"/>
                <a:ea typeface="굴림"/>
              </a:rPr>
              <a:t>) = 0</a:t>
            </a:r>
            <a:endParaRPr/>
          </a:p>
          <a:p>
            <a:pPr lvl="1">
              <a:lnSpc>
                <a:spcPct val="100000"/>
              </a:lnSpc>
              <a:buSzPct val="70000"/>
              <a:buFont typeface="Courier New"/>
              <a:buChar char="o"/>
            </a:pPr>
            <a:r>
              <a:rPr lang="en-US" sz="2400">
                <a:solidFill>
                  <a:srgbClr val="c00000"/>
                </a:solidFill>
                <a:latin typeface="Tw Cen MT"/>
                <a:ea typeface="굴림"/>
              </a:rPr>
              <a:t>If A⊂ B ⊂ Ω, P(A) ≤ P(B)‏</a:t>
            </a:r>
            <a:endParaRPr/>
          </a:p>
          <a:p>
            <a:pPr lvl="1">
              <a:lnSpc>
                <a:spcPct val="100000"/>
              </a:lnSpc>
              <a:buSzPct val="70000"/>
              <a:buFont typeface="Courier New"/>
              <a:buChar char="o"/>
            </a:pPr>
            <a:r>
              <a:rPr lang="en-US" sz="2400">
                <a:solidFill>
                  <a:srgbClr val="c00000"/>
                </a:solidFill>
                <a:latin typeface="Tw Cen MT"/>
                <a:ea typeface="굴림"/>
              </a:rPr>
              <a:t>P(Ā) =1 − P(A)‏</a:t>
            </a:r>
            <a:endParaRPr/>
          </a:p>
          <a:p>
            <a:pPr>
              <a:lnSpc>
                <a:spcPct val="100000"/>
              </a:lnSpc>
            </a:pPr>
            <a:endParaRPr/>
          </a:p>
          <a:p>
            <a:pPr>
              <a:lnSpc>
                <a:spcPct val="100000"/>
              </a:lnSpc>
            </a:pPr>
            <a:endParaRPr/>
          </a:p>
        </p:txBody>
      </p:sp>
      <p:sp>
        <p:nvSpPr>
          <p:cNvPr id="306" name="CustomShape 3"/>
          <p:cNvSpPr/>
          <p:nvPr/>
        </p:nvSpPr>
        <p:spPr>
          <a:xfrm>
            <a:off x="0" y="1271520"/>
            <a:ext cx="533160" cy="244080"/>
          </a:xfrm>
          <a:prstGeom prst="rect">
            <a:avLst/>
          </a:prstGeom>
          <a:noFill/>
          <a:ln>
            <a:noFill/>
          </a:ln>
        </p:spPr>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609480" y="1600200"/>
            <a:ext cx="8152920" cy="281916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Events that cannot occur at the same time</a:t>
            </a:r>
            <a:endParaRPr/>
          </a:p>
          <a:p>
            <a:pPr lvl="1">
              <a:lnSpc>
                <a:spcPct val="100000"/>
              </a:lnSpc>
              <a:buSzPct val="70000"/>
              <a:buFont typeface="Courier New"/>
              <a:buChar char="o"/>
            </a:pPr>
            <a:r>
              <a:rPr lang="en-US" sz="2800">
                <a:solidFill>
                  <a:srgbClr val="000000"/>
                </a:solidFill>
                <a:latin typeface="Tw Cen MT"/>
                <a:ea typeface="굴림"/>
              </a:rPr>
              <a:t>Let A</a:t>
            </a:r>
            <a:r>
              <a:rPr lang="en-US" sz="2800" baseline="-25000">
                <a:solidFill>
                  <a:srgbClr val="000000"/>
                </a:solidFill>
                <a:latin typeface="Tw Cen MT"/>
                <a:ea typeface="굴림"/>
              </a:rPr>
              <a:t>1</a:t>
            </a:r>
            <a:r>
              <a:rPr lang="en-US" sz="2800">
                <a:solidFill>
                  <a:srgbClr val="000000"/>
                </a:solidFill>
                <a:latin typeface="Tw Cen MT"/>
                <a:ea typeface="굴림"/>
              </a:rPr>
              <a:t>, A</a:t>
            </a:r>
            <a:r>
              <a:rPr lang="en-US" sz="2800" baseline="-25000">
                <a:solidFill>
                  <a:srgbClr val="000000"/>
                </a:solidFill>
                <a:latin typeface="Tw Cen MT"/>
                <a:ea typeface="굴림"/>
              </a:rPr>
              <a:t>2</a:t>
            </a:r>
            <a:r>
              <a:rPr lang="en-US" sz="2800">
                <a:solidFill>
                  <a:srgbClr val="000000"/>
                </a:solidFill>
                <a:latin typeface="Tw Cen MT"/>
                <a:ea typeface="굴림"/>
              </a:rPr>
              <a:t>, A</a:t>
            </a:r>
            <a:r>
              <a:rPr lang="en-US" sz="2800" baseline="-25000">
                <a:solidFill>
                  <a:srgbClr val="000000"/>
                </a:solidFill>
                <a:latin typeface="Tw Cen MT"/>
                <a:ea typeface="굴림"/>
              </a:rPr>
              <a:t>3</a:t>
            </a:r>
            <a:r>
              <a:rPr lang="en-US" sz="2800">
                <a:solidFill>
                  <a:srgbClr val="000000"/>
                </a:solidFill>
                <a:latin typeface="Tw Cen MT"/>
                <a:ea typeface="굴림"/>
              </a:rPr>
              <a:t>, . . . , A</a:t>
            </a:r>
            <a:r>
              <a:rPr lang="en-US" sz="2800" baseline="-25000">
                <a:solidFill>
                  <a:srgbClr val="000000"/>
                </a:solidFill>
                <a:latin typeface="Tw Cen MT"/>
                <a:ea typeface="굴림"/>
              </a:rPr>
              <a:t>k</a:t>
            </a:r>
            <a:r>
              <a:rPr lang="en-US" sz="2800">
                <a:solidFill>
                  <a:srgbClr val="000000"/>
                </a:solidFill>
                <a:latin typeface="Tw Cen MT"/>
                <a:ea typeface="굴림"/>
              </a:rPr>
              <a:t> be k subsets of Ω</a:t>
            </a:r>
            <a:endParaRPr/>
          </a:p>
          <a:p>
            <a:pPr lvl="1">
              <a:lnSpc>
                <a:spcPct val="100000"/>
              </a:lnSpc>
              <a:buSzPct val="70000"/>
              <a:buFont typeface="Courier New"/>
              <a:buChar char="o"/>
            </a:pPr>
            <a:r>
              <a:rPr lang="en-US" sz="2800">
                <a:solidFill>
                  <a:srgbClr val="c00000"/>
                </a:solidFill>
                <a:latin typeface="Tw Cen MT"/>
                <a:ea typeface="굴림"/>
              </a:rPr>
              <a:t>A</a:t>
            </a:r>
            <a:r>
              <a:rPr lang="en-US" sz="2800" baseline="-25000">
                <a:solidFill>
                  <a:srgbClr val="c00000"/>
                </a:solidFill>
                <a:latin typeface="Tw Cen MT"/>
                <a:ea typeface="굴림"/>
              </a:rPr>
              <a:t>i</a:t>
            </a:r>
            <a:r>
              <a:rPr lang="en-US" sz="2800">
                <a:solidFill>
                  <a:srgbClr val="c00000"/>
                </a:solidFill>
                <a:latin typeface="Tw Cen MT"/>
                <a:ea typeface="굴림"/>
              </a:rPr>
              <a:t> ∩ A</a:t>
            </a:r>
            <a:r>
              <a:rPr lang="en-US" sz="2800" baseline="-25000">
                <a:solidFill>
                  <a:srgbClr val="c00000"/>
                </a:solidFill>
                <a:latin typeface="Tw Cen MT"/>
                <a:ea typeface="굴림"/>
              </a:rPr>
              <a:t>j</a:t>
            </a:r>
            <a:r>
              <a:rPr lang="en-US" sz="2800">
                <a:solidFill>
                  <a:srgbClr val="c00000"/>
                </a:solidFill>
                <a:latin typeface="Tw Cen MT"/>
                <a:ea typeface="굴림"/>
              </a:rPr>
              <a:t> = Ø for all pairs (i, j) such that </a:t>
            </a:r>
            <a:r>
              <a:rPr i="1" lang="en-US" sz="2800">
                <a:solidFill>
                  <a:srgbClr val="c00000"/>
                </a:solidFill>
                <a:latin typeface="Tw Cen MT"/>
                <a:ea typeface="굴림"/>
              </a:rPr>
              <a:t>i ≠ j</a:t>
            </a:r>
            <a:endParaRPr/>
          </a:p>
        </p:txBody>
      </p:sp>
      <p:sp>
        <p:nvSpPr>
          <p:cNvPr id="308" name="CustomShape 2"/>
          <p:cNvSpPr/>
          <p:nvPr/>
        </p:nvSpPr>
        <p:spPr>
          <a:xfrm>
            <a:off x="0" y="1271520"/>
            <a:ext cx="533160" cy="244080"/>
          </a:xfrm>
          <a:prstGeom prst="rect">
            <a:avLst/>
          </a:prstGeom>
          <a:noFill/>
          <a:ln>
            <a:noFill/>
          </a:ln>
        </p:spPr>
      </p:sp>
      <p:sp>
        <p:nvSpPr>
          <p:cNvPr id="309"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Mutually exclusive events</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609480" y="1600200"/>
            <a:ext cx="8152920" cy="4343040"/>
          </a:xfrm>
          <a:prstGeom prst="rect">
            <a:avLst/>
          </a:prstGeom>
          <a:noFill/>
          <a:ln>
            <a:noFill/>
          </a:ln>
        </p:spPr>
        <p:txBody>
          <a:bodyPr lIns="90000" rIns="90000" tIns="46800" bIns="46800"/>
          <a:p>
            <a:pPr lvl="2">
              <a:lnSpc>
                <a:spcPct val="100000"/>
              </a:lnSpc>
              <a:buSzPct val="60000"/>
              <a:buFont typeface="Courier New"/>
              <a:buChar char="o"/>
            </a:pPr>
            <a:r>
              <a:rPr lang="en-US" sz="2800">
                <a:solidFill>
                  <a:srgbClr val="c00000"/>
                </a:solidFill>
                <a:latin typeface="Tw Cen MT"/>
                <a:ea typeface="굴림"/>
              </a:rPr>
              <a:t>Blood type:</a:t>
            </a:r>
            <a:endParaRPr/>
          </a:p>
          <a:p>
            <a:pPr lvl="3">
              <a:lnSpc>
                <a:spcPct val="100000"/>
              </a:lnSpc>
              <a:buSzPct val="60000"/>
              <a:buFont typeface="Courier New"/>
              <a:buChar char="o"/>
            </a:pPr>
            <a:r>
              <a:rPr lang="en-US" sz="2500">
                <a:solidFill>
                  <a:srgbClr val="c00000"/>
                </a:solidFill>
                <a:latin typeface="Tw Cen MT"/>
                <a:ea typeface="굴림"/>
              </a:rPr>
              <a:t>Let A be the event that a person has type A blood, B event having type B blood, C having type AB blood and D having type O blood</a:t>
            </a:r>
            <a:endParaRPr/>
          </a:p>
          <a:p>
            <a:pPr lvl="3">
              <a:lnSpc>
                <a:spcPct val="100000"/>
              </a:lnSpc>
              <a:buSzPct val="60000"/>
              <a:buFont typeface="Courier New"/>
              <a:buChar char="o"/>
            </a:pPr>
            <a:r>
              <a:rPr lang="en-US" sz="2500">
                <a:solidFill>
                  <a:srgbClr val="c00000"/>
                </a:solidFill>
                <a:latin typeface="Tw Cen MT"/>
                <a:ea typeface="굴림"/>
              </a:rPr>
              <a:t>A, B, C &amp; D are mutually exclusive</a:t>
            </a:r>
            <a:endParaRPr/>
          </a:p>
          <a:p>
            <a:pPr>
              <a:lnSpc>
                <a:spcPct val="100000"/>
              </a:lnSpc>
            </a:pPr>
            <a:endParaRPr/>
          </a:p>
        </p:txBody>
      </p:sp>
      <p:sp>
        <p:nvSpPr>
          <p:cNvPr id="311" name="CustomShape 2"/>
          <p:cNvSpPr/>
          <p:nvPr/>
        </p:nvSpPr>
        <p:spPr>
          <a:xfrm>
            <a:off x="0" y="1271520"/>
            <a:ext cx="533160" cy="244080"/>
          </a:xfrm>
          <a:prstGeom prst="rect">
            <a:avLst/>
          </a:prstGeom>
          <a:noFill/>
          <a:ln>
            <a:noFill/>
          </a:ln>
        </p:spPr>
      </p:sp>
      <p:sp>
        <p:nvSpPr>
          <p:cNvPr id="312"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Example </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609480" y="1523880"/>
            <a:ext cx="7924320" cy="4114440"/>
          </a:xfrm>
          <a:prstGeom prst="rect">
            <a:avLst/>
          </a:prstGeom>
          <a:noFill/>
          <a:ln>
            <a:noFill/>
          </a:ln>
        </p:spPr>
        <p:txBody>
          <a:bodyPr lIns="90000" rIns="90000" tIns="46800" bIns="46800"/>
          <a:p>
            <a:pPr>
              <a:lnSpc>
                <a:spcPct val="100000"/>
              </a:lnSpc>
              <a:buSzPct val="60000"/>
              <a:buFont typeface="Courier New"/>
              <a:buChar char="o"/>
            </a:pPr>
            <a:r>
              <a:rPr lang="en-US" sz="2800">
                <a:solidFill>
                  <a:srgbClr val="c00000"/>
                </a:solidFill>
                <a:latin typeface="Tw Cen MT"/>
                <a:ea typeface="굴림"/>
              </a:rPr>
              <a:t>Knowing the outcome of one event provides no further information on the outcome of the other event</a:t>
            </a:r>
            <a:endParaRPr/>
          </a:p>
        </p:txBody>
      </p:sp>
      <p:sp>
        <p:nvSpPr>
          <p:cNvPr id="314" name="CustomShape 2"/>
          <p:cNvSpPr/>
          <p:nvPr/>
        </p:nvSpPr>
        <p:spPr>
          <a:xfrm>
            <a:off x="0" y="1271520"/>
            <a:ext cx="533160" cy="244080"/>
          </a:xfrm>
          <a:prstGeom prst="rect">
            <a:avLst/>
          </a:prstGeom>
          <a:noFill/>
          <a:ln>
            <a:noFill/>
          </a:ln>
        </p:spPr>
      </p:sp>
      <p:sp>
        <p:nvSpPr>
          <p:cNvPr id="315" name="CustomShape 3"/>
          <p:cNvSpPr/>
          <p:nvPr/>
        </p:nvSpPr>
        <p:spPr>
          <a:xfrm>
            <a:off x="609480" y="15228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Independent events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609480" y="1523880"/>
            <a:ext cx="7924320" cy="4114440"/>
          </a:xfrm>
          <a:prstGeom prst="rect">
            <a:avLst/>
          </a:prstGeom>
          <a:noFill/>
          <a:ln>
            <a:noFill/>
          </a:ln>
        </p:spPr>
        <p:txBody>
          <a:bodyPr lIns="90000" rIns="90000" tIns="46800" bIns="46800"/>
          <a:p>
            <a:pPr>
              <a:lnSpc>
                <a:spcPct val="100000"/>
              </a:lnSpc>
              <a:buSzPct val="60000"/>
              <a:buFont typeface="Courier New"/>
              <a:buChar char="o"/>
            </a:pPr>
            <a:r>
              <a:rPr lang="en-US" sz="2800">
                <a:solidFill>
                  <a:srgbClr val="000000"/>
                </a:solidFill>
                <a:latin typeface="Tw Cen MT"/>
                <a:ea typeface="굴림"/>
              </a:rPr>
              <a:t>Knowing the outcome of one event provides no further information on the outcome of the other event</a:t>
            </a:r>
            <a:endParaRPr/>
          </a:p>
          <a:p>
            <a:pPr>
              <a:lnSpc>
                <a:spcPct val="100000"/>
              </a:lnSpc>
              <a:buSzPct val="60000"/>
              <a:buFont typeface="Courier New"/>
              <a:buChar char="o"/>
            </a:pPr>
            <a:r>
              <a:rPr lang="en-US" sz="2800">
                <a:solidFill>
                  <a:srgbClr val="c00000"/>
                </a:solidFill>
                <a:latin typeface="Tw Cen MT"/>
                <a:ea typeface="굴림"/>
              </a:rPr>
              <a:t>Two events A and B are called independent events if P(A ∩ B) = P(A) × P(B)‏</a:t>
            </a:r>
            <a:endParaRPr/>
          </a:p>
        </p:txBody>
      </p:sp>
      <p:sp>
        <p:nvSpPr>
          <p:cNvPr id="317" name="CustomShape 2"/>
          <p:cNvSpPr/>
          <p:nvPr/>
        </p:nvSpPr>
        <p:spPr>
          <a:xfrm>
            <a:off x="0" y="1271520"/>
            <a:ext cx="533160" cy="244080"/>
          </a:xfrm>
          <a:prstGeom prst="rect">
            <a:avLst/>
          </a:prstGeom>
          <a:noFill/>
          <a:ln>
            <a:noFill/>
          </a:ln>
        </p:spPr>
      </p:sp>
      <p:sp>
        <p:nvSpPr>
          <p:cNvPr id="318" name="CustomShape 3"/>
          <p:cNvSpPr/>
          <p:nvPr/>
        </p:nvSpPr>
        <p:spPr>
          <a:xfrm>
            <a:off x="609480" y="15228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Independent events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3600">
                <a:solidFill>
                  <a:srgbClr val="775f55"/>
                </a:solidFill>
                <a:latin typeface="Tw Cen MT"/>
                <a:ea typeface="굴림"/>
              </a:rPr>
              <a:t>Beyond descriptive statistics</a:t>
            </a:r>
            <a:endParaRPr/>
          </a:p>
        </p:txBody>
      </p:sp>
      <p:sp>
        <p:nvSpPr>
          <p:cNvPr id="220" name="CustomShape 2"/>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When we have a data set, we usually want to do more with the data than just describe them</a:t>
            </a:r>
            <a:endParaRPr/>
          </a:p>
          <a:p>
            <a:pPr>
              <a:lnSpc>
                <a:spcPct val="100000"/>
              </a:lnSpc>
              <a:buSzPct val="60000"/>
              <a:buFont typeface="Wingdings" charset="2"/>
              <a:buChar char=""/>
            </a:pPr>
            <a:r>
              <a:rPr lang="en-US" sz="2400">
                <a:solidFill>
                  <a:srgbClr val="000000"/>
                </a:solidFill>
                <a:latin typeface="Tw Cen MT"/>
                <a:ea typeface="굴림"/>
              </a:rPr>
              <a:t>Keep in mind that data are information of a sample selected or generated from a population, and our goal is to make inferences about the population</a:t>
            </a:r>
            <a:endParaRPr/>
          </a:p>
        </p:txBody>
      </p:sp>
      <p:sp>
        <p:nvSpPr>
          <p:cNvPr id="221" name="CustomShape 3"/>
          <p:cNvSpPr/>
          <p:nvPr/>
        </p:nvSpPr>
        <p:spPr>
          <a:xfrm>
            <a:off x="0" y="1271520"/>
            <a:ext cx="533160" cy="244080"/>
          </a:xfrm>
          <a:prstGeom prst="rect">
            <a:avLst/>
          </a:prstGeom>
          <a:noFill/>
          <a:ln>
            <a:noFill/>
          </a:ln>
        </p:spPr>
      </p:sp>
      <p:pic>
        <p:nvPicPr>
          <p:cNvPr id="222" name="Picture 2" descr=""/>
          <p:cNvPicPr/>
          <p:nvPr/>
        </p:nvPicPr>
        <p:blipFill>
          <a:blip r:embed="rId1"/>
          <a:stretch>
            <a:fillRect/>
          </a:stretch>
        </p:blipFill>
        <p:spPr>
          <a:xfrm>
            <a:off x="2286000" y="3809880"/>
            <a:ext cx="4400280" cy="2276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CustomShape 1"/>
          <p:cNvSpPr/>
          <p:nvPr/>
        </p:nvSpPr>
        <p:spPr>
          <a:xfrm>
            <a:off x="533520" y="1523880"/>
            <a:ext cx="7924320" cy="4114440"/>
          </a:xfrm>
          <a:prstGeom prst="rect">
            <a:avLst/>
          </a:prstGeom>
          <a:noFill/>
          <a:ln>
            <a:noFill/>
          </a:ln>
        </p:spPr>
        <p:txBody>
          <a:bodyPr lIns="90000" rIns="90000" tIns="46800" bIns="46800"/>
          <a:p>
            <a:pPr>
              <a:lnSpc>
                <a:spcPct val="100000"/>
              </a:lnSpc>
              <a:buSzPct val="60000"/>
              <a:buFont typeface="Courier New"/>
              <a:buChar char="o"/>
            </a:pPr>
            <a:r>
              <a:rPr lang="en-US" sz="2800">
                <a:solidFill>
                  <a:srgbClr val="000000"/>
                </a:solidFill>
                <a:latin typeface="Tw Cen MT"/>
                <a:ea typeface="굴림"/>
              </a:rPr>
              <a:t>Knowing the outcome of one event increases the knowledge of the outcome of another event</a:t>
            </a:r>
            <a:endParaRPr/>
          </a:p>
          <a:p>
            <a:pPr>
              <a:lnSpc>
                <a:spcPct val="100000"/>
              </a:lnSpc>
              <a:buSzPct val="60000"/>
              <a:buFont typeface="Courier New"/>
              <a:buChar char="o"/>
            </a:pPr>
            <a:r>
              <a:rPr lang="en-US" sz="2800">
                <a:solidFill>
                  <a:srgbClr val="c00000"/>
                </a:solidFill>
                <a:latin typeface="Tw Cen MT"/>
                <a:ea typeface="굴림"/>
              </a:rPr>
              <a:t>Two events A and B are dependent events </a:t>
            </a:r>
            <a:r>
              <a:rPr lang="en-US" sz="2800">
                <a:solidFill>
                  <a:srgbClr val="c00000"/>
                </a:solidFill>
                <a:latin typeface="Tw Cen MT"/>
                <a:ea typeface="굴림"/>
              </a:rPr>
              <a:t>	</a:t>
            </a:r>
            <a:r>
              <a:rPr lang="en-US" sz="2800">
                <a:solidFill>
                  <a:srgbClr val="c00000"/>
                </a:solidFill>
                <a:latin typeface="Tw Cen MT"/>
                <a:ea typeface="굴림"/>
              </a:rPr>
              <a:t>	</a:t>
            </a:r>
            <a:r>
              <a:rPr lang="en-US" sz="2800">
                <a:solidFill>
                  <a:srgbClr val="c00000"/>
                </a:solidFill>
                <a:latin typeface="Tw Cen MT"/>
                <a:ea typeface="굴림"/>
              </a:rPr>
              <a:t>   if P(A ∩ B) ≠ P(A) × P(B)‏</a:t>
            </a:r>
            <a:endParaRPr/>
          </a:p>
        </p:txBody>
      </p:sp>
      <p:sp>
        <p:nvSpPr>
          <p:cNvPr id="320" name="CustomShape 2"/>
          <p:cNvSpPr/>
          <p:nvPr/>
        </p:nvSpPr>
        <p:spPr>
          <a:xfrm>
            <a:off x="0" y="1271520"/>
            <a:ext cx="533160" cy="244080"/>
          </a:xfrm>
          <a:prstGeom prst="rect">
            <a:avLst/>
          </a:prstGeom>
          <a:noFill/>
          <a:ln>
            <a:noFill/>
          </a:ln>
        </p:spPr>
      </p:sp>
      <p:sp>
        <p:nvSpPr>
          <p:cNvPr id="321" name="CustomShape 3"/>
          <p:cNvSpPr/>
          <p:nvPr/>
        </p:nvSpPr>
        <p:spPr>
          <a:xfrm>
            <a:off x="609480" y="15228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Dependent events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609480" y="82440"/>
            <a:ext cx="7772040" cy="143460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Multiplication law of probability</a:t>
            </a:r>
            <a:endParaRPr/>
          </a:p>
        </p:txBody>
      </p:sp>
      <p:sp>
        <p:nvSpPr>
          <p:cNvPr id="323" name="CustomShape 2"/>
          <p:cNvSpPr/>
          <p:nvPr/>
        </p:nvSpPr>
        <p:spPr>
          <a:xfrm>
            <a:off x="609480" y="1600200"/>
            <a:ext cx="7924320" cy="2514240"/>
          </a:xfrm>
          <a:prstGeom prst="rect">
            <a:avLst/>
          </a:prstGeom>
          <a:noFill/>
          <a:ln>
            <a:noFill/>
          </a:ln>
        </p:spPr>
        <p:txBody>
          <a:bodyPr lIns="92160" rIns="92160" tIns="46080" bIns="46080"/>
          <a:p>
            <a:pPr>
              <a:lnSpc>
                <a:spcPct val="100000"/>
              </a:lnSpc>
            </a:pPr>
            <a:r>
              <a:rPr lang="en-US" sz="2800">
                <a:solidFill>
                  <a:srgbClr val="000000"/>
                </a:solidFill>
                <a:latin typeface="Tw Cen MT"/>
                <a:ea typeface="굴림"/>
              </a:rPr>
              <a:t>Let A</a:t>
            </a:r>
            <a:r>
              <a:rPr lang="en-US" sz="2800" baseline="-25000">
                <a:solidFill>
                  <a:srgbClr val="000000"/>
                </a:solidFill>
                <a:latin typeface="Tw Cen MT"/>
                <a:ea typeface="굴림"/>
              </a:rPr>
              <a:t>1</a:t>
            </a:r>
            <a:r>
              <a:rPr lang="en-US" sz="2800">
                <a:solidFill>
                  <a:srgbClr val="000000"/>
                </a:solidFill>
                <a:latin typeface="Tw Cen MT"/>
                <a:ea typeface="굴림"/>
              </a:rPr>
              <a:t>,A</a:t>
            </a:r>
            <a:r>
              <a:rPr lang="en-US" sz="2800" baseline="-25000">
                <a:solidFill>
                  <a:srgbClr val="000000"/>
                </a:solidFill>
                <a:latin typeface="Tw Cen MT"/>
                <a:ea typeface="굴림"/>
              </a:rPr>
              <a:t>2</a:t>
            </a:r>
            <a:r>
              <a:rPr lang="en-US" sz="2800">
                <a:solidFill>
                  <a:srgbClr val="000000"/>
                </a:solidFill>
                <a:latin typeface="Tw Cen MT"/>
                <a:ea typeface="굴림"/>
              </a:rPr>
              <a:t>, . . . , A</a:t>
            </a:r>
            <a:r>
              <a:rPr lang="en-US" sz="2800" baseline="-25000">
                <a:solidFill>
                  <a:srgbClr val="000000"/>
                </a:solidFill>
                <a:latin typeface="Tw Cen MT"/>
                <a:ea typeface="굴림"/>
              </a:rPr>
              <a:t>k</a:t>
            </a:r>
            <a:r>
              <a:rPr lang="en-US" sz="2800">
                <a:solidFill>
                  <a:srgbClr val="000000"/>
                </a:solidFill>
                <a:latin typeface="Tw Cen MT"/>
                <a:ea typeface="굴림"/>
              </a:rPr>
              <a:t> be mutually independent events</a:t>
            </a:r>
            <a:endParaRPr/>
          </a:p>
          <a:p>
            <a:pPr>
              <a:lnSpc>
                <a:spcPct val="100000"/>
              </a:lnSpc>
              <a:buFont typeface="Arial"/>
              <a:buChar char="•"/>
            </a:pPr>
            <a:r>
              <a:rPr lang="en-US" sz="2800">
                <a:solidFill>
                  <a:srgbClr val="c00000"/>
                </a:solidFill>
                <a:latin typeface="Tw Cen MT"/>
                <a:ea typeface="굴림"/>
              </a:rPr>
              <a:t>P(A</a:t>
            </a:r>
            <a:r>
              <a:rPr lang="en-US" sz="2800" baseline="-25000">
                <a:solidFill>
                  <a:srgbClr val="c00000"/>
                </a:solidFill>
                <a:latin typeface="Tw Cen MT"/>
                <a:ea typeface="굴림"/>
              </a:rPr>
              <a:t>1</a:t>
            </a:r>
            <a:r>
              <a:rPr lang="en-US" sz="2800">
                <a:solidFill>
                  <a:srgbClr val="c00000"/>
                </a:solidFill>
                <a:latin typeface="Tw Cen MT"/>
                <a:ea typeface="굴림"/>
              </a:rPr>
              <a:t>∩ A</a:t>
            </a:r>
            <a:r>
              <a:rPr lang="en-US" sz="2800" baseline="-25000">
                <a:solidFill>
                  <a:srgbClr val="c00000"/>
                </a:solidFill>
                <a:latin typeface="Tw Cen MT"/>
                <a:ea typeface="굴림"/>
              </a:rPr>
              <a:t>2 </a:t>
            </a:r>
            <a:r>
              <a:rPr lang="en-US" sz="2800">
                <a:solidFill>
                  <a:srgbClr val="c00000"/>
                </a:solidFill>
                <a:latin typeface="Tw Cen MT"/>
                <a:ea typeface="굴림"/>
              </a:rPr>
              <a:t>∩. . . ∩ A</a:t>
            </a:r>
            <a:r>
              <a:rPr lang="en-US" sz="2800" baseline="-25000">
                <a:solidFill>
                  <a:srgbClr val="c00000"/>
                </a:solidFill>
                <a:latin typeface="Tw Cen MT"/>
                <a:ea typeface="굴림"/>
              </a:rPr>
              <a:t>k</a:t>
            </a:r>
            <a:r>
              <a:rPr lang="en-US" sz="2800">
                <a:solidFill>
                  <a:srgbClr val="c00000"/>
                </a:solidFill>
                <a:latin typeface="Tw Cen MT"/>
                <a:ea typeface="굴림"/>
              </a:rPr>
              <a:t>) = P(A</a:t>
            </a:r>
            <a:r>
              <a:rPr lang="en-US" sz="2800" baseline="-25000">
                <a:solidFill>
                  <a:srgbClr val="c00000"/>
                </a:solidFill>
                <a:latin typeface="Tw Cen MT"/>
                <a:ea typeface="굴림"/>
              </a:rPr>
              <a:t>1</a:t>
            </a:r>
            <a:r>
              <a:rPr lang="en-US" sz="2800">
                <a:solidFill>
                  <a:srgbClr val="c00000"/>
                </a:solidFill>
                <a:latin typeface="Tw Cen MT"/>
                <a:ea typeface="굴림"/>
              </a:rPr>
              <a:t>) × P(A</a:t>
            </a:r>
            <a:r>
              <a:rPr lang="en-US" sz="2800" baseline="-25000">
                <a:solidFill>
                  <a:srgbClr val="c00000"/>
                </a:solidFill>
                <a:latin typeface="Tw Cen MT"/>
                <a:ea typeface="굴림"/>
              </a:rPr>
              <a:t>2</a:t>
            </a:r>
            <a:r>
              <a:rPr lang="en-US" sz="2800">
                <a:solidFill>
                  <a:srgbClr val="c00000"/>
                </a:solidFill>
                <a:latin typeface="Tw Cen MT"/>
                <a:ea typeface="굴림"/>
              </a:rPr>
              <a:t>) × . . . × P(A</a:t>
            </a:r>
            <a:r>
              <a:rPr lang="en-US" sz="2800" baseline="-25000">
                <a:solidFill>
                  <a:srgbClr val="c00000"/>
                </a:solidFill>
                <a:latin typeface="Tw Cen MT"/>
                <a:ea typeface="굴림"/>
              </a:rPr>
              <a:t>k</a:t>
            </a:r>
            <a:r>
              <a:rPr lang="en-US" sz="2800">
                <a:solidFill>
                  <a:srgbClr val="c00000"/>
                </a:solidFill>
                <a:latin typeface="Tw Cen MT"/>
                <a:ea typeface="굴림"/>
              </a:rPr>
              <a:t>)‏</a:t>
            </a:r>
            <a:endParaRPr/>
          </a:p>
          <a:p>
            <a:pPr>
              <a:lnSpc>
                <a:spcPct val="100000"/>
              </a:lnSpc>
            </a:pPr>
            <a:endParaRPr/>
          </a:p>
        </p:txBody>
      </p:sp>
      <p:sp>
        <p:nvSpPr>
          <p:cNvPr id="324" name="CustomShape 3"/>
          <p:cNvSpPr/>
          <p:nvPr/>
        </p:nvSpPr>
        <p:spPr>
          <a:xfrm>
            <a:off x="0" y="1271520"/>
            <a:ext cx="533160" cy="244080"/>
          </a:xfrm>
          <a:prstGeom prst="rect">
            <a:avLst/>
          </a:prstGeom>
          <a:noFill/>
          <a:ln>
            <a:noFill/>
          </a:ln>
        </p:spPr>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CustomShape 1"/>
          <p:cNvSpPr/>
          <p:nvPr/>
        </p:nvSpPr>
        <p:spPr>
          <a:xfrm>
            <a:off x="60948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Addition law of probability</a:t>
            </a:r>
            <a:endParaRPr/>
          </a:p>
        </p:txBody>
      </p:sp>
      <p:sp>
        <p:nvSpPr>
          <p:cNvPr id="326" name="CustomShape 2"/>
          <p:cNvSpPr/>
          <p:nvPr/>
        </p:nvSpPr>
        <p:spPr>
          <a:xfrm>
            <a:off x="609480" y="1600200"/>
            <a:ext cx="8152920" cy="2514240"/>
          </a:xfrm>
          <a:prstGeom prst="rect">
            <a:avLst/>
          </a:prstGeom>
          <a:noFill/>
          <a:ln>
            <a:noFill/>
          </a:ln>
        </p:spPr>
        <p:txBody>
          <a:bodyPr lIns="92160" rIns="92160" tIns="46080" bIns="46080"/>
          <a:p>
            <a:pPr lvl="1">
              <a:lnSpc>
                <a:spcPct val="100000"/>
              </a:lnSpc>
              <a:buFont typeface="Arial"/>
              <a:buChar char="•"/>
            </a:pPr>
            <a:r>
              <a:rPr lang="en-US" sz="2800">
                <a:solidFill>
                  <a:srgbClr val="c00000"/>
                </a:solidFill>
                <a:latin typeface="Tw Cen MT"/>
                <a:ea typeface="굴림"/>
              </a:rPr>
              <a:t>For any events A and B, </a:t>
            </a:r>
            <a:r>
              <a:rPr lang="en-US" sz="2800">
                <a:solidFill>
                  <a:srgbClr val="c00000"/>
                </a:solidFill>
                <a:latin typeface="Tw Cen MT"/>
                <a:ea typeface="굴림"/>
              </a:rPr>
              <a:t>	</a:t>
            </a:r>
            <a:r>
              <a:rPr lang="en-US" sz="2800">
                <a:solidFill>
                  <a:srgbClr val="c00000"/>
                </a:solidFill>
                <a:latin typeface="Tw Cen MT"/>
                <a:ea typeface="굴림"/>
              </a:rPr>
              <a:t>	</a:t>
            </a:r>
            <a:r>
              <a:rPr lang="en-US" sz="2800">
                <a:solidFill>
                  <a:srgbClr val="c00000"/>
                </a:solidFill>
                <a:latin typeface="Tw Cen MT"/>
                <a:ea typeface="굴림"/>
              </a:rPr>
              <a:t>	</a:t>
            </a:r>
            <a:endParaRPr/>
          </a:p>
          <a:p>
            <a:pPr>
              <a:lnSpc>
                <a:spcPct val="100000"/>
              </a:lnSpc>
            </a:pPr>
            <a:r>
              <a:rPr lang="en-US" sz="2800">
                <a:solidFill>
                  <a:srgbClr val="c00000"/>
                </a:solidFill>
                <a:latin typeface="Tw Cen MT"/>
                <a:ea typeface="굴림"/>
              </a:rPr>
              <a:t>	</a:t>
            </a:r>
            <a:r>
              <a:rPr lang="en-US" sz="2800">
                <a:solidFill>
                  <a:srgbClr val="c00000"/>
                </a:solidFill>
                <a:latin typeface="Tw Cen MT"/>
                <a:ea typeface="굴림"/>
              </a:rPr>
              <a:t>P(A ∪ B) = P(A) + P(B) − P(A ∩ B)‏</a:t>
            </a:r>
            <a:endParaRPr/>
          </a:p>
        </p:txBody>
      </p:sp>
      <p:sp>
        <p:nvSpPr>
          <p:cNvPr id="327" name="CustomShape 3"/>
          <p:cNvSpPr/>
          <p:nvPr/>
        </p:nvSpPr>
        <p:spPr>
          <a:xfrm>
            <a:off x="0" y="1271520"/>
            <a:ext cx="533160" cy="244080"/>
          </a:xfrm>
          <a:prstGeom prst="rect">
            <a:avLst/>
          </a:prstGeom>
          <a:noFill/>
          <a:ln>
            <a:noFill/>
          </a:ln>
        </p:spPr>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60948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Addition law of probability</a:t>
            </a:r>
            <a:endParaRPr/>
          </a:p>
        </p:txBody>
      </p:sp>
      <p:sp>
        <p:nvSpPr>
          <p:cNvPr id="329" name="CustomShape 2"/>
          <p:cNvSpPr/>
          <p:nvPr/>
        </p:nvSpPr>
        <p:spPr>
          <a:xfrm>
            <a:off x="609480" y="1600200"/>
            <a:ext cx="8152920" cy="2514240"/>
          </a:xfrm>
          <a:prstGeom prst="rect">
            <a:avLst/>
          </a:prstGeom>
          <a:noFill/>
          <a:ln>
            <a:noFill/>
          </a:ln>
        </p:spPr>
        <p:txBody>
          <a:bodyPr lIns="92160" rIns="92160" tIns="46080" bIns="46080"/>
          <a:p>
            <a:pPr lvl="1">
              <a:lnSpc>
                <a:spcPct val="100000"/>
              </a:lnSpc>
              <a:buFont typeface="Arial"/>
              <a:buChar char="•"/>
            </a:pPr>
            <a:r>
              <a:rPr lang="en-US" sz="2800">
                <a:solidFill>
                  <a:srgbClr val="000000"/>
                </a:solidFill>
                <a:latin typeface="Tw Cen MT"/>
                <a:ea typeface="굴림"/>
              </a:rPr>
              <a:t>For any events A and B, </a:t>
            </a:r>
            <a:r>
              <a:rPr lang="en-US" sz="2800">
                <a:solidFill>
                  <a:srgbClr val="000000"/>
                </a:solidFill>
                <a:latin typeface="Tw Cen MT"/>
                <a:ea typeface="굴림"/>
              </a:rPr>
              <a:t>	</a:t>
            </a:r>
            <a:r>
              <a:rPr lang="en-US" sz="2800">
                <a:solidFill>
                  <a:srgbClr val="000000"/>
                </a:solidFill>
                <a:latin typeface="Tw Cen MT"/>
                <a:ea typeface="굴림"/>
              </a:rPr>
              <a:t>	</a:t>
            </a:r>
            <a:r>
              <a:rPr lang="en-US" sz="2800">
                <a:solidFill>
                  <a:srgbClr val="000000"/>
                </a:solidFill>
                <a:latin typeface="Tw Cen MT"/>
                <a:ea typeface="굴림"/>
              </a:rPr>
              <a:t>	</a:t>
            </a:r>
            <a:endParaRPr/>
          </a:p>
          <a:p>
            <a:pPr>
              <a:lnSpc>
                <a:spcPct val="100000"/>
              </a:lnSpc>
            </a:pPr>
            <a:r>
              <a:rPr lang="en-US" sz="2800">
                <a:solidFill>
                  <a:srgbClr val="000000"/>
                </a:solidFill>
                <a:latin typeface="Tw Cen MT"/>
                <a:ea typeface="굴림"/>
              </a:rPr>
              <a:t>	</a:t>
            </a:r>
            <a:r>
              <a:rPr lang="en-US" sz="2800">
                <a:solidFill>
                  <a:srgbClr val="000000"/>
                </a:solidFill>
                <a:latin typeface="Tw Cen MT"/>
                <a:ea typeface="굴림"/>
              </a:rPr>
              <a:t>P(A ∪ B) = P(A) + P(B) − </a:t>
            </a:r>
            <a:r>
              <a:rPr lang="en-US" sz="2800">
                <a:solidFill>
                  <a:srgbClr val="00b050"/>
                </a:solidFill>
                <a:latin typeface="Tw Cen MT"/>
                <a:ea typeface="굴림"/>
              </a:rPr>
              <a:t>P(A ∩ B)‏</a:t>
            </a:r>
            <a:endParaRPr/>
          </a:p>
          <a:p>
            <a:pPr>
              <a:lnSpc>
                <a:spcPct val="100000"/>
              </a:lnSpc>
              <a:buFont typeface="Arial"/>
              <a:buChar char="•"/>
            </a:pPr>
            <a:r>
              <a:rPr lang="en-US" sz="2800">
                <a:solidFill>
                  <a:srgbClr val="c00000"/>
                </a:solidFill>
                <a:latin typeface="Tw Cen MT"/>
                <a:ea typeface="굴림"/>
              </a:rPr>
              <a:t>If two events A and B are mutually exclusive,</a:t>
            </a:r>
            <a:endParaRPr/>
          </a:p>
          <a:p>
            <a:pPr>
              <a:lnSpc>
                <a:spcPct val="100000"/>
              </a:lnSpc>
            </a:pPr>
            <a:r>
              <a:rPr lang="en-US" sz="2800">
                <a:solidFill>
                  <a:srgbClr val="c00000"/>
                </a:solidFill>
                <a:latin typeface="Tw Cen MT"/>
                <a:ea typeface="굴림"/>
              </a:rPr>
              <a:t>	</a:t>
            </a:r>
            <a:r>
              <a:rPr lang="en-US" sz="2800">
                <a:solidFill>
                  <a:srgbClr val="c00000"/>
                </a:solidFill>
                <a:latin typeface="Tw Cen MT"/>
                <a:ea typeface="굴림"/>
              </a:rPr>
              <a:t>P(A ∪ B) = P(A) + P(B) − </a:t>
            </a:r>
            <a:r>
              <a:rPr lang="en-US" sz="2800">
                <a:solidFill>
                  <a:srgbClr val="c00000"/>
                </a:solidFill>
                <a:latin typeface="Symbol"/>
                <a:ea typeface="굴림"/>
              </a:rPr>
              <a:t></a:t>
            </a:r>
            <a:r>
              <a:rPr lang="en-US" sz="2800">
                <a:solidFill>
                  <a:srgbClr val="c00000"/>
                </a:solidFill>
                <a:latin typeface="Tw Cen MT"/>
                <a:ea typeface="굴림"/>
              </a:rPr>
              <a:t> = P(A) + P(B) </a:t>
            </a:r>
            <a:endParaRPr/>
          </a:p>
          <a:p>
            <a:pPr>
              <a:lnSpc>
                <a:spcPct val="100000"/>
              </a:lnSpc>
            </a:pPr>
            <a:endParaRPr/>
          </a:p>
        </p:txBody>
      </p:sp>
      <p:sp>
        <p:nvSpPr>
          <p:cNvPr id="330" name="CustomShape 3"/>
          <p:cNvSpPr/>
          <p:nvPr/>
        </p:nvSpPr>
        <p:spPr>
          <a:xfrm>
            <a:off x="0" y="1271520"/>
            <a:ext cx="533160" cy="244080"/>
          </a:xfrm>
          <a:prstGeom prst="rect">
            <a:avLst/>
          </a:prstGeom>
          <a:noFill/>
          <a:ln>
            <a:noFill/>
          </a:ln>
        </p:spPr>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60948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Addition law of probability</a:t>
            </a:r>
            <a:endParaRPr/>
          </a:p>
        </p:txBody>
      </p:sp>
      <p:sp>
        <p:nvSpPr>
          <p:cNvPr id="332" name="CustomShape 2"/>
          <p:cNvSpPr/>
          <p:nvPr/>
        </p:nvSpPr>
        <p:spPr>
          <a:xfrm>
            <a:off x="609480" y="1600200"/>
            <a:ext cx="8152920" cy="3733560"/>
          </a:xfrm>
          <a:prstGeom prst="rect">
            <a:avLst/>
          </a:prstGeom>
          <a:noFill/>
          <a:ln>
            <a:noFill/>
          </a:ln>
        </p:spPr>
        <p:txBody>
          <a:bodyPr lIns="92160" rIns="92160" tIns="46080" bIns="46080"/>
          <a:p>
            <a:pPr lvl="1">
              <a:lnSpc>
                <a:spcPct val="100000"/>
              </a:lnSpc>
              <a:buFont typeface="Arial"/>
              <a:buChar char="•"/>
            </a:pPr>
            <a:r>
              <a:rPr lang="en-US" sz="2800">
                <a:solidFill>
                  <a:srgbClr val="000000"/>
                </a:solidFill>
                <a:latin typeface="Tw Cen MT"/>
                <a:ea typeface="굴림"/>
              </a:rPr>
              <a:t>For any events A and B, </a:t>
            </a:r>
            <a:r>
              <a:rPr lang="en-US" sz="2800">
                <a:solidFill>
                  <a:srgbClr val="000000"/>
                </a:solidFill>
                <a:latin typeface="Tw Cen MT"/>
                <a:ea typeface="굴림"/>
              </a:rPr>
              <a:t>	</a:t>
            </a:r>
            <a:r>
              <a:rPr lang="en-US" sz="2800">
                <a:solidFill>
                  <a:srgbClr val="000000"/>
                </a:solidFill>
                <a:latin typeface="Tw Cen MT"/>
                <a:ea typeface="굴림"/>
              </a:rPr>
              <a:t>	</a:t>
            </a:r>
            <a:r>
              <a:rPr lang="en-US" sz="2800">
                <a:solidFill>
                  <a:srgbClr val="000000"/>
                </a:solidFill>
                <a:latin typeface="Tw Cen MT"/>
                <a:ea typeface="굴림"/>
              </a:rPr>
              <a:t>	</a:t>
            </a:r>
            <a:endParaRPr/>
          </a:p>
          <a:p>
            <a:pPr>
              <a:lnSpc>
                <a:spcPct val="100000"/>
              </a:lnSpc>
            </a:pPr>
            <a:r>
              <a:rPr lang="en-US" sz="2800">
                <a:solidFill>
                  <a:srgbClr val="000000"/>
                </a:solidFill>
                <a:latin typeface="Tw Cen MT"/>
                <a:ea typeface="굴림"/>
              </a:rPr>
              <a:t>	</a:t>
            </a:r>
            <a:r>
              <a:rPr lang="en-US" sz="2800">
                <a:solidFill>
                  <a:srgbClr val="000000"/>
                </a:solidFill>
                <a:latin typeface="Tw Cen MT"/>
                <a:ea typeface="굴림"/>
              </a:rPr>
              <a:t>P(A ∪ B) = P(A) + P(B) −</a:t>
            </a:r>
            <a:r>
              <a:rPr lang="en-US" sz="2800">
                <a:solidFill>
                  <a:srgbClr val="c00000"/>
                </a:solidFill>
                <a:latin typeface="Tw Cen MT"/>
                <a:ea typeface="굴림"/>
              </a:rPr>
              <a:t> </a:t>
            </a:r>
            <a:r>
              <a:rPr lang="en-US" sz="2800">
                <a:solidFill>
                  <a:srgbClr val="00b050"/>
                </a:solidFill>
                <a:latin typeface="Tw Cen MT"/>
                <a:ea typeface="굴림"/>
              </a:rPr>
              <a:t>P(A ∩ B)‏</a:t>
            </a:r>
            <a:endParaRPr/>
          </a:p>
          <a:p>
            <a:pPr>
              <a:lnSpc>
                <a:spcPct val="100000"/>
              </a:lnSpc>
              <a:buFont typeface="Arial"/>
              <a:buChar char="•"/>
            </a:pPr>
            <a:r>
              <a:rPr lang="en-US" sz="2800">
                <a:solidFill>
                  <a:srgbClr val="000000"/>
                </a:solidFill>
                <a:latin typeface="Tw Cen MT"/>
                <a:ea typeface="굴림"/>
              </a:rPr>
              <a:t>If two events A and B are mutually exclusive,</a:t>
            </a:r>
            <a:endParaRPr/>
          </a:p>
          <a:p>
            <a:pPr>
              <a:lnSpc>
                <a:spcPct val="100000"/>
              </a:lnSpc>
            </a:pPr>
            <a:r>
              <a:rPr lang="en-US" sz="2800">
                <a:solidFill>
                  <a:srgbClr val="000000"/>
                </a:solidFill>
                <a:latin typeface="Tw Cen MT"/>
                <a:ea typeface="굴림"/>
              </a:rPr>
              <a:t>	</a:t>
            </a:r>
            <a:r>
              <a:rPr lang="en-US" sz="2800">
                <a:solidFill>
                  <a:srgbClr val="000000"/>
                </a:solidFill>
                <a:latin typeface="Tw Cen MT"/>
                <a:ea typeface="굴림"/>
              </a:rPr>
              <a:t>P(A ∪ B) = P(A) + P(B)‏</a:t>
            </a:r>
            <a:endParaRPr/>
          </a:p>
          <a:p>
            <a:pPr>
              <a:lnSpc>
                <a:spcPct val="100000"/>
              </a:lnSpc>
              <a:buFont typeface="Arial"/>
              <a:buChar char="•"/>
            </a:pPr>
            <a:r>
              <a:rPr lang="en-US" sz="2800">
                <a:solidFill>
                  <a:srgbClr val="c00000"/>
                </a:solidFill>
                <a:latin typeface="Tw Cen MT"/>
                <a:ea typeface="굴림"/>
              </a:rPr>
              <a:t>If two events A and B are independent,</a:t>
            </a:r>
            <a:endParaRPr/>
          </a:p>
          <a:p>
            <a:pPr>
              <a:lnSpc>
                <a:spcPct val="100000"/>
              </a:lnSpc>
            </a:pPr>
            <a:r>
              <a:rPr lang="en-US" sz="2800">
                <a:solidFill>
                  <a:srgbClr val="c00000"/>
                </a:solidFill>
                <a:latin typeface="Tw Cen MT"/>
                <a:ea typeface="굴림"/>
              </a:rPr>
              <a:t>	</a:t>
            </a:r>
            <a:r>
              <a:rPr lang="en-US" sz="2800">
                <a:solidFill>
                  <a:srgbClr val="c00000"/>
                </a:solidFill>
                <a:latin typeface="Tw Cen MT"/>
                <a:ea typeface="굴림"/>
              </a:rPr>
              <a:t>P(A ∪ B) = P(A) + P(B) − P(A) × P(B)‏</a:t>
            </a:r>
            <a:endParaRPr/>
          </a:p>
          <a:p>
            <a:pPr>
              <a:lnSpc>
                <a:spcPct val="100000"/>
              </a:lnSpc>
            </a:pPr>
            <a:r>
              <a:rPr lang="en-US" sz="2800">
                <a:solidFill>
                  <a:srgbClr val="c00000"/>
                </a:solidFill>
                <a:latin typeface="Tw Cen MT"/>
                <a:ea typeface="굴림"/>
              </a:rPr>
              <a:t> </a:t>
            </a:r>
            <a:endParaRPr/>
          </a:p>
          <a:p>
            <a:pPr>
              <a:lnSpc>
                <a:spcPct val="100000"/>
              </a:lnSpc>
            </a:pPr>
            <a:endParaRPr/>
          </a:p>
        </p:txBody>
      </p:sp>
      <p:sp>
        <p:nvSpPr>
          <p:cNvPr id="333" name="CustomShape 3"/>
          <p:cNvSpPr/>
          <p:nvPr/>
        </p:nvSpPr>
        <p:spPr>
          <a:xfrm>
            <a:off x="0" y="1271520"/>
            <a:ext cx="533160" cy="244080"/>
          </a:xfrm>
          <a:prstGeom prst="rect">
            <a:avLst/>
          </a:prstGeom>
          <a:noFill/>
          <a:ln>
            <a:noFill/>
          </a:ln>
        </p:spPr>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457200" y="1600200"/>
            <a:ext cx="8686440" cy="4343040"/>
          </a:xfrm>
          <a:prstGeom prst="rect">
            <a:avLst/>
          </a:prstGeom>
          <a:noFill/>
          <a:ln>
            <a:noFill/>
          </a:ln>
        </p:spPr>
        <p:txBody>
          <a:bodyPr lIns="90000" rIns="90000" tIns="46800" bIns="46800"/>
          <a:p>
            <a:pPr lvl="2">
              <a:lnSpc>
                <a:spcPct val="100000"/>
              </a:lnSpc>
              <a:buSzPct val="60000"/>
              <a:buFont typeface="Courier New"/>
              <a:buChar char="o"/>
            </a:pPr>
            <a:r>
              <a:rPr lang="en-US" sz="2800">
                <a:solidFill>
                  <a:srgbClr val="c00000"/>
                </a:solidFill>
                <a:latin typeface="Tw Cen MT"/>
                <a:ea typeface="굴림"/>
              </a:rPr>
              <a:t>            </a:t>
            </a:r>
            <a:r>
              <a:rPr lang="en-US" sz="2800">
                <a:solidFill>
                  <a:srgbClr val="c00000"/>
                </a:solidFill>
                <a:latin typeface="Tw Cen MT"/>
                <a:ea typeface="굴림"/>
              </a:rPr>
              <a:t>?</a:t>
            </a:r>
            <a:r>
              <a:rPr lang="en-US" sz="2800" u="sng">
                <a:solidFill>
                  <a:srgbClr val="c00000"/>
                </a:solidFill>
                <a:latin typeface="Tw Cen MT"/>
                <a:ea typeface="굴림"/>
              </a:rPr>
              <a:t>   </a:t>
            </a:r>
            <a:endParaRPr/>
          </a:p>
          <a:p>
            <a:pPr lvl="3">
              <a:lnSpc>
                <a:spcPct val="100000"/>
              </a:lnSpc>
              <a:buSzPct val="60000"/>
              <a:buFont typeface="Courier New"/>
              <a:buChar char="o"/>
            </a:pPr>
            <a:r>
              <a:rPr lang="en-US" sz="2500">
                <a:solidFill>
                  <a:srgbClr val="c00000"/>
                </a:solidFill>
                <a:latin typeface="Tw Cen MT"/>
                <a:ea typeface="굴림"/>
              </a:rPr>
              <a:t>A=“It rained on Tuesday” and B=“It didn’t rain on Tuesday”</a:t>
            </a:r>
            <a:endParaRPr/>
          </a:p>
          <a:p>
            <a:pPr>
              <a:lnSpc>
                <a:spcPct val="100000"/>
              </a:lnSpc>
            </a:pPr>
            <a:endParaRPr/>
          </a:p>
          <a:p>
            <a:pPr>
              <a:lnSpc>
                <a:spcPct val="100000"/>
              </a:lnSpc>
              <a:buSzPct val="60000"/>
              <a:buFont typeface="Courier New"/>
              <a:buChar char="o"/>
            </a:pPr>
            <a:r>
              <a:rPr lang="en-US" sz="2800">
                <a:solidFill>
                  <a:srgbClr val="c00000"/>
                </a:solidFill>
                <a:latin typeface="Tw Cen MT"/>
                <a:ea typeface="굴림"/>
              </a:rPr>
              <a:t>            </a:t>
            </a:r>
            <a:r>
              <a:rPr lang="en-US" sz="2800">
                <a:solidFill>
                  <a:srgbClr val="c00000"/>
                </a:solidFill>
                <a:latin typeface="Tw Cen MT"/>
                <a:ea typeface="굴림"/>
              </a:rPr>
              <a:t>?</a:t>
            </a:r>
            <a:r>
              <a:rPr lang="en-US" sz="2800" u="sng">
                <a:solidFill>
                  <a:srgbClr val="c00000"/>
                </a:solidFill>
                <a:latin typeface="Tw Cen MT"/>
                <a:ea typeface="굴림"/>
              </a:rPr>
              <a:t>   </a:t>
            </a:r>
            <a:endParaRPr/>
          </a:p>
          <a:p>
            <a:pPr lvl="1">
              <a:lnSpc>
                <a:spcPct val="100000"/>
              </a:lnSpc>
              <a:buSzPct val="70000"/>
              <a:buFont typeface="Courier New"/>
              <a:buChar char="o"/>
            </a:pPr>
            <a:r>
              <a:rPr lang="en-US" sz="2500">
                <a:solidFill>
                  <a:srgbClr val="c00000"/>
                </a:solidFill>
                <a:latin typeface="Tw Cen MT"/>
                <a:ea typeface="굴림"/>
              </a:rPr>
              <a:t>A=“It rained on Tuesday” and B=“My chair broke at work”</a:t>
            </a:r>
            <a:endParaRPr/>
          </a:p>
        </p:txBody>
      </p:sp>
      <p:sp>
        <p:nvSpPr>
          <p:cNvPr id="335" name="CustomShape 2"/>
          <p:cNvSpPr/>
          <p:nvPr/>
        </p:nvSpPr>
        <p:spPr>
          <a:xfrm>
            <a:off x="0" y="1271520"/>
            <a:ext cx="533160" cy="244080"/>
          </a:xfrm>
          <a:prstGeom prst="rect">
            <a:avLst/>
          </a:prstGeom>
          <a:noFill/>
          <a:ln>
            <a:noFill/>
          </a:ln>
        </p:spPr>
      </p:sp>
      <p:sp>
        <p:nvSpPr>
          <p:cNvPr id="336" name="CustomShape 3"/>
          <p:cNvSpPr/>
          <p:nvPr/>
        </p:nvSpPr>
        <p:spPr>
          <a:xfrm>
            <a:off x="612720" y="68400"/>
            <a:ext cx="81529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Mutually exclusive versus mutually independent</a:t>
            </a:r>
            <a:endParaRPr/>
          </a:p>
        </p:txBody>
      </p:sp>
      <p:sp>
        <p:nvSpPr>
          <p:cNvPr id="337" name="Line 4"/>
          <p:cNvSpPr/>
          <p:nvPr/>
        </p:nvSpPr>
        <p:spPr>
          <a:xfrm>
            <a:off x="685800" y="3581280"/>
            <a:ext cx="3124080" cy="1440"/>
          </a:xfrm>
          <a:prstGeom prst="line">
            <a:avLst/>
          </a:prstGeom>
          <a:ln w="28440">
            <a:solidFill>
              <a:srgbClr val="c00000"/>
            </a:solidFill>
            <a:round/>
          </a:ln>
        </p:spPr>
      </p:sp>
      <p:sp>
        <p:nvSpPr>
          <p:cNvPr id="338" name="Line 5"/>
          <p:cNvSpPr/>
          <p:nvPr/>
        </p:nvSpPr>
        <p:spPr>
          <a:xfrm>
            <a:off x="685800" y="2131920"/>
            <a:ext cx="3124080" cy="1440"/>
          </a:xfrm>
          <a:prstGeom prst="line">
            <a:avLst/>
          </a:prstGeom>
          <a:ln w="28440">
            <a:solidFill>
              <a:srgbClr val="c00000"/>
            </a:solidFill>
            <a:round/>
          </a:ln>
        </p:spPr>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CustomShape 1"/>
          <p:cNvSpPr/>
          <p:nvPr/>
        </p:nvSpPr>
        <p:spPr>
          <a:xfrm>
            <a:off x="457200" y="1600200"/>
            <a:ext cx="8762760" cy="4343040"/>
          </a:xfrm>
          <a:prstGeom prst="rect">
            <a:avLst/>
          </a:prstGeom>
          <a:noFill/>
          <a:ln>
            <a:noFill/>
          </a:ln>
        </p:spPr>
        <p:txBody>
          <a:bodyPr lIns="90000" rIns="90000" tIns="46800" bIns="46800"/>
          <a:p>
            <a:pPr lvl="2">
              <a:lnSpc>
                <a:spcPct val="100000"/>
              </a:lnSpc>
              <a:buSzPct val="60000"/>
              <a:buFont typeface="Courier New"/>
              <a:buChar char="o"/>
            </a:pPr>
            <a:r>
              <a:rPr lang="en-US" sz="2800">
                <a:solidFill>
                  <a:srgbClr val="c00000"/>
                </a:solidFill>
                <a:latin typeface="Tw Cen MT"/>
                <a:ea typeface="굴림"/>
              </a:rPr>
              <a:t>Mutually exclusive</a:t>
            </a:r>
            <a:endParaRPr/>
          </a:p>
          <a:p>
            <a:pPr lvl="3">
              <a:lnSpc>
                <a:spcPct val="100000"/>
              </a:lnSpc>
              <a:buSzPct val="60000"/>
              <a:buFont typeface="Courier New"/>
              <a:buChar char="o"/>
            </a:pPr>
            <a:r>
              <a:rPr lang="en-US" sz="2500">
                <a:solidFill>
                  <a:srgbClr val="000000"/>
                </a:solidFill>
                <a:latin typeface="Tw Cen MT"/>
                <a:ea typeface="굴림"/>
              </a:rPr>
              <a:t>A=“It rained on Tuesday” and B=“It didn’t rain on Tuesday”</a:t>
            </a:r>
            <a:endParaRPr/>
          </a:p>
          <a:p>
            <a:pPr>
              <a:lnSpc>
                <a:spcPct val="100000"/>
              </a:lnSpc>
            </a:pPr>
            <a:endParaRPr/>
          </a:p>
          <a:p>
            <a:pPr>
              <a:lnSpc>
                <a:spcPct val="100000"/>
              </a:lnSpc>
              <a:buSzPct val="60000"/>
              <a:buFont typeface="Courier New"/>
              <a:buChar char="o"/>
            </a:pPr>
            <a:r>
              <a:rPr lang="en-US" sz="2800">
                <a:solidFill>
                  <a:srgbClr val="c00000"/>
                </a:solidFill>
                <a:latin typeface="Tw Cen MT"/>
                <a:ea typeface="굴림"/>
              </a:rPr>
              <a:t>Mutually independent</a:t>
            </a:r>
            <a:endParaRPr/>
          </a:p>
          <a:p>
            <a:pPr lvl="1">
              <a:lnSpc>
                <a:spcPct val="100000"/>
              </a:lnSpc>
              <a:buSzPct val="70000"/>
              <a:buFont typeface="Courier New"/>
              <a:buChar char="o"/>
            </a:pPr>
            <a:r>
              <a:rPr lang="en-US" sz="2500">
                <a:solidFill>
                  <a:srgbClr val="000000"/>
                </a:solidFill>
                <a:latin typeface="Tw Cen MT"/>
                <a:ea typeface="굴림"/>
              </a:rPr>
              <a:t>A=“It rained on Tuesday” and B=“My chair broke at work”</a:t>
            </a:r>
            <a:endParaRPr/>
          </a:p>
        </p:txBody>
      </p:sp>
      <p:sp>
        <p:nvSpPr>
          <p:cNvPr id="340" name="CustomShape 2"/>
          <p:cNvSpPr/>
          <p:nvPr/>
        </p:nvSpPr>
        <p:spPr>
          <a:xfrm>
            <a:off x="0" y="1271520"/>
            <a:ext cx="533160" cy="244080"/>
          </a:xfrm>
          <a:prstGeom prst="rect">
            <a:avLst/>
          </a:prstGeom>
          <a:noFill/>
          <a:ln>
            <a:noFill/>
          </a:ln>
        </p:spPr>
      </p:sp>
      <p:sp>
        <p:nvSpPr>
          <p:cNvPr id="341" name="CustomShape 3"/>
          <p:cNvSpPr/>
          <p:nvPr/>
        </p:nvSpPr>
        <p:spPr>
          <a:xfrm>
            <a:off x="612720" y="68400"/>
            <a:ext cx="81529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Mutually exclusive versus mutually independent</a:t>
            </a:r>
            <a:endParaRPr/>
          </a:p>
        </p:txBody>
      </p:sp>
      <p:sp>
        <p:nvSpPr>
          <p:cNvPr id="342" name="Line 4"/>
          <p:cNvSpPr/>
          <p:nvPr/>
        </p:nvSpPr>
        <p:spPr>
          <a:xfrm>
            <a:off x="685800" y="3581280"/>
            <a:ext cx="3124080" cy="1440"/>
          </a:xfrm>
          <a:prstGeom prst="line">
            <a:avLst/>
          </a:prstGeom>
          <a:ln w="28440">
            <a:solidFill>
              <a:srgbClr val="c00000"/>
            </a:solidFill>
            <a:round/>
          </a:ln>
        </p:spPr>
      </p:sp>
      <p:sp>
        <p:nvSpPr>
          <p:cNvPr id="343" name="Line 5"/>
          <p:cNvSpPr/>
          <p:nvPr/>
        </p:nvSpPr>
        <p:spPr>
          <a:xfrm>
            <a:off x="685800" y="2131920"/>
            <a:ext cx="3124080" cy="1440"/>
          </a:xfrm>
          <a:prstGeom prst="line">
            <a:avLst/>
          </a:prstGeom>
          <a:ln w="28440">
            <a:solidFill>
              <a:srgbClr val="c00000"/>
            </a:solidFill>
            <a:round/>
          </a:ln>
        </p:spPr>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533520" y="1752480"/>
            <a:ext cx="8381520" cy="41144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c00000"/>
                </a:solidFill>
                <a:latin typeface="Tw Cen MT"/>
                <a:ea typeface="굴림"/>
              </a:rPr>
              <a:t>If P(A ∪ B) ≠ P(A)+P(B), A and B are NOT </a:t>
            </a:r>
            <a:r>
              <a:rPr lang="en-US" sz="2400" u="sng">
                <a:solidFill>
                  <a:srgbClr val="c00000"/>
                </a:solidFill>
                <a:latin typeface="Tw Cen MT"/>
                <a:ea typeface="굴림"/>
              </a:rPr>
              <a:t>mutually exclusive</a:t>
            </a:r>
            <a:endParaRPr/>
          </a:p>
          <a:p>
            <a:pPr>
              <a:lnSpc>
                <a:spcPct val="100000"/>
              </a:lnSpc>
              <a:buSzPct val="60000"/>
              <a:buFont typeface="Wingdings" charset="2"/>
              <a:buChar char=""/>
            </a:pPr>
            <a:r>
              <a:rPr lang="en-US" sz="2400">
                <a:solidFill>
                  <a:srgbClr val="c00000"/>
                </a:solidFill>
                <a:latin typeface="Tw Cen MT"/>
                <a:ea typeface="굴림"/>
              </a:rPr>
              <a:t>If P(A ∩ B) ≠ P(A) × P(B), A and B are NOT </a:t>
            </a:r>
            <a:r>
              <a:rPr lang="en-US" sz="2400" u="sng">
                <a:solidFill>
                  <a:srgbClr val="c00000"/>
                </a:solidFill>
                <a:latin typeface="Tw Cen MT"/>
                <a:ea typeface="굴림"/>
              </a:rPr>
              <a:t>mutually independent</a:t>
            </a:r>
            <a:endParaRPr/>
          </a:p>
          <a:p>
            <a:pPr>
              <a:lnSpc>
                <a:spcPct val="100000"/>
              </a:lnSpc>
            </a:pPr>
            <a:endParaRPr/>
          </a:p>
        </p:txBody>
      </p:sp>
      <p:sp>
        <p:nvSpPr>
          <p:cNvPr id="345" name="CustomShape 2"/>
          <p:cNvSpPr/>
          <p:nvPr/>
        </p:nvSpPr>
        <p:spPr>
          <a:xfrm>
            <a:off x="0" y="1271520"/>
            <a:ext cx="533160" cy="244080"/>
          </a:xfrm>
          <a:prstGeom prst="rect">
            <a:avLst/>
          </a:prstGeom>
          <a:noFill/>
          <a:ln>
            <a:noFill/>
          </a:ln>
        </p:spPr>
      </p:sp>
      <p:sp>
        <p:nvSpPr>
          <p:cNvPr id="346"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Note </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533520" y="1752480"/>
            <a:ext cx="8381520" cy="41144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If P(A ∪ B) ≠ P(A)+P(B), A and B are NOT mutually exclusive</a:t>
            </a:r>
            <a:endParaRPr/>
          </a:p>
          <a:p>
            <a:pPr>
              <a:lnSpc>
                <a:spcPct val="100000"/>
              </a:lnSpc>
              <a:buSzPct val="60000"/>
              <a:buFont typeface="Wingdings" charset="2"/>
              <a:buChar char=""/>
            </a:pPr>
            <a:r>
              <a:rPr lang="en-US" sz="2400">
                <a:solidFill>
                  <a:srgbClr val="000000"/>
                </a:solidFill>
                <a:latin typeface="Tw Cen MT"/>
                <a:ea typeface="굴림"/>
              </a:rPr>
              <a:t>If P(A ∩ B) ≠ P(A) × P(B), A and B are NOT mutually independent</a:t>
            </a:r>
            <a:endParaRPr/>
          </a:p>
          <a:p>
            <a:pPr>
              <a:lnSpc>
                <a:spcPct val="100000"/>
              </a:lnSpc>
              <a:buSzPct val="60000"/>
              <a:buFont typeface="Wingdings" charset="2"/>
              <a:buChar char=""/>
            </a:pPr>
            <a:r>
              <a:rPr lang="en-US" sz="2400">
                <a:solidFill>
                  <a:srgbClr val="c00000"/>
                </a:solidFill>
                <a:latin typeface="Tw Cen MT"/>
                <a:ea typeface="굴림"/>
              </a:rPr>
              <a:t>Mutually independent and mutually exclusive are not equivalent</a:t>
            </a:r>
            <a:endParaRPr/>
          </a:p>
          <a:p>
            <a:pPr>
              <a:lnSpc>
                <a:spcPct val="100000"/>
              </a:lnSpc>
              <a:buSzPct val="60000"/>
              <a:buFont typeface="Wingdings" charset="2"/>
              <a:buChar char=""/>
            </a:pPr>
            <a:r>
              <a:rPr lang="en-US" sz="2400">
                <a:solidFill>
                  <a:srgbClr val="c00000"/>
                </a:solidFill>
                <a:latin typeface="Tw Cen MT"/>
                <a:ea typeface="굴림"/>
              </a:rPr>
              <a:t>A: It rained today &amp; B: I left my umbrella at home</a:t>
            </a:r>
            <a:endParaRPr/>
          </a:p>
          <a:p>
            <a:pPr>
              <a:lnSpc>
                <a:spcPct val="100000"/>
              </a:lnSpc>
            </a:pPr>
            <a:r>
              <a:rPr lang="en-US" sz="2400">
                <a:solidFill>
                  <a:srgbClr val="c00000"/>
                </a:solidFill>
                <a:latin typeface="Tw Cen MT"/>
                <a:ea typeface="굴림"/>
              </a:rPr>
              <a:t>Is it mutually independent or mutually exclusive?</a:t>
            </a:r>
            <a:endParaRPr/>
          </a:p>
          <a:p>
            <a:pPr>
              <a:lnSpc>
                <a:spcPct val="100000"/>
              </a:lnSpc>
            </a:pPr>
            <a:endParaRPr/>
          </a:p>
        </p:txBody>
      </p:sp>
      <p:sp>
        <p:nvSpPr>
          <p:cNvPr id="348" name="CustomShape 2"/>
          <p:cNvSpPr/>
          <p:nvPr/>
        </p:nvSpPr>
        <p:spPr>
          <a:xfrm>
            <a:off x="0" y="1271520"/>
            <a:ext cx="533160" cy="244080"/>
          </a:xfrm>
          <a:prstGeom prst="rect">
            <a:avLst/>
          </a:prstGeom>
          <a:noFill/>
          <a:ln>
            <a:noFill/>
          </a:ln>
        </p:spPr>
      </p:sp>
      <p:sp>
        <p:nvSpPr>
          <p:cNvPr id="349"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Note </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CustomShape 1"/>
          <p:cNvSpPr/>
          <p:nvPr/>
        </p:nvSpPr>
        <p:spPr>
          <a:xfrm>
            <a:off x="609480" y="1600200"/>
            <a:ext cx="8229240" cy="4736880"/>
          </a:xfrm>
          <a:prstGeom prst="rect">
            <a:avLst/>
          </a:prstGeom>
          <a:noFill/>
          <a:ln>
            <a:noFill/>
          </a:ln>
        </p:spPr>
        <p:txBody>
          <a:bodyPr lIns="90000" rIns="90000" tIns="46800" bIns="46800"/>
          <a:p>
            <a:pPr>
              <a:lnSpc>
                <a:spcPct val="100000"/>
              </a:lnSpc>
              <a:buSzPct val="60000"/>
              <a:buFont typeface="Courier New"/>
              <a:buChar char="o"/>
            </a:pPr>
            <a:r>
              <a:rPr lang="en-US" sz="2400">
                <a:solidFill>
                  <a:srgbClr val="000000"/>
                </a:solidFill>
                <a:latin typeface="Tw Cen MT"/>
                <a:ea typeface="굴림"/>
              </a:rPr>
              <a:t>Define the following events:</a:t>
            </a:r>
            <a:endParaRPr/>
          </a:p>
          <a:p>
            <a:pPr>
              <a:lnSpc>
                <a:spcPct val="100000"/>
              </a:lnSpc>
            </a:pPr>
            <a:r>
              <a:rPr lang="en-US" sz="2400">
                <a:solidFill>
                  <a:srgbClr val="000000"/>
                </a:solidFill>
                <a:latin typeface="Tw Cen MT"/>
                <a:ea typeface="굴림"/>
              </a:rPr>
              <a:t>	</a:t>
            </a:r>
            <a:r>
              <a:rPr lang="en-US" sz="2400">
                <a:solidFill>
                  <a:srgbClr val="000000"/>
                </a:solidFill>
                <a:latin typeface="Tw Cen MT"/>
                <a:ea typeface="굴림"/>
              </a:rPr>
              <a:t>A={Doctor 1 makes a positive diagnosis}</a:t>
            </a:r>
            <a:endParaRPr/>
          </a:p>
          <a:p>
            <a:pPr>
              <a:lnSpc>
                <a:spcPct val="100000"/>
              </a:lnSpc>
            </a:pPr>
            <a:r>
              <a:rPr lang="en-US" sz="2400">
                <a:solidFill>
                  <a:srgbClr val="000000"/>
                </a:solidFill>
                <a:latin typeface="Tw Cen MT"/>
                <a:ea typeface="굴림"/>
              </a:rPr>
              <a:t>	</a:t>
            </a:r>
            <a:r>
              <a:rPr lang="en-US" sz="2400">
                <a:solidFill>
                  <a:srgbClr val="000000"/>
                </a:solidFill>
                <a:latin typeface="Tw Cen MT"/>
                <a:ea typeface="굴림"/>
              </a:rPr>
              <a:t>B={Doctor 2 makes a positive diagnosis}</a:t>
            </a:r>
            <a:endParaRPr/>
          </a:p>
          <a:p>
            <a:pPr>
              <a:lnSpc>
                <a:spcPct val="100000"/>
              </a:lnSpc>
              <a:buSzPct val="60000"/>
              <a:buFont typeface="Courier New"/>
              <a:buChar char="o"/>
            </a:pPr>
            <a:r>
              <a:rPr lang="en-US" sz="2400">
                <a:solidFill>
                  <a:srgbClr val="000000"/>
                </a:solidFill>
                <a:latin typeface="Tw Cen MT"/>
                <a:ea typeface="굴림"/>
              </a:rPr>
              <a:t>Doctor 1 diagnoses 10% of all patients as positive: P(A)=0.1</a:t>
            </a:r>
            <a:endParaRPr/>
          </a:p>
          <a:p>
            <a:pPr>
              <a:lnSpc>
                <a:spcPct val="100000"/>
              </a:lnSpc>
              <a:buSzPct val="60000"/>
              <a:buFont typeface="Courier New"/>
              <a:buChar char="o"/>
            </a:pPr>
            <a:r>
              <a:rPr lang="en-US" sz="2400">
                <a:solidFill>
                  <a:srgbClr val="000000"/>
                </a:solidFill>
                <a:latin typeface="Tw Cen MT"/>
                <a:ea typeface="굴림"/>
              </a:rPr>
              <a:t>Doctor 2 diagnoses 17% of all patients as positive: P(B)=0.17 </a:t>
            </a:r>
            <a:endParaRPr/>
          </a:p>
          <a:p>
            <a:pPr>
              <a:lnSpc>
                <a:spcPct val="100000"/>
              </a:lnSpc>
              <a:buSzPct val="60000"/>
              <a:buFont typeface="Courier New"/>
              <a:buChar char="o"/>
            </a:pPr>
            <a:r>
              <a:rPr lang="en-US" sz="2400">
                <a:solidFill>
                  <a:srgbClr val="000000"/>
                </a:solidFill>
                <a:latin typeface="Tw Cen MT"/>
                <a:ea typeface="굴림"/>
              </a:rPr>
              <a:t>Both doctors diagnose 8% of all patients as positive:             P(A ∩ B)=0.08</a:t>
            </a:r>
            <a:endParaRPr/>
          </a:p>
          <a:p>
            <a:pPr>
              <a:lnSpc>
                <a:spcPct val="100000"/>
              </a:lnSpc>
              <a:buSzPct val="60000"/>
              <a:buFont typeface="Wingdings" charset="2"/>
              <a:buChar char=""/>
            </a:pPr>
            <a:r>
              <a:rPr lang="en-US" sz="2400">
                <a:solidFill>
                  <a:srgbClr val="c00000"/>
                </a:solidFill>
                <a:latin typeface="Tw Cen MT"/>
                <a:ea typeface="굴림"/>
              </a:rPr>
              <a:t>Are the events A and B independent?</a:t>
            </a:r>
            <a:endParaRPr/>
          </a:p>
          <a:p>
            <a:pPr>
              <a:lnSpc>
                <a:spcPct val="100000"/>
              </a:lnSpc>
            </a:pPr>
            <a:endParaRPr/>
          </a:p>
        </p:txBody>
      </p:sp>
      <p:sp>
        <p:nvSpPr>
          <p:cNvPr id="351" name="CustomShape 2"/>
          <p:cNvSpPr/>
          <p:nvPr/>
        </p:nvSpPr>
        <p:spPr>
          <a:xfrm>
            <a:off x="0" y="1271520"/>
            <a:ext cx="533160" cy="244080"/>
          </a:xfrm>
          <a:prstGeom prst="rect">
            <a:avLst/>
          </a:prstGeom>
          <a:noFill/>
          <a:ln>
            <a:noFill/>
          </a:ln>
        </p:spPr>
      </p:sp>
      <p:sp>
        <p:nvSpPr>
          <p:cNvPr id="352" name="CustomShape 3"/>
          <p:cNvSpPr/>
          <p:nvPr/>
        </p:nvSpPr>
        <p:spPr>
          <a:xfrm>
            <a:off x="765000" y="38088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Syphilis Example </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1981080" y="2627280"/>
            <a:ext cx="609120" cy="483840"/>
          </a:xfrm>
          <a:prstGeom prst="rightArrow">
            <a:avLst>
              <a:gd name="adj1" fmla="val 50000"/>
              <a:gd name="adj2" fmla="val 50046"/>
            </a:avLst>
          </a:prstGeom>
          <a:solidFill>
            <a:srgbClr val="94b6d2"/>
          </a:solidFill>
          <a:ln w="10080">
            <a:solidFill>
              <a:srgbClr val="94b6d2"/>
            </a:solidFill>
            <a:miter/>
          </a:ln>
        </p:spPr>
      </p:sp>
      <p:sp>
        <p:nvSpPr>
          <p:cNvPr id="224" name="CustomShape 2"/>
          <p:cNvSpPr/>
          <p:nvPr/>
        </p:nvSpPr>
        <p:spPr>
          <a:xfrm>
            <a:off x="-34920" y="2475000"/>
            <a:ext cx="2048040" cy="947160"/>
          </a:xfrm>
          <a:prstGeom prst="rect">
            <a:avLst/>
          </a:prstGeom>
          <a:noFill/>
          <a:ln>
            <a:noFill/>
          </a:ln>
        </p:spPr>
        <p:txBody>
          <a:bodyPr wrap="none" lIns="90000" rIns="90000" tIns="46800" bIns="46800"/>
          <a:p>
            <a:pPr>
              <a:lnSpc>
                <a:spcPct val="100000"/>
              </a:lnSpc>
            </a:pPr>
            <a:r>
              <a:rPr lang="en-US" sz="2800">
                <a:solidFill>
                  <a:srgbClr val="c00000"/>
                </a:solidFill>
                <a:latin typeface="Tw Cen MT"/>
                <a:ea typeface="굴림"/>
              </a:rPr>
              <a:t>Population</a:t>
            </a:r>
            <a:endParaRPr/>
          </a:p>
          <a:p>
            <a:pPr>
              <a:lnSpc>
                <a:spcPct val="100000"/>
              </a:lnSpc>
            </a:pPr>
            <a:r>
              <a:rPr lang="en-US" sz="2800">
                <a:solidFill>
                  <a:srgbClr val="c00000"/>
                </a:solidFill>
                <a:latin typeface="Tw Cen MT"/>
                <a:ea typeface="굴림"/>
              </a:rPr>
              <a:t>Mean </a:t>
            </a:r>
            <a:endParaRPr/>
          </a:p>
        </p:txBody>
      </p:sp>
      <p:sp>
        <p:nvSpPr>
          <p:cNvPr id="225" name="CustomShape 3"/>
          <p:cNvSpPr/>
          <p:nvPr/>
        </p:nvSpPr>
        <p:spPr>
          <a:xfrm>
            <a:off x="0" y="1271520"/>
            <a:ext cx="533160" cy="244080"/>
          </a:xfrm>
          <a:prstGeom prst="rect">
            <a:avLst/>
          </a:prstGeom>
          <a:noFill/>
          <a:ln>
            <a:noFill/>
          </a:ln>
        </p:spPr>
      </p:sp>
      <p:sp>
        <p:nvSpPr>
          <p:cNvPr id="226" name="CustomShape 4"/>
          <p:cNvSpPr/>
          <p:nvPr/>
        </p:nvSpPr>
        <p:spPr>
          <a:xfrm>
            <a:off x="152280" y="68400"/>
            <a:ext cx="88387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Research question: center of a population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CustomShape 1"/>
          <p:cNvSpPr/>
          <p:nvPr/>
        </p:nvSpPr>
        <p:spPr>
          <a:xfrm>
            <a:off x="685800" y="1752480"/>
            <a:ext cx="7772040" cy="1980720"/>
          </a:xfrm>
          <a:prstGeom prst="rect">
            <a:avLst/>
          </a:prstGeom>
          <a:noFill/>
          <a:ln>
            <a:noFill/>
          </a:ln>
        </p:spPr>
        <p:txBody>
          <a:bodyPr lIns="92160" rIns="92160" tIns="46080" bIns="46080"/>
          <a:p>
            <a:pPr>
              <a:lnSpc>
                <a:spcPct val="100000"/>
              </a:lnSpc>
              <a:buSzPct val="60000"/>
              <a:buFont typeface="Courier New"/>
              <a:buChar char="o"/>
            </a:pPr>
            <a:r>
              <a:rPr lang="en-US" sz="2800">
                <a:solidFill>
                  <a:srgbClr val="000000"/>
                </a:solidFill>
                <a:latin typeface="Tw Cen MT"/>
                <a:ea typeface="굴림"/>
              </a:rPr>
              <a:t>P(A ∩ B)=0.08 </a:t>
            </a:r>
            <a:endParaRPr/>
          </a:p>
          <a:p>
            <a:pPr>
              <a:lnSpc>
                <a:spcPct val="100000"/>
              </a:lnSpc>
              <a:buSzPct val="60000"/>
              <a:buFont typeface="Courier New"/>
              <a:buChar char="o"/>
            </a:pPr>
            <a:r>
              <a:rPr lang="en-US" sz="2800">
                <a:solidFill>
                  <a:srgbClr val="000000"/>
                </a:solidFill>
                <a:latin typeface="Tw Cen MT"/>
                <a:ea typeface="굴림"/>
              </a:rPr>
              <a:t>P(A) × P(B)=0.1 × 0.17=0.017</a:t>
            </a:r>
            <a:endParaRPr/>
          </a:p>
          <a:p>
            <a:pPr>
              <a:lnSpc>
                <a:spcPct val="100000"/>
              </a:lnSpc>
              <a:buSzPct val="60000"/>
              <a:buFont typeface="Courier New"/>
              <a:buChar char="o"/>
            </a:pPr>
            <a:r>
              <a:rPr lang="en-US" sz="2800">
                <a:solidFill>
                  <a:srgbClr val="c00000"/>
                </a:solidFill>
                <a:latin typeface="Tw Cen MT"/>
                <a:ea typeface="굴림"/>
              </a:rPr>
              <a:t>P(A ∩ B) ≠ P(A) × P(B)‏</a:t>
            </a:r>
            <a:endParaRPr/>
          </a:p>
          <a:p>
            <a:pPr>
              <a:lnSpc>
                <a:spcPct val="100000"/>
              </a:lnSpc>
              <a:buSzPct val="60000"/>
              <a:buFont typeface="Courier New"/>
              <a:buChar char="o"/>
            </a:pPr>
            <a:r>
              <a:rPr lang="en-US" sz="2800">
                <a:solidFill>
                  <a:srgbClr val="c00000"/>
                </a:solidFill>
                <a:latin typeface="Tw Cen MT"/>
                <a:ea typeface="굴림"/>
              </a:rPr>
              <a:t>A and B are dependent events</a:t>
            </a:r>
            <a:endParaRPr/>
          </a:p>
        </p:txBody>
      </p:sp>
      <p:sp>
        <p:nvSpPr>
          <p:cNvPr id="354" name="CustomShape 2"/>
          <p:cNvSpPr/>
          <p:nvPr/>
        </p:nvSpPr>
        <p:spPr>
          <a:xfrm>
            <a:off x="0" y="1271520"/>
            <a:ext cx="533160" cy="244080"/>
          </a:xfrm>
          <a:prstGeom prst="rect">
            <a:avLst/>
          </a:prstGeom>
          <a:noFill/>
          <a:ln>
            <a:noFill/>
          </a:ln>
        </p:spPr>
      </p:sp>
      <p:sp>
        <p:nvSpPr>
          <p:cNvPr id="355" name="CustomShape 3"/>
          <p:cNvSpPr/>
          <p:nvPr/>
        </p:nvSpPr>
        <p:spPr>
          <a:xfrm>
            <a:off x="765000" y="38088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Solution </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533520" y="1676520"/>
            <a:ext cx="7924320" cy="41144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If A and B are independent we can write </a:t>
            </a:r>
            <a:endParaRPr/>
          </a:p>
          <a:p>
            <a:pPr>
              <a:lnSpc>
                <a:spcPct val="100000"/>
              </a:lnSpc>
            </a:pPr>
            <a:r>
              <a:rPr lang="en-US" sz="2400">
                <a:solidFill>
                  <a:srgbClr val="000000"/>
                </a:solidFill>
                <a:latin typeface="Tw Cen MT"/>
                <a:ea typeface="굴림"/>
              </a:rPr>
              <a:t>	</a:t>
            </a:r>
            <a:r>
              <a:rPr lang="en-US" sz="2400">
                <a:solidFill>
                  <a:srgbClr val="000000"/>
                </a:solidFill>
                <a:latin typeface="Tw Cen MT"/>
                <a:ea typeface="굴림"/>
              </a:rPr>
              <a:t>P(A ∪ B) </a:t>
            </a:r>
            <a:endParaRPr/>
          </a:p>
          <a:p>
            <a:pPr>
              <a:lnSpc>
                <a:spcPct val="100000"/>
              </a:lnSpc>
            </a:pPr>
            <a:r>
              <a:rPr lang="en-US" sz="2400">
                <a:solidFill>
                  <a:srgbClr val="000000"/>
                </a:solidFill>
                <a:latin typeface="Tw Cen MT"/>
                <a:ea typeface="굴림"/>
              </a:rPr>
              <a:t>	</a:t>
            </a:r>
            <a:r>
              <a:rPr lang="en-US" sz="2400">
                <a:solidFill>
                  <a:srgbClr val="000000"/>
                </a:solidFill>
                <a:latin typeface="Tw Cen MT"/>
                <a:ea typeface="굴림"/>
              </a:rPr>
              <a:t>= P(A) + P(B) − </a:t>
            </a:r>
            <a:r>
              <a:rPr lang="en-US" sz="2400">
                <a:solidFill>
                  <a:srgbClr val="c00000"/>
                </a:solidFill>
                <a:latin typeface="Tw Cen MT"/>
                <a:ea typeface="굴림"/>
              </a:rPr>
              <a:t>P(A ∩ B) </a:t>
            </a:r>
            <a:endParaRPr/>
          </a:p>
          <a:p>
            <a:pPr>
              <a:lnSpc>
                <a:spcPct val="100000"/>
              </a:lnSpc>
            </a:pPr>
            <a:r>
              <a:rPr lang="en-US" sz="2400">
                <a:solidFill>
                  <a:srgbClr val="000000"/>
                </a:solidFill>
                <a:latin typeface="Tw Cen MT"/>
                <a:ea typeface="굴림"/>
              </a:rPr>
              <a:t>	</a:t>
            </a:r>
            <a:r>
              <a:rPr lang="en-US" sz="2400">
                <a:solidFill>
                  <a:srgbClr val="000000"/>
                </a:solidFill>
                <a:latin typeface="Tw Cen MT"/>
                <a:ea typeface="굴림"/>
              </a:rPr>
              <a:t>= P(A) + P(B) − </a:t>
            </a:r>
            <a:r>
              <a:rPr lang="en-US" sz="2400">
                <a:solidFill>
                  <a:srgbClr val="c00000"/>
                </a:solidFill>
                <a:latin typeface="Tw Cen MT"/>
                <a:ea typeface="굴림"/>
              </a:rPr>
              <a:t>P(A) × P(B)‏</a:t>
            </a:r>
            <a:endParaRPr/>
          </a:p>
        </p:txBody>
      </p:sp>
      <p:sp>
        <p:nvSpPr>
          <p:cNvPr id="357" name="CustomShape 2"/>
          <p:cNvSpPr/>
          <p:nvPr/>
        </p:nvSpPr>
        <p:spPr>
          <a:xfrm>
            <a:off x="0" y="1271520"/>
            <a:ext cx="533160" cy="244080"/>
          </a:xfrm>
          <a:prstGeom prst="rect">
            <a:avLst/>
          </a:prstGeom>
          <a:noFill/>
          <a:ln>
            <a:noFill/>
          </a:ln>
        </p:spPr>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685800" y="1600200"/>
            <a:ext cx="7695720" cy="411444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If A and B are dependent, how can we compute P(A ∩ 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59" name="CustomShape 2"/>
          <p:cNvSpPr/>
          <p:nvPr/>
        </p:nvSpPr>
        <p:spPr>
          <a:xfrm>
            <a:off x="0" y="1271520"/>
            <a:ext cx="533160" cy="244080"/>
          </a:xfrm>
          <a:prstGeom prst="rect">
            <a:avLst/>
          </a:prstGeom>
          <a:noFill/>
          <a:ln>
            <a:noFill/>
          </a:ln>
        </p:spPr>
      </p:sp>
      <p:sp>
        <p:nvSpPr>
          <p:cNvPr id="360" name="CustomShape 3"/>
          <p:cNvSpPr/>
          <p:nvPr/>
        </p:nvSpPr>
        <p:spPr>
          <a:xfrm>
            <a:off x="612720" y="228600"/>
            <a:ext cx="8152920" cy="990360"/>
          </a:xfrm>
          <a:prstGeom prst="rect">
            <a:avLst/>
          </a:prstGeom>
          <a:noFill/>
          <a:ln>
            <a:noFill/>
          </a:ln>
        </p:spPr>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685800" y="1600200"/>
            <a:ext cx="7695720" cy="411444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000000"/>
                </a:solidFill>
                <a:latin typeface="Tw Cen MT"/>
                <a:ea typeface="굴림"/>
              </a:rPr>
              <a:t>If A and B are dependent, how can we compute P(A ∩ B)?</a:t>
            </a:r>
            <a:endParaRPr/>
          </a:p>
          <a:p>
            <a:pPr>
              <a:lnSpc>
                <a:spcPct val="100000"/>
              </a:lnSpc>
              <a:buSzPct val="60000"/>
              <a:buFont typeface="Wingdings" charset="2"/>
              <a:buChar char=""/>
            </a:pPr>
            <a:r>
              <a:rPr lang="en-US" sz="2800">
                <a:solidFill>
                  <a:srgbClr val="c00000"/>
                </a:solidFill>
                <a:latin typeface="Tw Cen MT"/>
                <a:ea typeface="굴림"/>
              </a:rPr>
              <a:t>Conditional probability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62" name="CustomShape 2"/>
          <p:cNvSpPr/>
          <p:nvPr/>
        </p:nvSpPr>
        <p:spPr>
          <a:xfrm>
            <a:off x="0" y="1271520"/>
            <a:ext cx="533160" cy="244080"/>
          </a:xfrm>
          <a:prstGeom prst="rect">
            <a:avLst/>
          </a:prstGeom>
          <a:noFill/>
          <a:ln>
            <a:noFill/>
          </a:ln>
        </p:spPr>
      </p:sp>
      <p:sp>
        <p:nvSpPr>
          <p:cNvPr id="363" name="CustomShape 3"/>
          <p:cNvSpPr/>
          <p:nvPr/>
        </p:nvSpPr>
        <p:spPr>
          <a:xfrm>
            <a:off x="612720" y="228600"/>
            <a:ext cx="8152920" cy="990360"/>
          </a:xfrm>
          <a:prstGeom prst="rect">
            <a:avLst/>
          </a:prstGeom>
          <a:noFill/>
          <a:ln>
            <a:noFill/>
          </a:ln>
        </p:spPr>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CustomShape 1"/>
          <p:cNvSpPr/>
          <p:nvPr/>
        </p:nvSpPr>
        <p:spPr>
          <a:xfrm>
            <a:off x="457200" y="1600200"/>
            <a:ext cx="8152920" cy="40190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The conditional probability of A given B is denoted </a:t>
            </a:r>
            <a:endParaRPr/>
          </a:p>
          <a:p>
            <a:pPr lvl="1">
              <a:lnSpc>
                <a:spcPct val="100000"/>
              </a:lnSpc>
              <a:buSzPct val="70000"/>
              <a:buFont typeface="Courier New"/>
              <a:buChar char="o"/>
            </a:pPr>
            <a:r>
              <a:rPr lang="en-US" sz="2400">
                <a:solidFill>
                  <a:srgbClr val="000000"/>
                </a:solidFill>
                <a:latin typeface="Tw Cen MT"/>
                <a:ea typeface="굴림"/>
              </a:rPr>
              <a:t>P(A|B) = P(A ∩ B)/P(B)‏</a:t>
            </a:r>
            <a:endParaRPr/>
          </a:p>
          <a:p>
            <a:pPr>
              <a:lnSpc>
                <a:spcPct val="100000"/>
              </a:lnSpc>
              <a:buSzPct val="60000"/>
              <a:buFont typeface="Wingdings" charset="2"/>
              <a:buChar char=""/>
            </a:pPr>
            <a:r>
              <a:rPr lang="en-US" sz="2400">
                <a:solidFill>
                  <a:srgbClr val="000000"/>
                </a:solidFill>
                <a:latin typeface="Tw Cen MT"/>
                <a:ea typeface="굴림"/>
              </a:rPr>
              <a:t>The conditional probability of B given A is denoted </a:t>
            </a:r>
            <a:endParaRPr/>
          </a:p>
          <a:p>
            <a:pPr lvl="1">
              <a:lnSpc>
                <a:spcPct val="100000"/>
              </a:lnSpc>
              <a:buSzPct val="70000"/>
              <a:buFont typeface="Courier New"/>
              <a:buChar char="o"/>
            </a:pPr>
            <a:r>
              <a:rPr lang="en-US" sz="2400">
                <a:solidFill>
                  <a:srgbClr val="000000"/>
                </a:solidFill>
                <a:latin typeface="Tw Cen MT"/>
                <a:ea typeface="굴림"/>
              </a:rPr>
              <a:t>P(B|A) = P(A ∩ B)/P(A)‏</a:t>
            </a:r>
            <a:endParaRPr/>
          </a:p>
          <a:p>
            <a:pPr>
              <a:lnSpc>
                <a:spcPct val="100000"/>
              </a:lnSpc>
              <a:buSzPct val="60000"/>
              <a:buFont typeface="Wingdings" charset="2"/>
              <a:buChar char=""/>
            </a:pPr>
            <a:r>
              <a:rPr lang="en-US" sz="2400">
                <a:solidFill>
                  <a:srgbClr val="000000"/>
                </a:solidFill>
                <a:latin typeface="Tw Cen MT"/>
                <a:ea typeface="굴림"/>
              </a:rPr>
              <a:t>Equivalently, </a:t>
            </a:r>
            <a:endParaRPr/>
          </a:p>
          <a:p>
            <a:pPr lvl="1">
              <a:lnSpc>
                <a:spcPct val="100000"/>
              </a:lnSpc>
              <a:buSzPct val="70000"/>
              <a:buFont typeface="Courier New"/>
              <a:buChar char="o"/>
            </a:pPr>
            <a:r>
              <a:rPr lang="en-US" sz="2400">
                <a:solidFill>
                  <a:srgbClr val="000000"/>
                </a:solidFill>
                <a:latin typeface="Tw Cen MT"/>
                <a:ea typeface="굴림"/>
              </a:rPr>
              <a:t>P(A ∩ B) = P(A) P(B|A)‏</a:t>
            </a:r>
            <a:endParaRPr/>
          </a:p>
          <a:p>
            <a:pPr lvl="1">
              <a:lnSpc>
                <a:spcPct val="100000"/>
              </a:lnSpc>
              <a:buSzPct val="70000"/>
              <a:buFont typeface="Courier New"/>
              <a:buChar char="o"/>
            </a:pPr>
            <a:r>
              <a:rPr lang="en-US" sz="2400">
                <a:solidFill>
                  <a:srgbClr val="000000"/>
                </a:solidFill>
                <a:latin typeface="Tw Cen MT"/>
                <a:ea typeface="굴림"/>
              </a:rPr>
              <a:t>P(A ∩ B) = P(B) P(A|B)‏</a:t>
            </a:r>
            <a:endParaRPr/>
          </a:p>
          <a:p>
            <a:pPr>
              <a:lnSpc>
                <a:spcPct val="100000"/>
              </a:lnSpc>
            </a:pPr>
            <a:r>
              <a:rPr lang="en-US" sz="2400">
                <a:solidFill>
                  <a:srgbClr val="000000"/>
                </a:solidFill>
                <a:latin typeface="Tw Cen MT"/>
                <a:ea typeface="굴림"/>
              </a:rPr>
              <a:t>	</a:t>
            </a:r>
            <a:endParaRPr/>
          </a:p>
          <a:p>
            <a:pPr>
              <a:lnSpc>
                <a:spcPct val="100000"/>
              </a:lnSpc>
            </a:pPr>
            <a:endParaRPr/>
          </a:p>
        </p:txBody>
      </p:sp>
      <p:sp>
        <p:nvSpPr>
          <p:cNvPr id="365" name="CustomShape 2"/>
          <p:cNvSpPr/>
          <p:nvPr/>
        </p:nvSpPr>
        <p:spPr>
          <a:xfrm>
            <a:off x="0" y="1271520"/>
            <a:ext cx="533160" cy="244080"/>
          </a:xfrm>
          <a:prstGeom prst="rect">
            <a:avLst/>
          </a:prstGeom>
          <a:noFill/>
          <a:ln>
            <a:noFill/>
          </a:ln>
        </p:spPr>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380880" y="1523880"/>
            <a:ext cx="8381520" cy="43430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c00000"/>
                </a:solidFill>
                <a:latin typeface="Tw Cen MT"/>
                <a:ea typeface="굴림"/>
              </a:rPr>
              <a:t>If A and B are independent, </a:t>
            </a:r>
            <a:endParaRPr/>
          </a:p>
          <a:p>
            <a:pPr>
              <a:lnSpc>
                <a:spcPct val="100000"/>
              </a:lnSpc>
            </a:pPr>
            <a:endParaRPr/>
          </a:p>
        </p:txBody>
      </p:sp>
      <p:sp>
        <p:nvSpPr>
          <p:cNvPr id="367" name="CustomShape 2"/>
          <p:cNvSpPr/>
          <p:nvPr/>
        </p:nvSpPr>
        <p:spPr>
          <a:xfrm>
            <a:off x="0" y="1271520"/>
            <a:ext cx="533160" cy="244080"/>
          </a:xfrm>
          <a:prstGeom prst="rect">
            <a:avLst/>
          </a:prstGeom>
          <a:noFill/>
          <a:ln>
            <a:noFill/>
          </a:ln>
        </p:spPr>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CustomShape 1"/>
          <p:cNvSpPr/>
          <p:nvPr/>
        </p:nvSpPr>
        <p:spPr>
          <a:xfrm>
            <a:off x="380880" y="1523880"/>
            <a:ext cx="8381520" cy="43430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c00000"/>
                </a:solidFill>
                <a:latin typeface="Tw Cen MT"/>
                <a:ea typeface="굴림"/>
              </a:rPr>
              <a:t>If A and B are independent, we have </a:t>
            </a:r>
            <a:endParaRPr/>
          </a:p>
          <a:p>
            <a:pPr>
              <a:lnSpc>
                <a:spcPct val="100000"/>
              </a:lnSpc>
            </a:pPr>
            <a:r>
              <a:rPr lang="en-US" sz="2400">
                <a:solidFill>
                  <a:srgbClr val="c00000"/>
                </a:solidFill>
                <a:latin typeface="Tw Cen MT"/>
                <a:ea typeface="굴림"/>
              </a:rPr>
              <a:t>P(A|B) = P(A ∩ B)/P(B) = [P(A) × P(B)]/P(B) = P(A)‏</a:t>
            </a:r>
            <a:endParaRPr/>
          </a:p>
          <a:p>
            <a:pPr>
              <a:lnSpc>
                <a:spcPct val="100000"/>
              </a:lnSpc>
            </a:pPr>
            <a:r>
              <a:rPr lang="en-US" sz="2400">
                <a:solidFill>
                  <a:srgbClr val="c00000"/>
                </a:solidFill>
                <a:latin typeface="Tw Cen MT"/>
                <a:ea typeface="굴림"/>
              </a:rPr>
              <a:t>P(B|A) = P(A ∩ B)/P(A) = [P(A) × P(B)]/P(A) = P(B)‏</a:t>
            </a:r>
            <a:endParaRPr/>
          </a:p>
          <a:p>
            <a:pPr>
              <a:lnSpc>
                <a:spcPct val="100000"/>
              </a:lnSpc>
            </a:pPr>
            <a:endParaRPr/>
          </a:p>
        </p:txBody>
      </p:sp>
      <p:sp>
        <p:nvSpPr>
          <p:cNvPr id="369" name="CustomShape 2"/>
          <p:cNvSpPr/>
          <p:nvPr/>
        </p:nvSpPr>
        <p:spPr>
          <a:xfrm>
            <a:off x="0" y="1271520"/>
            <a:ext cx="533160" cy="244080"/>
          </a:xfrm>
          <a:prstGeom prst="rect">
            <a:avLst/>
          </a:prstGeom>
          <a:noFill/>
          <a:ln>
            <a:noFill/>
          </a:ln>
        </p:spPr>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380880" y="1523880"/>
            <a:ext cx="8381520" cy="434304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If A and B are independent, we have </a:t>
            </a:r>
            <a:endParaRPr/>
          </a:p>
          <a:p>
            <a:pPr>
              <a:lnSpc>
                <a:spcPct val="100000"/>
              </a:lnSpc>
            </a:pPr>
            <a:r>
              <a:rPr lang="en-US" sz="2400">
                <a:solidFill>
                  <a:srgbClr val="000000"/>
                </a:solidFill>
                <a:latin typeface="Tw Cen MT"/>
                <a:ea typeface="굴림"/>
              </a:rPr>
              <a:t>P(A|B) = P(A)‏</a:t>
            </a:r>
            <a:endParaRPr/>
          </a:p>
          <a:p>
            <a:pPr>
              <a:lnSpc>
                <a:spcPct val="100000"/>
              </a:lnSpc>
            </a:pPr>
            <a:r>
              <a:rPr lang="en-US" sz="2400">
                <a:solidFill>
                  <a:srgbClr val="000000"/>
                </a:solidFill>
                <a:latin typeface="Tw Cen MT"/>
                <a:ea typeface="굴림"/>
              </a:rPr>
              <a:t>P(B|A) = P(B)‏</a:t>
            </a:r>
            <a:endParaRPr/>
          </a:p>
          <a:p>
            <a:pPr>
              <a:lnSpc>
                <a:spcPct val="100000"/>
              </a:lnSpc>
            </a:pPr>
            <a:endParaRPr/>
          </a:p>
          <a:p>
            <a:pPr>
              <a:lnSpc>
                <a:spcPct val="100000"/>
              </a:lnSpc>
            </a:pPr>
            <a:r>
              <a:rPr lang="en-US" sz="2400">
                <a:solidFill>
                  <a:srgbClr val="c00000"/>
                </a:solidFill>
                <a:latin typeface="Tw Cen MT"/>
                <a:ea typeface="굴림"/>
              </a:rPr>
              <a:t>As a result, </a:t>
            </a:r>
            <a:endParaRPr/>
          </a:p>
          <a:p>
            <a:pPr lvl="1">
              <a:lnSpc>
                <a:spcPct val="100000"/>
              </a:lnSpc>
              <a:buSzPct val="70000"/>
              <a:buFont typeface="Wingdings 2" charset="2"/>
              <a:buChar char=""/>
            </a:pPr>
            <a:r>
              <a:rPr lang="en-US" sz="2400">
                <a:solidFill>
                  <a:srgbClr val="c00000"/>
                </a:solidFill>
                <a:latin typeface="Tw Cen MT"/>
                <a:ea typeface="굴림"/>
              </a:rPr>
              <a:t>If A and B are independent, the event B is not influenced by the event A, and vice versa</a:t>
            </a:r>
            <a:endParaRPr/>
          </a:p>
        </p:txBody>
      </p:sp>
      <p:sp>
        <p:nvSpPr>
          <p:cNvPr id="371" name="CustomShape 2"/>
          <p:cNvSpPr/>
          <p:nvPr/>
        </p:nvSpPr>
        <p:spPr>
          <a:xfrm>
            <a:off x="0" y="1271520"/>
            <a:ext cx="533160" cy="244080"/>
          </a:xfrm>
          <a:prstGeom prst="rect">
            <a:avLst/>
          </a:prstGeom>
          <a:noFill/>
          <a:ln>
            <a:noFill/>
          </a:ln>
        </p:spPr>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CustomShape 1"/>
          <p:cNvSpPr/>
          <p:nvPr/>
        </p:nvSpPr>
        <p:spPr>
          <a:xfrm>
            <a:off x="685800" y="228600"/>
            <a:ext cx="7772040" cy="114264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Note</a:t>
            </a:r>
            <a:endParaRPr/>
          </a:p>
        </p:txBody>
      </p:sp>
      <p:sp>
        <p:nvSpPr>
          <p:cNvPr id="373" name="CustomShape 2"/>
          <p:cNvSpPr/>
          <p:nvPr/>
        </p:nvSpPr>
        <p:spPr>
          <a:xfrm>
            <a:off x="533520" y="1676520"/>
            <a:ext cx="8305560" cy="411444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If A and B are mutually exclusive, and A occurs, then P(B|A)=0 (if A occurs, B cannot)‏</a:t>
            </a:r>
            <a:endParaRPr/>
          </a:p>
          <a:p>
            <a:pPr>
              <a:lnSpc>
                <a:spcPct val="100000"/>
              </a:lnSpc>
            </a:pPr>
            <a:endParaRPr/>
          </a:p>
          <a:p>
            <a:pPr>
              <a:lnSpc>
                <a:spcPct val="100000"/>
              </a:lnSpc>
            </a:pPr>
            <a:endParaRPr/>
          </a:p>
          <a:p>
            <a:pPr>
              <a:lnSpc>
                <a:spcPct val="100000"/>
              </a:lnSpc>
            </a:pPr>
            <a:endParaRPr/>
          </a:p>
        </p:txBody>
      </p:sp>
      <p:sp>
        <p:nvSpPr>
          <p:cNvPr id="374" name="CustomShape 3"/>
          <p:cNvSpPr/>
          <p:nvPr/>
        </p:nvSpPr>
        <p:spPr>
          <a:xfrm>
            <a:off x="0" y="1271520"/>
            <a:ext cx="533160" cy="244080"/>
          </a:xfrm>
          <a:prstGeom prst="rect">
            <a:avLst/>
          </a:prstGeom>
          <a:noFill/>
          <a:ln>
            <a:noFill/>
          </a:ln>
        </p:spPr>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Total probability rule</a:t>
            </a:r>
            <a:endParaRPr/>
          </a:p>
        </p:txBody>
      </p:sp>
      <p:sp>
        <p:nvSpPr>
          <p:cNvPr id="376" name="CustomShape 2"/>
          <p:cNvSpPr/>
          <p:nvPr/>
        </p:nvSpPr>
        <p:spPr>
          <a:xfrm>
            <a:off x="0" y="1271520"/>
            <a:ext cx="533160" cy="244080"/>
          </a:xfrm>
          <a:prstGeom prst="rect">
            <a:avLst/>
          </a:prstGeom>
          <a:noFill/>
          <a:ln>
            <a:noFill/>
          </a:ln>
        </p:spPr>
      </p:sp>
      <p:sp>
        <p:nvSpPr>
          <p:cNvPr id="377" name="CustomShape 3"/>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c00000"/>
                </a:solidFill>
                <a:latin typeface="Tw Cen MT"/>
                <a:ea typeface="굴림"/>
              </a:rPr>
              <a:t>For any event A &amp; B, </a:t>
            </a:r>
            <a:endParaRPr/>
          </a:p>
          <a:p>
            <a:pPr lvl="1">
              <a:lnSpc>
                <a:spcPct val="100000"/>
              </a:lnSpc>
              <a:buSzPct val="70000"/>
              <a:buFont typeface="Courier New"/>
              <a:buChar char="o"/>
            </a:pPr>
            <a:r>
              <a:rPr lang="en-US" sz="2400">
                <a:solidFill>
                  <a:srgbClr val="c00000"/>
                </a:solidFill>
                <a:latin typeface="Tw Cen MT"/>
                <a:ea typeface="굴림"/>
              </a:rPr>
              <a:t>P(B)=P(B|A) × P(A) + P(B|Ā) × P(Ā) </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1295280" y="4876920"/>
            <a:ext cx="7086240" cy="761760"/>
          </a:xfrm>
          <a:prstGeom prst="rect">
            <a:avLst/>
          </a:prstGeom>
          <a:noFill/>
          <a:ln>
            <a:noFill/>
          </a:ln>
        </p:spPr>
        <p:txBody>
          <a:bodyPr lIns="90000" rIns="90000" tIns="46800" bIns="46800"/>
          <a:p>
            <a:pPr>
              <a:lnSpc>
                <a:spcPct val="100000"/>
              </a:lnSpc>
            </a:pPr>
            <a:r>
              <a:rPr lang="en-US" sz="2800">
                <a:solidFill>
                  <a:srgbClr val="c00000"/>
                </a:solidFill>
                <a:latin typeface="Tw Cen MT"/>
                <a:ea typeface="굴림"/>
              </a:rPr>
              <a:t>Sample is representative of the population</a:t>
            </a:r>
            <a:endParaRPr/>
          </a:p>
        </p:txBody>
      </p:sp>
      <p:sp>
        <p:nvSpPr>
          <p:cNvPr id="228" name="CustomShape 2"/>
          <p:cNvSpPr/>
          <p:nvPr/>
        </p:nvSpPr>
        <p:spPr>
          <a:xfrm>
            <a:off x="1981080" y="2627280"/>
            <a:ext cx="609120" cy="483840"/>
          </a:xfrm>
          <a:prstGeom prst="rightArrow">
            <a:avLst>
              <a:gd name="adj1" fmla="val 50000"/>
              <a:gd name="adj2" fmla="val 50046"/>
            </a:avLst>
          </a:prstGeom>
          <a:solidFill>
            <a:srgbClr val="94b6d2"/>
          </a:solidFill>
          <a:ln w="10080">
            <a:solidFill>
              <a:srgbClr val="94b6d2"/>
            </a:solidFill>
            <a:miter/>
          </a:ln>
        </p:spPr>
      </p:sp>
      <p:sp>
        <p:nvSpPr>
          <p:cNvPr id="229" name="CustomShape 3"/>
          <p:cNvSpPr/>
          <p:nvPr/>
        </p:nvSpPr>
        <p:spPr>
          <a:xfrm>
            <a:off x="-34920" y="2475000"/>
            <a:ext cx="2048040" cy="94716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Population</a:t>
            </a:r>
            <a:endParaRPr/>
          </a:p>
          <a:p>
            <a:pPr>
              <a:lnSpc>
                <a:spcPct val="100000"/>
              </a:lnSpc>
            </a:pPr>
            <a:r>
              <a:rPr lang="en-US" sz="2800">
                <a:solidFill>
                  <a:srgbClr val="000000"/>
                </a:solidFill>
                <a:latin typeface="Tw Cen MT"/>
                <a:ea typeface="굴림"/>
              </a:rPr>
              <a:t>Mean </a:t>
            </a:r>
            <a:endParaRPr/>
          </a:p>
        </p:txBody>
      </p:sp>
      <p:sp>
        <p:nvSpPr>
          <p:cNvPr id="230" name="CustomShape 4"/>
          <p:cNvSpPr/>
          <p:nvPr/>
        </p:nvSpPr>
        <p:spPr>
          <a:xfrm>
            <a:off x="2554560" y="1828800"/>
            <a:ext cx="3944160" cy="350640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Random sample 1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Random sample 2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Random sample n   </a:t>
            </a:r>
            <a:r>
              <a:rPr lang="en-US" sz="2800">
                <a:solidFill>
                  <a:srgbClr val="94b6d2"/>
                </a:solidFill>
                <a:latin typeface="Wingdings"/>
                <a:ea typeface="굴림"/>
              </a:rPr>
              <a:t></a:t>
            </a:r>
            <a:endParaRPr/>
          </a:p>
          <a:p>
            <a:pPr>
              <a:lnSpc>
                <a:spcPct val="100000"/>
              </a:lnSpc>
            </a:pPr>
            <a:endParaRPr/>
          </a:p>
          <a:p>
            <a:pPr>
              <a:lnSpc>
                <a:spcPct val="100000"/>
              </a:lnSpc>
            </a:pPr>
            <a:endParaRPr/>
          </a:p>
        </p:txBody>
      </p:sp>
      <p:sp>
        <p:nvSpPr>
          <p:cNvPr id="231" name="CustomShape 5"/>
          <p:cNvSpPr/>
          <p:nvPr/>
        </p:nvSpPr>
        <p:spPr>
          <a:xfrm>
            <a:off x="0" y="1271520"/>
            <a:ext cx="533160" cy="244080"/>
          </a:xfrm>
          <a:prstGeom prst="rect">
            <a:avLst/>
          </a:prstGeom>
          <a:noFill/>
          <a:ln>
            <a:noFill/>
          </a:ln>
        </p:spPr>
      </p:sp>
      <p:sp>
        <p:nvSpPr>
          <p:cNvPr id="232" name="CustomShape 6"/>
          <p:cNvSpPr/>
          <p:nvPr/>
        </p:nvSpPr>
        <p:spPr>
          <a:xfrm>
            <a:off x="152280" y="68400"/>
            <a:ext cx="88387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Research question: center of a population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Total probability rule</a:t>
            </a:r>
            <a:endParaRPr/>
          </a:p>
        </p:txBody>
      </p:sp>
      <p:sp>
        <p:nvSpPr>
          <p:cNvPr id="379" name="CustomShape 2"/>
          <p:cNvSpPr/>
          <p:nvPr/>
        </p:nvSpPr>
        <p:spPr>
          <a:xfrm>
            <a:off x="0" y="1271520"/>
            <a:ext cx="533160" cy="244080"/>
          </a:xfrm>
          <a:prstGeom prst="rect">
            <a:avLst/>
          </a:prstGeom>
          <a:noFill/>
          <a:ln>
            <a:noFill/>
          </a:ln>
        </p:spPr>
      </p:sp>
      <p:sp>
        <p:nvSpPr>
          <p:cNvPr id="380" name="CustomShape 3"/>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For any event A &amp; B, </a:t>
            </a:r>
            <a:endParaRPr/>
          </a:p>
          <a:p>
            <a:pPr lvl="1">
              <a:lnSpc>
                <a:spcPct val="100000"/>
              </a:lnSpc>
              <a:buSzPct val="70000"/>
              <a:buFont typeface="Courier New"/>
              <a:buChar char="o"/>
            </a:pPr>
            <a:r>
              <a:rPr lang="en-US" sz="2400">
                <a:solidFill>
                  <a:srgbClr val="000000"/>
                </a:solidFill>
                <a:latin typeface="Tw Cen MT"/>
                <a:ea typeface="굴림"/>
              </a:rPr>
              <a:t>P(B)=P(B|A) × P(A) + P(B|Ā) × P(Ā) </a:t>
            </a:r>
            <a:endParaRPr/>
          </a:p>
          <a:p>
            <a:pPr>
              <a:lnSpc>
                <a:spcPct val="100000"/>
              </a:lnSpc>
            </a:pPr>
            <a:r>
              <a:rPr lang="en-US" sz="2400">
                <a:solidFill>
                  <a:srgbClr val="c00000"/>
                </a:solidFill>
                <a:latin typeface="Tw Cen MT"/>
                <a:ea typeface="굴림"/>
              </a:rPr>
              <a:t>Because</a:t>
            </a:r>
            <a:endParaRPr/>
          </a:p>
          <a:p>
            <a:pPr lvl="1">
              <a:lnSpc>
                <a:spcPct val="100000"/>
              </a:lnSpc>
              <a:buSzPct val="70000"/>
              <a:buFont typeface="Courier New"/>
              <a:buChar char="o"/>
            </a:pPr>
            <a:r>
              <a:rPr lang="en-US" sz="2400">
                <a:solidFill>
                  <a:srgbClr val="c00000"/>
                </a:solidFill>
                <a:latin typeface="Tw Cen MT"/>
                <a:ea typeface="굴림"/>
              </a:rPr>
              <a:t>P(B)=P(B ∩ A) + P(B ∩ Ā)‏</a:t>
            </a:r>
            <a:endParaRPr/>
          </a:p>
          <a:p>
            <a:pPr lvl="1">
              <a:lnSpc>
                <a:spcPct val="100000"/>
              </a:lnSpc>
              <a:buSzPct val="70000"/>
              <a:buFont typeface="Courier New"/>
              <a:buChar char="o"/>
            </a:pPr>
            <a:r>
              <a:rPr lang="en-US" sz="2400">
                <a:solidFill>
                  <a:srgbClr val="c00000"/>
                </a:solidFill>
                <a:latin typeface="Tw Cen MT"/>
                <a:ea typeface="굴림"/>
              </a:rPr>
              <a:t>P(B)=P(A) ×P(B|A) + P(Ā) ×P(B| Ā) </a:t>
            </a:r>
            <a:endParaRPr/>
          </a:p>
          <a:p>
            <a:pPr>
              <a:lnSpc>
                <a:spcPct val="100000"/>
              </a:lnSpc>
            </a:pP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609480" y="1600200"/>
            <a:ext cx="8152920" cy="4343040"/>
          </a:xfrm>
          <a:prstGeom prst="rect">
            <a:avLst/>
          </a:prstGeom>
          <a:noFill/>
          <a:ln>
            <a:noFill/>
          </a:ln>
        </p:spPr>
        <p:txBody>
          <a:bodyPr lIns="90000" rIns="90000" tIns="46800" bIns="46800"/>
          <a:p>
            <a:pPr>
              <a:lnSpc>
                <a:spcPct val="100000"/>
              </a:lnSpc>
              <a:buSzPct val="60000"/>
              <a:buFont typeface="Wingdings" charset="2"/>
              <a:buChar char=""/>
            </a:pPr>
            <a:r>
              <a:rPr lang="en-US">
                <a:solidFill>
                  <a:srgbClr val="000000"/>
                </a:solidFill>
                <a:latin typeface="Tw Cen MT"/>
                <a:ea typeface="굴림"/>
              </a:rPr>
              <a:t>Physicians recommend that all women over age 50 be screened for breast cancer. The definitive test for identifying breast tumors is a breast biopsy. However, this procedure is too expensive and invasive to recommend for all women over 50. Instead, they are encouraged to have a mammogram every 1 to 2 years. Women with positive mammogram are then tested further with a biopsy</a:t>
            </a:r>
            <a:endParaRPr/>
          </a:p>
          <a:p>
            <a:pPr>
              <a:lnSpc>
                <a:spcPct val="100000"/>
              </a:lnSpc>
              <a:buSzPct val="60000"/>
              <a:buFont typeface="Wingdings" charset="2"/>
              <a:buChar char=""/>
            </a:pPr>
            <a:r>
              <a:rPr lang="en-US">
                <a:solidFill>
                  <a:srgbClr val="000000"/>
                </a:solidFill>
                <a:latin typeface="Tw Cen MT"/>
                <a:ea typeface="굴림"/>
              </a:rPr>
              <a:t>Ideally, the probability of breast cancer among women who are mammogram positive would be 1 and the probability of breast cancer among women who are mammogram negative would be 0. The two events {mammogram positive} and {breast cancer} would then be completely dependent; the results of the screening test would determine the disease state</a:t>
            </a:r>
            <a:endParaRPr/>
          </a:p>
          <a:p>
            <a:pPr>
              <a:lnSpc>
                <a:spcPct val="100000"/>
              </a:lnSpc>
              <a:buSzPct val="60000"/>
              <a:buFont typeface="Wingdings" charset="2"/>
              <a:buChar char=""/>
            </a:pPr>
            <a:r>
              <a:rPr lang="en-US">
                <a:solidFill>
                  <a:srgbClr val="000000"/>
                </a:solidFill>
                <a:latin typeface="Tw Cen MT"/>
                <a:ea typeface="굴림"/>
              </a:rPr>
              <a:t>The opposite extreme is achieved when the events {mammogram positive} and {breast cancer} are completely independent. In this case, the probability of breast cancer would be the same regardless of whether the mammogram is positive or negative, and the mammogram would not be the useful in screening for breast cancer and should not be used          </a:t>
            </a:r>
            <a:endParaRPr/>
          </a:p>
        </p:txBody>
      </p:sp>
      <p:sp>
        <p:nvSpPr>
          <p:cNvPr id="382" name="CustomShape 2"/>
          <p:cNvSpPr/>
          <p:nvPr/>
        </p:nvSpPr>
        <p:spPr>
          <a:xfrm>
            <a:off x="0" y="1271520"/>
            <a:ext cx="533160" cy="244080"/>
          </a:xfrm>
          <a:prstGeom prst="rect">
            <a:avLst/>
          </a:prstGeom>
          <a:noFill/>
          <a:ln>
            <a:noFill/>
          </a:ln>
        </p:spPr>
      </p:sp>
      <p:sp>
        <p:nvSpPr>
          <p:cNvPr id="383" name="CustomShape 3"/>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2800">
                <a:solidFill>
                  <a:srgbClr val="775f55"/>
                </a:solidFill>
                <a:latin typeface="Tw Cen MT"/>
                <a:ea typeface="굴림"/>
              </a:rPr>
              <a:t>Example 3.18: Breast Cancer </a:t>
            </a: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TextShape 1"/>
          <p:cNvSpPr txBox="1"/>
          <p:nvPr/>
        </p:nvSpPr>
        <p:spPr>
          <a:xfrm>
            <a:off x="609480" y="6480"/>
            <a:ext cx="8151480" cy="1433160"/>
          </a:xfrm>
          <a:prstGeom prst="rect">
            <a:avLst/>
          </a:prstGeom>
        </p:spPr>
        <p:txBody>
          <a:bodyPr lIns="90000" rIns="90000" tIns="46800" bIns="46800" anchor="ctr"/>
          <a:p>
            <a:pPr>
              <a:lnSpc>
                <a:spcPct val="101000"/>
              </a:lnSpc>
            </a:pPr>
            <a:r>
              <a:rPr lang="en-GB" sz="4400">
                <a:solidFill>
                  <a:srgbClr val="775f55"/>
                </a:solidFill>
                <a:latin typeface="Tw Cen MT"/>
                <a:ea typeface="굴림"/>
              </a:rPr>
              <a:t>Relative risk</a:t>
            </a:r>
            <a:endParaRPr/>
          </a:p>
        </p:txBody>
      </p:sp>
      <p:sp>
        <p:nvSpPr>
          <p:cNvPr id="385" name="TextShape 2"/>
          <p:cNvSpPr txBox="1"/>
          <p:nvPr/>
        </p:nvSpPr>
        <p:spPr>
          <a:xfrm>
            <a:off x="612720" y="1600200"/>
            <a:ext cx="8151480" cy="4524120"/>
          </a:xfrm>
          <a:prstGeom prst="rect">
            <a:avLst/>
          </a:prstGeom>
        </p:spPr>
        <p:txBody>
          <a:bodyPr lIns="90000" rIns="90000" tIns="46800" bIns="46800"/>
          <a:p>
            <a:pPr>
              <a:lnSpc>
                <a:spcPct val="101000"/>
              </a:lnSpc>
              <a:buSzPct val="60000"/>
              <a:buFont typeface="Wingdings" charset="2"/>
              <a:buChar char=""/>
            </a:pPr>
            <a:r>
              <a:rPr lang="en-GB" sz="2900">
                <a:solidFill>
                  <a:srgbClr val="000000"/>
                </a:solidFill>
                <a:latin typeface="Tw Cen MT"/>
                <a:ea typeface="굴림"/>
              </a:rPr>
              <a:t>For any two events, the </a:t>
            </a:r>
            <a:r>
              <a:rPr b="1" lang="en-GB" sz="2900">
                <a:solidFill>
                  <a:srgbClr val="000000"/>
                </a:solidFill>
                <a:latin typeface="Tw Cen MT"/>
                <a:ea typeface="굴림"/>
              </a:rPr>
              <a:t>relative risk </a:t>
            </a:r>
            <a:r>
              <a:rPr lang="en-GB" sz="2900">
                <a:solidFill>
                  <a:srgbClr val="000000"/>
                </a:solidFill>
                <a:latin typeface="Tw Cen MT"/>
                <a:ea typeface="굴림"/>
              </a:rPr>
              <a:t>of B given A is defined as</a:t>
            </a:r>
            <a:endParaRPr/>
          </a:p>
          <a:p>
            <a:pPr>
              <a:lnSpc>
                <a:spcPct val="100000"/>
              </a:lnSpc>
            </a:pPr>
            <a:r>
              <a:rPr lang="en-GB" sz="2900">
                <a:solidFill>
                  <a:srgbClr val="000000"/>
                </a:solidFill>
                <a:latin typeface="Tw Cen MT"/>
                <a:ea typeface="굴림"/>
              </a:rPr>
              <a:t>             </a:t>
            </a:r>
            <a:r>
              <a:rPr lang="en-GB" sz="2900">
                <a:solidFill>
                  <a:srgbClr val="000000"/>
                </a:solidFill>
                <a:latin typeface="Tw Cen MT"/>
                <a:ea typeface="굴림"/>
              </a:rPr>
              <a:t>RR=Pr(B|A)/Pr(B|  )</a:t>
            </a:r>
            <a:endParaRPr/>
          </a:p>
          <a:p>
            <a:pPr>
              <a:lnSpc>
                <a:spcPct val="100000"/>
              </a:lnSpc>
            </a:pPr>
            <a:endParaRPr/>
          </a:p>
          <a:p>
            <a:pPr>
              <a:lnSpc>
                <a:spcPct val="101000"/>
              </a:lnSpc>
              <a:buSzPct val="60000"/>
              <a:buFont typeface="Wingdings" charset="2"/>
              <a:buChar char=""/>
            </a:pPr>
            <a:r>
              <a:rPr lang="en-GB" sz="2400">
                <a:solidFill>
                  <a:srgbClr val="000000"/>
                </a:solidFill>
                <a:latin typeface="Tw Cen MT"/>
                <a:ea typeface="굴림"/>
              </a:rPr>
              <a:t>Note that if A and B are independent, then the RR is 1. If two events A and B are dependent, then RR is different from 1. Heuristically, the more the dependence between two events increases, the further the RR will be from 1</a:t>
            </a:r>
            <a:endParaRPr/>
          </a:p>
        </p:txBody>
      </p:sp>
      <p:pic>
        <p:nvPicPr>
          <p:cNvPr id="386" name="" descr=""/>
          <p:cNvPicPr/>
          <p:nvPr/>
        </p:nvPicPr>
        <p:blipFill>
          <a:blip r:embed="rId1"/>
          <a:stretch>
            <a:fillRect/>
          </a:stretch>
        </p:blipFill>
        <p:spPr>
          <a:xfrm>
            <a:off x="4648320" y="2641680"/>
            <a:ext cx="304920" cy="343080"/>
          </a:xfrm>
          <a:prstGeom prst="rect">
            <a:avLst/>
          </a:prstGeom>
          <a:ln>
            <a:noFill/>
          </a:ln>
        </p:spPr>
      </p:pic>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CustomShape 1"/>
          <p:cNvSpPr/>
          <p:nvPr/>
        </p:nvSpPr>
        <p:spPr>
          <a:xfrm>
            <a:off x="609480" y="1523880"/>
            <a:ext cx="7924320" cy="4114440"/>
          </a:xfrm>
          <a:prstGeom prst="rect">
            <a:avLst/>
          </a:prstGeom>
          <a:noFill/>
          <a:ln>
            <a:noFill/>
          </a:ln>
        </p:spPr>
        <p:txBody>
          <a:bodyPr lIns="90000" rIns="90000" tIns="46800" bIns="46800"/>
          <a:p>
            <a:pPr>
              <a:lnSpc>
                <a:spcPct val="100000"/>
              </a:lnSpc>
              <a:buSzPct val="60000"/>
              <a:buFont typeface="Courier New"/>
              <a:buChar char="o"/>
            </a:pPr>
            <a:r>
              <a:rPr lang="en-US" sz="2000">
                <a:solidFill>
                  <a:srgbClr val="000000"/>
                </a:solidFill>
                <a:latin typeface="Tw Cen MT"/>
                <a:ea typeface="굴림"/>
              </a:rPr>
              <a:t>Suppose that among 100,000 women with negative mammograms 20 will be diagnosed with breast cancer within 2 years, or</a:t>
            </a:r>
            <a:endParaRPr/>
          </a:p>
          <a:p>
            <a:pPr>
              <a:lnSpc>
                <a:spcPct val="100000"/>
              </a:lnSpc>
              <a:buSzPct val="60000"/>
              <a:buFont typeface="Courier New"/>
              <a:buChar char="o"/>
            </a:pPr>
            <a:r>
              <a:rPr lang="en-US" sz="2000">
                <a:solidFill>
                  <a:srgbClr val="000000"/>
                </a:solidFill>
                <a:latin typeface="Tw Cen MT"/>
                <a:ea typeface="굴림"/>
              </a:rPr>
              <a:t>Suppose that among 1 woman in 10 with positive mammograms will be diagnosed with breast cancer within 2 years, or Pr(B|A)=0.1.</a:t>
            </a:r>
            <a:endParaRPr/>
          </a:p>
          <a:p>
            <a:pPr>
              <a:lnSpc>
                <a:spcPct val="100000"/>
              </a:lnSpc>
              <a:buSzPct val="60000"/>
              <a:buFont typeface="Courier New"/>
              <a:buChar char="o"/>
            </a:pPr>
            <a:r>
              <a:rPr lang="en-US" sz="2000">
                <a:solidFill>
                  <a:srgbClr val="000000"/>
                </a:solidFill>
                <a:latin typeface="Tw Cen MT"/>
                <a:ea typeface="굴림"/>
              </a:rPr>
              <a:t>The two events A and B would be highly dependent, because</a:t>
            </a:r>
            <a:endParaRPr/>
          </a:p>
          <a:p>
            <a:pPr>
              <a:lnSpc>
                <a:spcPct val="100000"/>
              </a:lnSpc>
            </a:pPr>
            <a:endParaRPr/>
          </a:p>
          <a:p>
            <a:pPr>
              <a:lnSpc>
                <a:spcPct val="100000"/>
              </a:lnSpc>
            </a:pPr>
            <a:endParaRPr/>
          </a:p>
          <a:p>
            <a:pPr>
              <a:lnSpc>
                <a:spcPct val="100000"/>
              </a:lnSpc>
              <a:buSzPct val="60000"/>
              <a:buFont typeface="Courier New"/>
              <a:buChar char="o"/>
            </a:pPr>
            <a:r>
              <a:rPr lang="en-US" sz="2000">
                <a:solidFill>
                  <a:srgbClr val="000000"/>
                </a:solidFill>
                <a:latin typeface="Tw Cen MT"/>
                <a:ea typeface="굴림"/>
              </a:rPr>
              <a:t>In other words, women with positive mammograms are 500 times more likely to develop breast cancer over the next 2 years than are women with negative mammograms   </a:t>
            </a:r>
            <a:endParaRPr/>
          </a:p>
          <a:p>
            <a:pPr>
              <a:lnSpc>
                <a:spcPct val="100000"/>
              </a:lnSpc>
            </a:pPr>
            <a:endParaRPr/>
          </a:p>
          <a:p>
            <a:pPr>
              <a:lnSpc>
                <a:spcPct val="100000"/>
              </a:lnSpc>
            </a:pPr>
            <a:endParaRPr/>
          </a:p>
        </p:txBody>
      </p:sp>
      <p:sp>
        <p:nvSpPr>
          <p:cNvPr id="388" name="CustomShape 2"/>
          <p:cNvSpPr/>
          <p:nvPr/>
        </p:nvSpPr>
        <p:spPr>
          <a:xfrm>
            <a:off x="0" y="1271520"/>
            <a:ext cx="533160" cy="244080"/>
          </a:xfrm>
          <a:prstGeom prst="rect">
            <a:avLst/>
          </a:prstGeom>
          <a:noFill/>
          <a:ln>
            <a:noFill/>
          </a:ln>
        </p:spPr>
      </p:sp>
      <p:sp>
        <p:nvSpPr>
          <p:cNvPr id="389" name="CustomShape 3"/>
          <p:cNvSpPr/>
          <p:nvPr/>
        </p:nvSpPr>
        <p:spPr>
          <a:xfrm>
            <a:off x="609480" y="152280"/>
            <a:ext cx="7772040" cy="1142640"/>
          </a:xfrm>
          <a:prstGeom prst="rect">
            <a:avLst/>
          </a:prstGeom>
          <a:noFill/>
          <a:ln>
            <a:noFill/>
          </a:ln>
        </p:spPr>
        <p:txBody>
          <a:bodyPr lIns="90000" rIns="90000" tIns="46800" bIns="46800" anchor="ctr"/>
          <a:p>
            <a:pPr>
              <a:lnSpc>
                <a:spcPct val="100000"/>
              </a:lnSpc>
            </a:pPr>
            <a:r>
              <a:rPr lang="en-US" sz="2400">
                <a:solidFill>
                  <a:srgbClr val="775f55"/>
                </a:solidFill>
                <a:latin typeface="Tw Cen MT"/>
                <a:ea typeface="굴림"/>
              </a:rPr>
              <a:t>Back to the breast cancer example</a:t>
            </a:r>
            <a:endParaRPr/>
          </a:p>
        </p:txBody>
      </p:sp>
      <p:pic>
        <p:nvPicPr>
          <p:cNvPr id="390" name="" descr=""/>
          <p:cNvPicPr/>
          <p:nvPr/>
        </p:nvPicPr>
        <p:blipFill>
          <a:blip r:embed="rId1"/>
          <a:stretch>
            <a:fillRect/>
          </a:stretch>
        </p:blipFill>
        <p:spPr>
          <a:xfrm>
            <a:off x="2666880" y="3429000"/>
            <a:ext cx="2895480" cy="368280"/>
          </a:xfrm>
          <a:prstGeom prst="rect">
            <a:avLst/>
          </a:prstGeom>
          <a:ln>
            <a:noFill/>
          </a:ln>
        </p:spPr>
      </p:pic>
      <p:pic>
        <p:nvPicPr>
          <p:cNvPr id="391" name="" descr=""/>
          <p:cNvPicPr/>
          <p:nvPr/>
        </p:nvPicPr>
        <p:blipFill>
          <a:blip r:embed="rId2"/>
          <a:stretch>
            <a:fillRect/>
          </a:stretch>
        </p:blipFill>
        <p:spPr>
          <a:xfrm>
            <a:off x="1219320" y="5257800"/>
            <a:ext cx="5537160" cy="45720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TextShape 1"/>
          <p:cNvSpPr txBox="1"/>
          <p:nvPr/>
        </p:nvSpPr>
        <p:spPr>
          <a:xfrm>
            <a:off x="609480" y="6480"/>
            <a:ext cx="8151480" cy="1433160"/>
          </a:xfrm>
          <a:prstGeom prst="rect">
            <a:avLst/>
          </a:prstGeom>
        </p:spPr>
        <p:txBody>
          <a:bodyPr lIns="90000" rIns="90000" tIns="46800" bIns="46800" anchor="ctr"/>
          <a:p>
            <a:pPr>
              <a:lnSpc>
                <a:spcPct val="101000"/>
              </a:lnSpc>
            </a:pPr>
            <a:r>
              <a:rPr lang="en-GB" sz="3600">
                <a:solidFill>
                  <a:srgbClr val="775f55"/>
                </a:solidFill>
                <a:latin typeface="Tw Cen MT"/>
                <a:ea typeface="굴림"/>
              </a:rPr>
              <a:t>See breast cancer example again</a:t>
            </a:r>
            <a:endParaRPr/>
          </a:p>
        </p:txBody>
      </p:sp>
      <p:sp>
        <p:nvSpPr>
          <p:cNvPr id="393" name="TextShape 2"/>
          <p:cNvSpPr txBox="1"/>
          <p:nvPr/>
        </p:nvSpPr>
        <p:spPr>
          <a:xfrm>
            <a:off x="612720" y="1600200"/>
            <a:ext cx="8151480" cy="4524120"/>
          </a:xfrm>
          <a:prstGeom prst="rect">
            <a:avLst/>
          </a:prstGeom>
        </p:spPr>
        <p:txBody>
          <a:bodyPr lIns="90000" rIns="90000" tIns="46800" bIns="46800"/>
          <a:p>
            <a:pPr>
              <a:lnSpc>
                <a:spcPct val="101000"/>
              </a:lnSpc>
              <a:buSzPct val="60000"/>
              <a:buFont typeface="Wingdings" charset="2"/>
              <a:buChar char=""/>
            </a:pPr>
            <a:r>
              <a:rPr lang="en-GB" sz="2400">
                <a:solidFill>
                  <a:srgbClr val="000000"/>
                </a:solidFill>
                <a:latin typeface="Tw Cen MT"/>
                <a:ea typeface="굴림"/>
              </a:rPr>
              <a:t>Let A={mammogram+} and B={breast cancer}</a:t>
            </a:r>
            <a:endParaRPr/>
          </a:p>
          <a:p>
            <a:pPr>
              <a:lnSpc>
                <a:spcPct val="101000"/>
              </a:lnSpc>
              <a:buSzPct val="60000"/>
              <a:buFont typeface="Wingdings" charset="2"/>
              <a:buChar char=""/>
            </a:pPr>
            <a:r>
              <a:rPr lang="en-GB" sz="2400">
                <a:solidFill>
                  <a:srgbClr val="000000"/>
                </a:solidFill>
                <a:latin typeface="Tw Cen MT"/>
                <a:ea typeface="굴림"/>
              </a:rPr>
              <a:t>In the above example, Pr(B|A)=0.1 and</a:t>
            </a:r>
            <a:r>
              <a:rPr lang="en-GB" sz="2400">
                <a:solidFill>
                  <a:srgbClr val="000000"/>
                </a:solidFill>
                <a:latin typeface="Tw Cen MT"/>
                <a:ea typeface="굴림"/>
              </a:rPr>
              <a:t> Pr(B|Ā)=0.0002 </a:t>
            </a:r>
            <a:endParaRPr/>
          </a:p>
          <a:p>
            <a:pPr>
              <a:lnSpc>
                <a:spcPct val="101000"/>
              </a:lnSpc>
              <a:buSzPct val="60000"/>
              <a:buFont typeface="Wingdings" charset="2"/>
              <a:buChar char=""/>
            </a:pPr>
            <a:r>
              <a:rPr lang="en-GB" sz="2400">
                <a:solidFill>
                  <a:srgbClr val="000000"/>
                </a:solidFill>
                <a:latin typeface="Tw Cen MT"/>
                <a:ea typeface="굴림"/>
              </a:rPr>
              <a:t>Suppose that 7% of the general population of women will have positive mammogram. What is the probability of developing breast cancer over the next  2 years among women in the general population?</a:t>
            </a:r>
            <a:endParaRPr/>
          </a:p>
          <a:p>
            <a:pPr>
              <a:lnSpc>
                <a:spcPct val="101000"/>
              </a:lnSpc>
              <a:buSzPct val="60000"/>
              <a:buFont typeface="Wingdings" charset="2"/>
              <a:buChar char=""/>
            </a:pPr>
            <a:r>
              <a:rPr lang="en-GB" sz="2400">
                <a:solidFill>
                  <a:srgbClr val="000000"/>
                </a:solidFill>
                <a:latin typeface="Tw Cen MT"/>
                <a:ea typeface="굴림"/>
              </a:rPr>
              <a:t>Using total probability rule:</a:t>
            </a:r>
            <a:endParaRPr/>
          </a:p>
          <a:p>
            <a:pPr>
              <a:lnSpc>
                <a:spcPct val="100000"/>
              </a:lnSpc>
            </a:pPr>
            <a:r>
              <a:rPr lang="en-GB" sz="2400">
                <a:solidFill>
                  <a:srgbClr val="000000"/>
                </a:solidFill>
                <a:latin typeface="Tw Cen MT"/>
                <a:ea typeface="굴림"/>
              </a:rPr>
              <a:t>         </a:t>
            </a:r>
            <a:r>
              <a:rPr lang="en-GB" sz="2400">
                <a:solidFill>
                  <a:srgbClr val="000000"/>
                </a:solidFill>
                <a:latin typeface="Tw Cen MT"/>
                <a:ea typeface="굴림"/>
              </a:rPr>
              <a:t>Pr(B)=Pr(B|A) × Pr(A) + Pr(B|Ā) </a:t>
            </a:r>
            <a:r>
              <a:rPr lang="en-GB" sz="2400">
                <a:solidFill>
                  <a:srgbClr val="000000"/>
                </a:solidFill>
                <a:latin typeface="Symbol"/>
                <a:ea typeface="굴림"/>
              </a:rPr>
              <a:t></a:t>
            </a:r>
            <a:r>
              <a:rPr lang="en-GB" sz="2400">
                <a:solidFill>
                  <a:srgbClr val="000000"/>
                </a:solidFill>
                <a:latin typeface="Tw Cen MT"/>
                <a:ea typeface="굴림"/>
              </a:rPr>
              <a:t>Pr(Ā)</a:t>
            </a:r>
            <a:endParaRPr/>
          </a:p>
          <a:p>
            <a:pPr>
              <a:lnSpc>
                <a:spcPct val="100000"/>
              </a:lnSpc>
            </a:pPr>
            <a:r>
              <a:rPr lang="en-GB" sz="2400">
                <a:solidFill>
                  <a:srgbClr val="000000"/>
                </a:solidFill>
                <a:latin typeface="Tw Cen MT"/>
                <a:ea typeface="굴림"/>
              </a:rPr>
              <a:t>                </a:t>
            </a:r>
            <a:r>
              <a:rPr lang="en-GB" sz="2400">
                <a:solidFill>
                  <a:srgbClr val="000000"/>
                </a:solidFill>
                <a:latin typeface="Tw Cen MT"/>
                <a:ea typeface="굴림"/>
              </a:rPr>
              <a:t>=0.1*0.07+0.002*0.93=0.00719</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Exhaustive events</a:t>
            </a:r>
            <a:endParaRPr/>
          </a:p>
        </p:txBody>
      </p:sp>
      <p:sp>
        <p:nvSpPr>
          <p:cNvPr id="395" name="CustomShape 2"/>
          <p:cNvSpPr/>
          <p:nvPr/>
        </p:nvSpPr>
        <p:spPr>
          <a:xfrm>
            <a:off x="0" y="1271520"/>
            <a:ext cx="533160" cy="244080"/>
          </a:xfrm>
          <a:prstGeom prst="rect">
            <a:avLst/>
          </a:prstGeom>
          <a:noFill/>
          <a:ln>
            <a:noFill/>
          </a:ln>
        </p:spPr>
      </p:sp>
      <p:sp>
        <p:nvSpPr>
          <p:cNvPr id="396" name="CustomShape 3"/>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c00000"/>
                </a:solidFill>
                <a:latin typeface="Tw Cen MT"/>
                <a:ea typeface="굴림"/>
              </a:rPr>
              <a:t>A set of events is jointly or collectively exhaustive if at least one of the events must occur</a:t>
            </a:r>
            <a:endParaRPr/>
          </a:p>
          <a:p>
            <a:pPr>
              <a:lnSpc>
                <a:spcPct val="100000"/>
              </a:lnSpc>
              <a:buSzPct val="60000"/>
              <a:buFont typeface="Wingdings" charset="2"/>
              <a:buChar char=""/>
            </a:pPr>
            <a:r>
              <a:rPr lang="en-US" sz="2400">
                <a:solidFill>
                  <a:srgbClr val="c00000"/>
                </a:solidFill>
                <a:latin typeface="Tw Cen MT"/>
                <a:ea typeface="굴림"/>
              </a:rPr>
              <a:t>Their union must cover all the event within the entire sample space </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Exhaustive events</a:t>
            </a:r>
            <a:endParaRPr/>
          </a:p>
        </p:txBody>
      </p:sp>
      <p:sp>
        <p:nvSpPr>
          <p:cNvPr id="398" name="CustomShape 2"/>
          <p:cNvSpPr/>
          <p:nvPr/>
        </p:nvSpPr>
        <p:spPr>
          <a:xfrm>
            <a:off x="0" y="1271520"/>
            <a:ext cx="533160" cy="244080"/>
          </a:xfrm>
          <a:prstGeom prst="rect">
            <a:avLst/>
          </a:prstGeom>
          <a:noFill/>
          <a:ln>
            <a:noFill/>
          </a:ln>
        </p:spPr>
      </p:sp>
      <p:sp>
        <p:nvSpPr>
          <p:cNvPr id="399" name="CustomShape 3"/>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400">
                <a:solidFill>
                  <a:srgbClr val="000000"/>
                </a:solidFill>
                <a:latin typeface="Tw Cen MT"/>
                <a:ea typeface="굴림"/>
              </a:rPr>
              <a:t>A set of events is jointly or collectively exhaustive if at least one of the events must occur</a:t>
            </a:r>
            <a:endParaRPr/>
          </a:p>
          <a:p>
            <a:pPr>
              <a:lnSpc>
                <a:spcPct val="100000"/>
              </a:lnSpc>
              <a:buSzPct val="60000"/>
              <a:buFont typeface="Wingdings" charset="2"/>
              <a:buChar char=""/>
            </a:pPr>
            <a:r>
              <a:rPr lang="en-US" sz="2400">
                <a:solidFill>
                  <a:srgbClr val="000000"/>
                </a:solidFill>
                <a:latin typeface="Tw Cen MT"/>
                <a:ea typeface="굴림"/>
              </a:rPr>
              <a:t>Their union must cover all the event within the entire sample space </a:t>
            </a:r>
            <a:endParaRPr/>
          </a:p>
          <a:p>
            <a:pPr>
              <a:lnSpc>
                <a:spcPct val="100000"/>
              </a:lnSpc>
              <a:buSzPct val="60000"/>
              <a:buFont typeface="Wingdings" charset="2"/>
              <a:buChar char=""/>
            </a:pPr>
            <a:r>
              <a:rPr lang="en-US" sz="2400">
                <a:solidFill>
                  <a:srgbClr val="c00000"/>
                </a:solidFill>
                <a:latin typeface="Tw Cen MT"/>
                <a:ea typeface="굴림"/>
              </a:rPr>
              <a:t>For example, </a:t>
            </a:r>
            <a:endParaRPr/>
          </a:p>
          <a:p>
            <a:pPr lvl="1">
              <a:lnSpc>
                <a:spcPct val="100000"/>
              </a:lnSpc>
              <a:buSzPct val="70000"/>
              <a:buFont typeface="Courier New"/>
              <a:buChar char="o"/>
            </a:pPr>
            <a:r>
              <a:rPr lang="en-US" sz="2400">
                <a:solidFill>
                  <a:srgbClr val="c00000"/>
                </a:solidFill>
                <a:latin typeface="Tw Cen MT"/>
                <a:ea typeface="굴림"/>
              </a:rPr>
              <a:t>Events A and B are collectively exhaustive if A ∪ B = </a:t>
            </a:r>
            <a:r>
              <a:rPr lang="en-US" sz="2400">
                <a:solidFill>
                  <a:srgbClr val="c00000"/>
                </a:solidFill>
                <a:latin typeface="Calibri"/>
                <a:ea typeface="굴림"/>
              </a:rPr>
              <a:t>Ω</a:t>
            </a:r>
            <a:endParaRPr/>
          </a:p>
          <a:p>
            <a:pPr lvl="1">
              <a:lnSpc>
                <a:spcPct val="100000"/>
              </a:lnSpc>
              <a:buSzPct val="70000"/>
              <a:buFont typeface="Courier New"/>
              <a:buChar char="o"/>
            </a:pPr>
            <a:r>
              <a:rPr lang="en-US" sz="2400">
                <a:solidFill>
                  <a:srgbClr val="c00000"/>
                </a:solidFill>
                <a:latin typeface="Tw Cen MT"/>
                <a:ea typeface="굴림"/>
              </a:rPr>
              <a:t>A and Ā are collectively exhaustive </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TextShape 1"/>
          <p:cNvSpPr txBox="1"/>
          <p:nvPr/>
        </p:nvSpPr>
        <p:spPr>
          <a:xfrm>
            <a:off x="609480" y="6480"/>
            <a:ext cx="8151480" cy="1433160"/>
          </a:xfrm>
          <a:prstGeom prst="rect">
            <a:avLst/>
          </a:prstGeom>
        </p:spPr>
        <p:txBody>
          <a:bodyPr lIns="90000" rIns="90000" tIns="46800" bIns="46800" anchor="ctr"/>
          <a:p>
            <a:pPr>
              <a:lnSpc>
                <a:spcPct val="101000"/>
              </a:lnSpc>
            </a:pPr>
            <a:r>
              <a:rPr lang="en-GB" sz="4400">
                <a:solidFill>
                  <a:srgbClr val="775f55"/>
                </a:solidFill>
                <a:latin typeface="Tw Cen MT"/>
                <a:ea typeface="굴림"/>
              </a:rPr>
              <a:t>Exhaustive events</a:t>
            </a:r>
            <a:endParaRPr/>
          </a:p>
        </p:txBody>
      </p:sp>
      <p:sp>
        <p:nvSpPr>
          <p:cNvPr id="401" name="TextShape 2"/>
          <p:cNvSpPr txBox="1"/>
          <p:nvPr/>
        </p:nvSpPr>
        <p:spPr>
          <a:xfrm>
            <a:off x="612720" y="1600200"/>
            <a:ext cx="8151480" cy="4524120"/>
          </a:xfrm>
          <a:prstGeom prst="rect">
            <a:avLst/>
          </a:prstGeom>
        </p:spPr>
        <p:txBody>
          <a:bodyPr lIns="90000" rIns="90000" tIns="46800" bIns="46800"/>
          <a:p>
            <a:pPr>
              <a:lnSpc>
                <a:spcPct val="101000"/>
              </a:lnSpc>
              <a:buSzPct val="60000"/>
              <a:buFont typeface="Wingdings" charset="2"/>
              <a:buChar char=""/>
            </a:pPr>
            <a:r>
              <a:rPr lang="en-GB" sz="2800">
                <a:solidFill>
                  <a:srgbClr val="000000"/>
                </a:solidFill>
                <a:latin typeface="Tw Cen MT"/>
                <a:ea typeface="굴림"/>
              </a:rPr>
              <a:t>A set of events A1, …, Ak is exhaustive if at least one of the events must occur</a:t>
            </a:r>
            <a:endParaRPr/>
          </a:p>
          <a:p>
            <a:pPr>
              <a:lnSpc>
                <a:spcPct val="100000"/>
              </a:lnSpc>
            </a:pPr>
            <a:endParaRPr/>
          </a:p>
          <a:p>
            <a:pPr>
              <a:lnSpc>
                <a:spcPct val="100000"/>
              </a:lnSpc>
            </a:pPr>
            <a:r>
              <a:rPr lang="en-GB" sz="2800">
                <a:solidFill>
                  <a:srgbClr val="000000"/>
                </a:solidFill>
                <a:latin typeface="Tw Cen MT"/>
                <a:ea typeface="굴림"/>
              </a:rPr>
              <a:t>More important,</a:t>
            </a:r>
            <a:endParaRPr/>
          </a:p>
          <a:p>
            <a:pPr>
              <a:lnSpc>
                <a:spcPct val="101000"/>
              </a:lnSpc>
              <a:buSzPct val="60000"/>
              <a:buFont typeface="Wingdings" charset="2"/>
              <a:buChar char=""/>
            </a:pPr>
            <a:r>
              <a:rPr lang="en-GB" sz="2800">
                <a:solidFill>
                  <a:srgbClr val="000000"/>
                </a:solidFill>
                <a:latin typeface="Tw Cen MT"/>
                <a:ea typeface="굴림"/>
              </a:rPr>
              <a:t>Assume that events A1, …, Ak are </a:t>
            </a:r>
            <a:r>
              <a:rPr b="1" lang="en-GB" sz="2800">
                <a:solidFill>
                  <a:srgbClr val="000000"/>
                </a:solidFill>
                <a:latin typeface="Tw Cen MT"/>
                <a:ea typeface="굴림"/>
              </a:rPr>
              <a:t>mutually exclusive and exhaustive</a:t>
            </a:r>
            <a:r>
              <a:rPr lang="en-GB" sz="2800">
                <a:solidFill>
                  <a:srgbClr val="000000"/>
                </a:solidFill>
                <a:latin typeface="Tw Cen MT"/>
                <a:ea typeface="굴림"/>
              </a:rPr>
              <a:t>; that is, as least one of the events must occur and no two events can occur simultaneously. Thus, exact one of the events must occur</a:t>
            </a:r>
            <a:endParaRPr/>
          </a:p>
          <a:p>
            <a:pPr>
              <a:lnSpc>
                <a:spcPct val="100000"/>
              </a:lnSpc>
            </a:pP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TextShape 1"/>
          <p:cNvSpPr txBox="1"/>
          <p:nvPr/>
        </p:nvSpPr>
        <p:spPr>
          <a:xfrm>
            <a:off x="609480" y="6480"/>
            <a:ext cx="8151480" cy="1433160"/>
          </a:xfrm>
          <a:prstGeom prst="rect">
            <a:avLst/>
          </a:prstGeom>
        </p:spPr>
        <p:txBody>
          <a:bodyPr lIns="90000" rIns="90000" tIns="46800" bIns="46800" anchor="ctr"/>
          <a:p>
            <a:pPr>
              <a:lnSpc>
                <a:spcPct val="101000"/>
              </a:lnSpc>
            </a:pPr>
            <a:r>
              <a:rPr b="1" lang="en-GB" sz="3200">
                <a:solidFill>
                  <a:srgbClr val="775f55"/>
                </a:solidFill>
                <a:latin typeface="Tw Cen MT"/>
                <a:ea typeface="굴림"/>
              </a:rPr>
              <a:t>Total-probability rule </a:t>
            </a:r>
            <a:r>
              <a:rPr lang="en-GB" sz="3200">
                <a:solidFill>
                  <a:srgbClr val="775f55"/>
                </a:solidFill>
                <a:latin typeface="Tw Cen MT"/>
                <a:ea typeface="굴림"/>
              </a:rPr>
              <a:t>(general version)</a:t>
            </a:r>
            <a:endParaRPr/>
          </a:p>
        </p:txBody>
      </p:sp>
      <p:sp>
        <p:nvSpPr>
          <p:cNvPr id="403" name="TextShape 2"/>
          <p:cNvSpPr txBox="1"/>
          <p:nvPr/>
        </p:nvSpPr>
        <p:spPr>
          <a:xfrm>
            <a:off x="612720" y="1600200"/>
            <a:ext cx="8151480" cy="4524120"/>
          </a:xfrm>
          <a:prstGeom prst="rect">
            <a:avLst/>
          </a:prstGeom>
        </p:spPr>
        <p:txBody>
          <a:bodyPr lIns="90000" rIns="90000" tIns="46800" bIns="46800"/>
          <a:p>
            <a:pPr>
              <a:lnSpc>
                <a:spcPct val="101000"/>
              </a:lnSpc>
              <a:buSzPct val="60000"/>
              <a:buFont typeface="Wingdings" charset="2"/>
              <a:buChar char=""/>
            </a:pPr>
            <a:r>
              <a:rPr lang="en-GB" sz="2400">
                <a:solidFill>
                  <a:srgbClr val="000000"/>
                </a:solidFill>
                <a:latin typeface="Tw Cen MT"/>
                <a:ea typeface="굴림"/>
              </a:rPr>
              <a:t>Let A1, …, Ak be mutually exclusive and exhaustive events. The unconditional probability of B (Pr(B)) can be written as a weighted average of the conditional probability of B given Ai (Pr(B|Ai)) as follows:</a:t>
            </a:r>
            <a:endParaRPr/>
          </a:p>
          <a:p>
            <a:pPr>
              <a:lnSpc>
                <a:spcPct val="101000"/>
              </a:lnSpc>
            </a:pPr>
            <a:endParaRPr/>
          </a:p>
          <a:p>
            <a:pPr>
              <a:lnSpc>
                <a:spcPct val="100000"/>
              </a:lnSpc>
              <a:buSzPct val="60000"/>
              <a:buFont typeface="Wingdings" charset="2"/>
              <a:buChar char=""/>
            </a:pPr>
            <a:r>
              <a:rPr lang="en-GB" sz="2400">
                <a:solidFill>
                  <a:srgbClr val="000000"/>
                </a:solidFill>
                <a:latin typeface="Tw Cen MT"/>
                <a:ea typeface="굴림"/>
              </a:rPr>
              <a:t>Proof:</a:t>
            </a:r>
            <a:endParaRPr/>
          </a:p>
          <a:p>
            <a:pPr>
              <a:lnSpc>
                <a:spcPct val="100000"/>
              </a:lnSpc>
              <a:buSzPct val="60000"/>
              <a:buFont typeface="Tw Cen MT"/>
              <a:buAutoNum type="arabicPeriod"/>
            </a:pPr>
            <a:r>
              <a:rPr lang="en-GB" sz="2400">
                <a:solidFill>
                  <a:srgbClr val="000000"/>
                </a:solidFill>
                <a:latin typeface="Tw Cen MT"/>
                <a:ea typeface="굴림"/>
              </a:rPr>
              <a:t>Pr(B)=Pr(B</a:t>
            </a:r>
            <a:r>
              <a:rPr lang="en-GB" sz="2400">
                <a:solidFill>
                  <a:srgbClr val="000000"/>
                </a:solidFill>
                <a:latin typeface="Symbol"/>
                <a:ea typeface="굴림"/>
              </a:rPr>
              <a:t></a:t>
            </a:r>
            <a:r>
              <a:rPr lang="en-GB" sz="2400">
                <a:solidFill>
                  <a:srgbClr val="000000"/>
                </a:solidFill>
                <a:latin typeface="Tw Cen MT"/>
                <a:ea typeface="굴림"/>
              </a:rPr>
              <a:t>A1)+…+Pr(B</a:t>
            </a:r>
            <a:r>
              <a:rPr lang="en-GB" sz="2400">
                <a:solidFill>
                  <a:srgbClr val="000000"/>
                </a:solidFill>
                <a:latin typeface="Symbol"/>
                <a:ea typeface="굴림"/>
              </a:rPr>
              <a:t></a:t>
            </a:r>
            <a:r>
              <a:rPr lang="en-GB" sz="2400">
                <a:solidFill>
                  <a:srgbClr val="000000"/>
                </a:solidFill>
                <a:latin typeface="Tw Cen MT"/>
                <a:ea typeface="굴림"/>
              </a:rPr>
              <a:t>Ak), because A1… Ak are mutually exclusive and exhaustive events </a:t>
            </a:r>
            <a:endParaRPr/>
          </a:p>
          <a:p>
            <a:pPr>
              <a:lnSpc>
                <a:spcPct val="100000"/>
              </a:lnSpc>
              <a:buSzPct val="60000"/>
              <a:buFont typeface="Tw Cen MT"/>
              <a:buAutoNum type="arabicPeriod"/>
            </a:pPr>
            <a:r>
              <a:rPr lang="en-GB" sz="2400">
                <a:solidFill>
                  <a:srgbClr val="000000"/>
                </a:solidFill>
                <a:latin typeface="Tw Cen MT"/>
                <a:ea typeface="굴림"/>
              </a:rPr>
              <a:t>Pr(B</a:t>
            </a:r>
            <a:r>
              <a:rPr lang="en-GB" sz="2400">
                <a:solidFill>
                  <a:srgbClr val="000000"/>
                </a:solidFill>
                <a:latin typeface="Symbol"/>
                <a:ea typeface="굴림"/>
              </a:rPr>
              <a:t></a:t>
            </a:r>
            <a:r>
              <a:rPr lang="en-GB" sz="2400">
                <a:solidFill>
                  <a:srgbClr val="000000"/>
                </a:solidFill>
                <a:latin typeface="Tw Cen MT"/>
                <a:ea typeface="굴림"/>
              </a:rPr>
              <a:t>A1)=Pr(A1)*Pr(B|A1), …, Pr(B</a:t>
            </a:r>
            <a:r>
              <a:rPr lang="en-GB" sz="2400">
                <a:solidFill>
                  <a:srgbClr val="000000"/>
                </a:solidFill>
                <a:latin typeface="Symbol"/>
                <a:ea typeface="굴림"/>
              </a:rPr>
              <a:t></a:t>
            </a:r>
            <a:r>
              <a:rPr lang="en-GB" sz="2400">
                <a:solidFill>
                  <a:srgbClr val="000000"/>
                </a:solidFill>
                <a:latin typeface="Tw Cen MT"/>
                <a:ea typeface="굴림"/>
              </a:rPr>
              <a:t>Ak)=Pr(Ak)*Pr(B|Ak), by the definition of conditional probability </a:t>
            </a:r>
            <a:endParaRPr/>
          </a:p>
        </p:txBody>
      </p:sp>
      <p:pic>
        <p:nvPicPr>
          <p:cNvPr id="404" name="" descr=""/>
          <p:cNvPicPr/>
          <p:nvPr/>
        </p:nvPicPr>
        <p:blipFill>
          <a:blip r:embed="rId1"/>
          <a:stretch>
            <a:fillRect/>
          </a:stretch>
        </p:blipFill>
        <p:spPr>
          <a:xfrm>
            <a:off x="2209680" y="3124080"/>
            <a:ext cx="5308560" cy="596880"/>
          </a:xfrm>
          <a:prstGeom prst="rect">
            <a:avLst/>
          </a:prstGeom>
          <a:ln>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5" name="TextShape 1"/>
          <p:cNvSpPr txBox="1"/>
          <p:nvPr/>
        </p:nvSpPr>
        <p:spPr>
          <a:xfrm>
            <a:off x="612720" y="228600"/>
            <a:ext cx="8152920" cy="990360"/>
          </a:xfrm>
          <a:prstGeom prst="rect">
            <a:avLst/>
          </a:prstGeom>
        </p:spPr>
        <p:txBody>
          <a:bodyPr lIns="90000" rIns="90000" tIns="46800" bIns="46800" anchor="ctr"/>
          <a:p>
            <a:pPr>
              <a:lnSpc>
                <a:spcPct val="100000"/>
              </a:lnSpc>
            </a:pPr>
            <a:r>
              <a:rPr lang="en-GB" sz="4400">
                <a:solidFill>
                  <a:srgbClr val="775f55"/>
                </a:solidFill>
                <a:latin typeface="Tw Cen MT"/>
                <a:ea typeface="굴림"/>
              </a:rPr>
              <a:t>Review</a:t>
            </a:r>
            <a:endParaRPr/>
          </a:p>
        </p:txBody>
      </p:sp>
      <p:sp>
        <p:nvSpPr>
          <p:cNvPr id="406" name="TextShape 2"/>
          <p:cNvSpPr txBox="1"/>
          <p:nvPr/>
        </p:nvSpPr>
        <p:spPr>
          <a:xfrm>
            <a:off x="612720" y="1600200"/>
            <a:ext cx="8152920" cy="4495320"/>
          </a:xfrm>
          <a:prstGeom prst="rect">
            <a:avLst/>
          </a:prstGeom>
        </p:spPr>
        <p:txBody>
          <a:bodyPr lIns="90000" rIns="90000" tIns="46800" bIns="46800"/>
          <a:p>
            <a:pPr>
              <a:lnSpc>
                <a:spcPct val="100000"/>
              </a:lnSpc>
              <a:buSzPct val="60000"/>
              <a:buFont typeface="Courier New"/>
              <a:buChar char="o"/>
            </a:pPr>
            <a:r>
              <a:rPr lang="en-GB" sz="2800">
                <a:solidFill>
                  <a:srgbClr val="000000"/>
                </a:solidFill>
                <a:latin typeface="Tw Cen MT"/>
                <a:ea typeface="굴림"/>
              </a:rPr>
              <a:t>Probability = Study of randomness</a:t>
            </a:r>
            <a:endParaRPr/>
          </a:p>
          <a:p>
            <a:pPr lvl="1">
              <a:lnSpc>
                <a:spcPct val="100000"/>
              </a:lnSpc>
              <a:buSzPct val="70000"/>
              <a:buFont typeface="Courier New"/>
              <a:buChar char="o"/>
            </a:pPr>
            <a:r>
              <a:rPr lang="en-GB" sz="2400">
                <a:solidFill>
                  <a:srgbClr val="000000"/>
                </a:solidFill>
                <a:latin typeface="Tw Cen MT"/>
                <a:ea typeface="굴림"/>
              </a:rPr>
              <a:t>0 </a:t>
            </a:r>
            <a:r>
              <a:rPr lang="en-GB" sz="2400">
                <a:solidFill>
                  <a:srgbClr val="000000"/>
                </a:solidFill>
                <a:latin typeface="Symbol"/>
                <a:ea typeface="굴림"/>
              </a:rPr>
              <a:t></a:t>
            </a:r>
            <a:r>
              <a:rPr lang="en-GB" sz="2400">
                <a:solidFill>
                  <a:srgbClr val="000000"/>
                </a:solidFill>
                <a:latin typeface="Tw Cen MT"/>
                <a:ea typeface="굴림"/>
              </a:rPr>
              <a:t> P(A) </a:t>
            </a:r>
            <a:r>
              <a:rPr lang="en-GB" sz="2400">
                <a:solidFill>
                  <a:srgbClr val="000000"/>
                </a:solidFill>
                <a:latin typeface="Symbol"/>
                <a:ea typeface="굴림"/>
              </a:rPr>
              <a:t></a:t>
            </a:r>
            <a:r>
              <a:rPr lang="en-GB" sz="2400">
                <a:solidFill>
                  <a:srgbClr val="000000"/>
                </a:solidFill>
                <a:latin typeface="Tw Cen MT"/>
                <a:ea typeface="굴림"/>
              </a:rPr>
              <a:t> 1 for any event A</a:t>
            </a:r>
            <a:endParaRPr/>
          </a:p>
          <a:p>
            <a:pPr lvl="1">
              <a:lnSpc>
                <a:spcPct val="100000"/>
              </a:lnSpc>
              <a:buSzPct val="70000"/>
              <a:buFont typeface="Courier New"/>
              <a:buChar char="o"/>
            </a:pPr>
            <a:r>
              <a:rPr lang="en-GB" sz="2400">
                <a:solidFill>
                  <a:srgbClr val="000000"/>
                </a:solidFill>
                <a:latin typeface="Tw Cen MT"/>
                <a:ea typeface="굴림"/>
              </a:rPr>
              <a:t>P(</a:t>
            </a:r>
            <a:r>
              <a:rPr lang="en-GB" sz="2400">
                <a:solidFill>
                  <a:srgbClr val="000000"/>
                </a:solidFill>
                <a:latin typeface="Calibri"/>
                <a:ea typeface="굴림"/>
              </a:rPr>
              <a:t>Ω) = 1, </a:t>
            </a:r>
            <a:r>
              <a:rPr lang="en-GB" sz="2400">
                <a:solidFill>
                  <a:srgbClr val="000000"/>
                </a:solidFill>
                <a:latin typeface="Tw Cen MT"/>
                <a:ea typeface="굴림"/>
              </a:rPr>
              <a:t>P(</a:t>
            </a:r>
            <a:r>
              <a:rPr lang="en-GB" sz="2400">
                <a:solidFill>
                  <a:srgbClr val="000000"/>
                </a:solidFill>
                <a:latin typeface="Symbol"/>
                <a:ea typeface="굴림"/>
              </a:rPr>
              <a:t></a:t>
            </a:r>
            <a:r>
              <a:rPr lang="en-GB" sz="2400">
                <a:solidFill>
                  <a:srgbClr val="000000"/>
                </a:solidFill>
                <a:latin typeface="Tw Cen MT"/>
                <a:ea typeface="굴림"/>
              </a:rPr>
              <a:t>) = 0</a:t>
            </a:r>
            <a:endParaRPr/>
          </a:p>
          <a:p>
            <a:pPr lvl="1">
              <a:lnSpc>
                <a:spcPct val="100000"/>
              </a:lnSpc>
              <a:buSzPct val="70000"/>
              <a:buFont typeface="Courier New"/>
              <a:buChar char="o"/>
            </a:pPr>
            <a:r>
              <a:rPr lang="en-GB" sz="2400">
                <a:solidFill>
                  <a:srgbClr val="000000"/>
                </a:solidFill>
                <a:latin typeface="Tw Cen MT"/>
                <a:ea typeface="굴림"/>
              </a:rPr>
              <a:t>A’s complement </a:t>
            </a:r>
            <a:r>
              <a:rPr lang="en-GB" sz="2400">
                <a:solidFill>
                  <a:srgbClr val="000000"/>
                </a:solidFill>
                <a:latin typeface="Tw Cen MT"/>
                <a:ea typeface="굴림"/>
              </a:rPr>
              <a:t>Ā</a:t>
            </a:r>
            <a:r>
              <a:rPr lang="en-GB" sz="2400">
                <a:solidFill>
                  <a:srgbClr val="000000"/>
                </a:solidFill>
                <a:latin typeface="Tw Cen MT"/>
                <a:ea typeface="굴림"/>
              </a:rPr>
              <a:t>, and P(</a:t>
            </a:r>
            <a:r>
              <a:rPr lang="en-GB" sz="2400">
                <a:solidFill>
                  <a:srgbClr val="000000"/>
                </a:solidFill>
                <a:latin typeface="Tw Cen MT"/>
                <a:ea typeface="굴림"/>
              </a:rPr>
              <a:t>Ā</a:t>
            </a:r>
            <a:r>
              <a:rPr lang="en-GB" sz="2400">
                <a:solidFill>
                  <a:srgbClr val="000000"/>
                </a:solidFill>
                <a:latin typeface="Tw Cen MT"/>
                <a:ea typeface="굴림"/>
              </a:rPr>
              <a:t>) = 1 − P(A)</a:t>
            </a:r>
            <a:endParaRPr/>
          </a:p>
          <a:p>
            <a:pPr>
              <a:lnSpc>
                <a:spcPct val="100000"/>
              </a:lnSpc>
              <a:buSzPct val="60000"/>
              <a:buFont typeface="Courier New"/>
              <a:buChar char="o"/>
            </a:pPr>
            <a:r>
              <a:rPr lang="en-GB" sz="2800">
                <a:solidFill>
                  <a:srgbClr val="000000"/>
                </a:solidFill>
                <a:latin typeface="Tw Cen MT"/>
                <a:ea typeface="굴림"/>
              </a:rPr>
              <a:t>Mutually exclusive</a:t>
            </a:r>
            <a:endParaRPr/>
          </a:p>
          <a:p>
            <a:pPr lvl="1">
              <a:lnSpc>
                <a:spcPct val="100000"/>
              </a:lnSpc>
              <a:buSzPct val="70000"/>
              <a:buFont typeface="Courier New"/>
              <a:buChar char="o"/>
            </a:pPr>
            <a:r>
              <a:rPr lang="en-GB" sz="2400">
                <a:solidFill>
                  <a:srgbClr val="000000"/>
                </a:solidFill>
                <a:latin typeface="Tw Cen MT"/>
                <a:ea typeface="굴림"/>
              </a:rPr>
              <a:t>P(A ∩ B) = 0</a:t>
            </a:r>
            <a:endParaRPr/>
          </a:p>
          <a:p>
            <a:pPr>
              <a:lnSpc>
                <a:spcPct val="100000"/>
              </a:lnSpc>
              <a:buSzPct val="60000"/>
              <a:buFont typeface="Courier New"/>
              <a:buChar char="o"/>
            </a:pPr>
            <a:r>
              <a:rPr lang="en-GB" sz="2800">
                <a:solidFill>
                  <a:srgbClr val="000000"/>
                </a:solidFill>
                <a:latin typeface="Tw Cen MT"/>
                <a:ea typeface="굴림"/>
              </a:rPr>
              <a:t>Mutually independent</a:t>
            </a:r>
            <a:endParaRPr/>
          </a:p>
          <a:p>
            <a:pPr lvl="1">
              <a:lnSpc>
                <a:spcPct val="100000"/>
              </a:lnSpc>
              <a:buSzPct val="70000"/>
              <a:buFont typeface="Courier New"/>
              <a:buChar char="o"/>
            </a:pPr>
            <a:r>
              <a:rPr lang="en-GB" sz="2400">
                <a:solidFill>
                  <a:srgbClr val="000000"/>
                </a:solidFill>
                <a:latin typeface="Tw Cen MT"/>
                <a:ea typeface="굴림"/>
              </a:rPr>
              <a:t>P(A </a:t>
            </a:r>
            <a:r>
              <a:rPr lang="en-GB" sz="2400">
                <a:solidFill>
                  <a:srgbClr val="000000"/>
                </a:solidFill>
                <a:latin typeface="Tw Cen MT"/>
                <a:ea typeface="굴림"/>
              </a:rPr>
              <a:t>∩</a:t>
            </a:r>
            <a:r>
              <a:rPr lang="en-GB" sz="2400">
                <a:solidFill>
                  <a:srgbClr val="000000"/>
                </a:solidFill>
                <a:latin typeface="Tw Cen MT"/>
                <a:ea typeface="굴림"/>
              </a:rPr>
              <a:t> B) = P(A) × P(B)</a:t>
            </a:r>
            <a:endParaRPr/>
          </a:p>
          <a:p>
            <a:endParaRPr/>
          </a:p>
        </p:txBody>
      </p:sp>
      <p:sp>
        <p:nvSpPr>
          <p:cNvPr id="407" name="TextShape 3"/>
          <p:cNvSpPr txBox="1"/>
          <p:nvPr/>
        </p:nvSpPr>
        <p:spPr>
          <a:xfrm>
            <a:off x="0" y="1271520"/>
            <a:ext cx="533160" cy="244080"/>
          </a:xfrm>
          <a:prstGeom prst="rect">
            <a:avLst/>
          </a:prstGeom>
        </p:spPr>
        <p:txBody>
          <a:bodyPr lIns="90000" rIns="90000" tIns="46800" bIns="46800" anchor="ctr"/>
          <a:p>
            <a:pPr>
              <a:lnSpc>
                <a:spcPct val="100000"/>
              </a:lnSpc>
            </a:pPr>
            <a:fld id="{45A3F7AA-2B6D-4D9D-B83F-FC5A11B9D492}" type="slidenum">
              <a:rPr b="1" lang="en-US" sz="1400">
                <a:solidFill>
                  <a:srgbClr val="ffffff"/>
                </a:solidFill>
                <a:latin typeface="Times New Roman"/>
                <a:ea typeface="바탕"/>
              </a:rPr>
              <a:t>&lt;number&gt;</a:t>
            </a:fl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1295280" y="4876920"/>
            <a:ext cx="6705360" cy="947520"/>
          </a:xfrm>
          <a:prstGeom prst="rect">
            <a:avLst/>
          </a:prstGeom>
          <a:noFill/>
          <a:ln>
            <a:noFill/>
          </a:ln>
        </p:spPr>
        <p:txBody>
          <a:bodyPr lIns="90000" rIns="90000" tIns="46800" bIns="46800"/>
          <a:p>
            <a:pPr>
              <a:lnSpc>
                <a:spcPct val="100000"/>
              </a:lnSpc>
            </a:pPr>
            <a:r>
              <a:rPr lang="en-US" sz="2800">
                <a:solidFill>
                  <a:srgbClr val="c00000"/>
                </a:solidFill>
                <a:latin typeface="Tw Cen MT"/>
                <a:ea typeface="굴림"/>
              </a:rPr>
              <a:t>Sample is representative of the population</a:t>
            </a:r>
            <a:endParaRPr/>
          </a:p>
        </p:txBody>
      </p:sp>
      <p:sp>
        <p:nvSpPr>
          <p:cNvPr id="234" name="CustomShape 2"/>
          <p:cNvSpPr/>
          <p:nvPr/>
        </p:nvSpPr>
        <p:spPr>
          <a:xfrm>
            <a:off x="1981080" y="2627280"/>
            <a:ext cx="609120" cy="483840"/>
          </a:xfrm>
          <a:prstGeom prst="rightArrow">
            <a:avLst>
              <a:gd name="adj1" fmla="val 50000"/>
              <a:gd name="adj2" fmla="val 50046"/>
            </a:avLst>
          </a:prstGeom>
          <a:solidFill>
            <a:srgbClr val="94b6d2"/>
          </a:solidFill>
          <a:ln w="10080">
            <a:solidFill>
              <a:srgbClr val="94b6d2"/>
            </a:solidFill>
            <a:miter/>
          </a:ln>
        </p:spPr>
      </p:sp>
      <p:sp>
        <p:nvSpPr>
          <p:cNvPr id="235" name="CustomShape 3"/>
          <p:cNvSpPr/>
          <p:nvPr/>
        </p:nvSpPr>
        <p:spPr>
          <a:xfrm>
            <a:off x="-34920" y="2475000"/>
            <a:ext cx="2048040" cy="94716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Population</a:t>
            </a:r>
            <a:endParaRPr/>
          </a:p>
          <a:p>
            <a:pPr>
              <a:lnSpc>
                <a:spcPct val="100000"/>
              </a:lnSpc>
            </a:pPr>
            <a:r>
              <a:rPr lang="en-US" sz="2800">
                <a:solidFill>
                  <a:srgbClr val="000000"/>
                </a:solidFill>
                <a:latin typeface="Tw Cen MT"/>
                <a:ea typeface="굴림"/>
              </a:rPr>
              <a:t>Mean </a:t>
            </a:r>
            <a:endParaRPr/>
          </a:p>
        </p:txBody>
      </p:sp>
      <p:sp>
        <p:nvSpPr>
          <p:cNvPr id="236" name="CustomShape 4"/>
          <p:cNvSpPr/>
          <p:nvPr/>
        </p:nvSpPr>
        <p:spPr>
          <a:xfrm>
            <a:off x="2554560" y="1828800"/>
            <a:ext cx="3944160" cy="350640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Random sample 1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Random sample 2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Random sample n   </a:t>
            </a:r>
            <a:r>
              <a:rPr lang="en-US" sz="2800">
                <a:solidFill>
                  <a:srgbClr val="94b6d2"/>
                </a:solidFill>
                <a:latin typeface="Wingdings"/>
                <a:ea typeface="굴림"/>
              </a:rPr>
              <a:t></a:t>
            </a:r>
            <a:endParaRPr/>
          </a:p>
          <a:p>
            <a:pPr>
              <a:lnSpc>
                <a:spcPct val="100000"/>
              </a:lnSpc>
            </a:pPr>
            <a:endParaRPr/>
          </a:p>
          <a:p>
            <a:pPr>
              <a:lnSpc>
                <a:spcPct val="100000"/>
              </a:lnSpc>
            </a:pPr>
            <a:endParaRPr/>
          </a:p>
        </p:txBody>
      </p:sp>
      <p:sp>
        <p:nvSpPr>
          <p:cNvPr id="237" name="CustomShape 5"/>
          <p:cNvSpPr/>
          <p:nvPr/>
        </p:nvSpPr>
        <p:spPr>
          <a:xfrm>
            <a:off x="6054120" y="1828800"/>
            <a:ext cx="2970000" cy="350640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Sample mean 1</a:t>
            </a:r>
            <a:endParaRPr/>
          </a:p>
          <a:p>
            <a:pPr>
              <a:lnSpc>
                <a:spcPct val="100000"/>
              </a:lnSpc>
            </a:pPr>
            <a:r>
              <a:rPr lang="en-US" sz="2800">
                <a:solidFill>
                  <a:srgbClr val="000000"/>
                </a:solidFill>
                <a:latin typeface="Tw Cen MT"/>
                <a:ea typeface="굴림"/>
              </a:rPr>
              <a:t>Sample mean 2</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Sample mean n</a:t>
            </a:r>
            <a:endParaRPr/>
          </a:p>
          <a:p>
            <a:pPr>
              <a:lnSpc>
                <a:spcPct val="100000"/>
              </a:lnSpc>
            </a:pPr>
            <a:endParaRPr/>
          </a:p>
          <a:p>
            <a:pPr>
              <a:lnSpc>
                <a:spcPct val="100000"/>
              </a:lnSpc>
            </a:pPr>
            <a:endParaRPr/>
          </a:p>
        </p:txBody>
      </p:sp>
      <p:sp>
        <p:nvSpPr>
          <p:cNvPr id="238" name="CustomShape 6"/>
          <p:cNvSpPr/>
          <p:nvPr/>
        </p:nvSpPr>
        <p:spPr>
          <a:xfrm>
            <a:off x="0" y="1271520"/>
            <a:ext cx="533160" cy="244080"/>
          </a:xfrm>
          <a:prstGeom prst="rect">
            <a:avLst/>
          </a:prstGeom>
          <a:noFill/>
          <a:ln>
            <a:noFill/>
          </a:ln>
        </p:spPr>
      </p:sp>
      <p:sp>
        <p:nvSpPr>
          <p:cNvPr id="239" name="CustomShape 7"/>
          <p:cNvSpPr/>
          <p:nvPr/>
        </p:nvSpPr>
        <p:spPr>
          <a:xfrm>
            <a:off x="152280" y="68400"/>
            <a:ext cx="88387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Research question: center of a population</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TextShape 1"/>
          <p:cNvSpPr txBox="1"/>
          <p:nvPr/>
        </p:nvSpPr>
        <p:spPr>
          <a:xfrm>
            <a:off x="612720" y="228600"/>
            <a:ext cx="8152920" cy="990360"/>
          </a:xfrm>
          <a:prstGeom prst="rect">
            <a:avLst/>
          </a:prstGeom>
        </p:spPr>
        <p:txBody>
          <a:bodyPr lIns="90000" rIns="90000" tIns="46800" bIns="46800" anchor="ctr"/>
          <a:p>
            <a:pPr>
              <a:lnSpc>
                <a:spcPct val="100000"/>
              </a:lnSpc>
            </a:pPr>
            <a:r>
              <a:rPr lang="en-GB" sz="4400">
                <a:solidFill>
                  <a:srgbClr val="775f55"/>
                </a:solidFill>
                <a:latin typeface="Tw Cen MT"/>
                <a:ea typeface="굴림"/>
              </a:rPr>
              <a:t>Review</a:t>
            </a:r>
            <a:endParaRPr/>
          </a:p>
        </p:txBody>
      </p:sp>
      <p:sp>
        <p:nvSpPr>
          <p:cNvPr id="409" name="TextShape 2"/>
          <p:cNvSpPr txBox="1"/>
          <p:nvPr/>
        </p:nvSpPr>
        <p:spPr>
          <a:xfrm>
            <a:off x="612720" y="1600200"/>
            <a:ext cx="8152920" cy="4495320"/>
          </a:xfrm>
          <a:prstGeom prst="rect">
            <a:avLst/>
          </a:prstGeom>
        </p:spPr>
        <p:txBody>
          <a:bodyPr lIns="90000" rIns="90000" tIns="46800" bIns="46800"/>
          <a:p>
            <a:pPr>
              <a:lnSpc>
                <a:spcPct val="100000"/>
              </a:lnSpc>
              <a:buSzPct val="60000"/>
              <a:buFont typeface="Courier New"/>
              <a:buChar char="o"/>
            </a:pPr>
            <a:r>
              <a:rPr lang="en-GB" sz="2800">
                <a:solidFill>
                  <a:srgbClr val="000000"/>
                </a:solidFill>
                <a:latin typeface="Tw Cen MT"/>
                <a:ea typeface="굴림"/>
              </a:rPr>
              <a:t>Addition law of probability</a:t>
            </a:r>
            <a:endParaRPr/>
          </a:p>
          <a:p>
            <a:pPr lvl="1">
              <a:lnSpc>
                <a:spcPct val="100000"/>
              </a:lnSpc>
              <a:buSzPct val="70000"/>
              <a:buFont typeface="Courier New"/>
              <a:buChar char="o"/>
            </a:pPr>
            <a:r>
              <a:rPr lang="en-GB" sz="2400">
                <a:solidFill>
                  <a:srgbClr val="000000"/>
                </a:solidFill>
                <a:latin typeface="Tw Cen MT"/>
                <a:ea typeface="굴림"/>
              </a:rPr>
              <a:t>P(A ∪ B) = P(A) + P(B) − P(A ∩ B)‏ </a:t>
            </a:r>
            <a:endParaRPr/>
          </a:p>
          <a:p>
            <a:pPr>
              <a:lnSpc>
                <a:spcPct val="100000"/>
              </a:lnSpc>
              <a:buSzPct val="60000"/>
              <a:buFont typeface="Courier New"/>
              <a:buChar char="o"/>
            </a:pPr>
            <a:r>
              <a:rPr lang="en-GB" sz="2800">
                <a:solidFill>
                  <a:srgbClr val="000000"/>
                </a:solidFill>
                <a:latin typeface="Tw Cen MT"/>
                <a:ea typeface="굴림"/>
              </a:rPr>
              <a:t>Multiplication law of probability (for mutually independent events,</a:t>
            </a:r>
            <a:r>
              <a:rPr lang="en-GB" sz="2800">
                <a:solidFill>
                  <a:srgbClr val="000000"/>
                </a:solidFill>
                <a:latin typeface="Tw Cen MT"/>
                <a:ea typeface="굴림"/>
              </a:rPr>
              <a:t> A</a:t>
            </a:r>
            <a:r>
              <a:rPr lang="en-GB" sz="2800" baseline="-25000">
                <a:solidFill>
                  <a:srgbClr val="000000"/>
                </a:solidFill>
                <a:latin typeface="Tw Cen MT"/>
                <a:ea typeface="굴림"/>
              </a:rPr>
              <a:t>1</a:t>
            </a:r>
            <a:r>
              <a:rPr lang="en-GB" sz="2800">
                <a:solidFill>
                  <a:srgbClr val="000000"/>
                </a:solidFill>
                <a:latin typeface="Tw Cen MT"/>
                <a:ea typeface="굴림"/>
              </a:rPr>
              <a:t>, A</a:t>
            </a:r>
            <a:r>
              <a:rPr lang="en-GB" sz="2800" baseline="-25000">
                <a:solidFill>
                  <a:srgbClr val="000000"/>
                </a:solidFill>
                <a:latin typeface="Tw Cen MT"/>
                <a:ea typeface="굴림"/>
              </a:rPr>
              <a:t>2</a:t>
            </a:r>
            <a:r>
              <a:rPr lang="en-GB" sz="2800">
                <a:solidFill>
                  <a:srgbClr val="000000"/>
                </a:solidFill>
                <a:latin typeface="Tw Cen MT"/>
                <a:ea typeface="굴림"/>
              </a:rPr>
              <a:t>, . . . , A</a:t>
            </a:r>
            <a:r>
              <a:rPr lang="en-GB" sz="2800" baseline="-25000">
                <a:solidFill>
                  <a:srgbClr val="000000"/>
                </a:solidFill>
                <a:latin typeface="Tw Cen MT"/>
                <a:ea typeface="굴림"/>
              </a:rPr>
              <a:t>k</a:t>
            </a:r>
            <a:r>
              <a:rPr lang="en-GB" sz="2800">
                <a:solidFill>
                  <a:srgbClr val="000000"/>
                </a:solidFill>
                <a:latin typeface="Tw Cen MT"/>
                <a:ea typeface="굴림"/>
              </a:rPr>
              <a:t> )</a:t>
            </a:r>
            <a:endParaRPr/>
          </a:p>
          <a:p>
            <a:pPr lvl="1">
              <a:lnSpc>
                <a:spcPct val="100000"/>
              </a:lnSpc>
              <a:buSzPct val="70000"/>
              <a:buFont typeface="Courier New"/>
              <a:buChar char="o"/>
            </a:pPr>
            <a:r>
              <a:rPr lang="en-GB" sz="2400">
                <a:solidFill>
                  <a:srgbClr val="000000"/>
                </a:solidFill>
                <a:latin typeface="Tw Cen MT"/>
                <a:ea typeface="굴림"/>
              </a:rPr>
              <a:t>P(A</a:t>
            </a:r>
            <a:r>
              <a:rPr lang="en-GB" sz="2400" baseline="-25000">
                <a:solidFill>
                  <a:srgbClr val="000000"/>
                </a:solidFill>
                <a:latin typeface="Tw Cen MT"/>
                <a:ea typeface="굴림"/>
              </a:rPr>
              <a:t>1</a:t>
            </a:r>
            <a:r>
              <a:rPr lang="en-GB" sz="2400">
                <a:solidFill>
                  <a:srgbClr val="000000"/>
                </a:solidFill>
                <a:latin typeface="Tw Cen MT"/>
                <a:ea typeface="굴림"/>
              </a:rPr>
              <a:t>∩ A</a:t>
            </a:r>
            <a:r>
              <a:rPr lang="en-GB" sz="2400" baseline="-25000">
                <a:solidFill>
                  <a:srgbClr val="000000"/>
                </a:solidFill>
                <a:latin typeface="Tw Cen MT"/>
                <a:ea typeface="굴림"/>
              </a:rPr>
              <a:t>2 </a:t>
            </a:r>
            <a:r>
              <a:rPr lang="en-GB" sz="2400">
                <a:solidFill>
                  <a:srgbClr val="000000"/>
                </a:solidFill>
                <a:latin typeface="Tw Cen MT"/>
                <a:ea typeface="굴림"/>
              </a:rPr>
              <a:t>∩. . . ∩ A</a:t>
            </a:r>
            <a:r>
              <a:rPr lang="en-GB" sz="2400" baseline="-25000">
                <a:solidFill>
                  <a:srgbClr val="000000"/>
                </a:solidFill>
                <a:latin typeface="Tw Cen MT"/>
                <a:ea typeface="굴림"/>
              </a:rPr>
              <a:t>k</a:t>
            </a:r>
            <a:r>
              <a:rPr lang="en-GB" sz="2400">
                <a:solidFill>
                  <a:srgbClr val="000000"/>
                </a:solidFill>
                <a:latin typeface="Tw Cen MT"/>
                <a:ea typeface="굴림"/>
              </a:rPr>
              <a:t>) = P(A</a:t>
            </a:r>
            <a:r>
              <a:rPr lang="en-GB" sz="2400" baseline="-25000">
                <a:solidFill>
                  <a:srgbClr val="000000"/>
                </a:solidFill>
                <a:latin typeface="Tw Cen MT"/>
                <a:ea typeface="굴림"/>
              </a:rPr>
              <a:t>1</a:t>
            </a:r>
            <a:r>
              <a:rPr lang="en-GB" sz="2400">
                <a:solidFill>
                  <a:srgbClr val="000000"/>
                </a:solidFill>
                <a:latin typeface="Tw Cen MT"/>
                <a:ea typeface="굴림"/>
              </a:rPr>
              <a:t>) × P(A</a:t>
            </a:r>
            <a:r>
              <a:rPr lang="en-GB" sz="2400" baseline="-25000">
                <a:solidFill>
                  <a:srgbClr val="000000"/>
                </a:solidFill>
                <a:latin typeface="Tw Cen MT"/>
                <a:ea typeface="굴림"/>
              </a:rPr>
              <a:t>2</a:t>
            </a:r>
            <a:r>
              <a:rPr lang="en-GB" sz="2400">
                <a:solidFill>
                  <a:srgbClr val="000000"/>
                </a:solidFill>
                <a:latin typeface="Tw Cen MT"/>
                <a:ea typeface="굴림"/>
              </a:rPr>
              <a:t>) × . . . × P(A</a:t>
            </a:r>
            <a:r>
              <a:rPr lang="en-GB" sz="2400" baseline="-25000">
                <a:solidFill>
                  <a:srgbClr val="000000"/>
                </a:solidFill>
                <a:latin typeface="Tw Cen MT"/>
                <a:ea typeface="굴림"/>
              </a:rPr>
              <a:t>k</a:t>
            </a:r>
            <a:r>
              <a:rPr lang="en-GB" sz="2400">
                <a:solidFill>
                  <a:srgbClr val="000000"/>
                </a:solidFill>
                <a:latin typeface="Tw Cen MT"/>
                <a:ea typeface="굴림"/>
              </a:rPr>
              <a:t>)‏</a:t>
            </a:r>
            <a:endParaRPr/>
          </a:p>
          <a:p>
            <a:pPr>
              <a:lnSpc>
                <a:spcPct val="100000"/>
              </a:lnSpc>
            </a:pPr>
            <a:endParaRPr/>
          </a:p>
        </p:txBody>
      </p:sp>
      <p:sp>
        <p:nvSpPr>
          <p:cNvPr id="410" name="TextShape 3"/>
          <p:cNvSpPr txBox="1"/>
          <p:nvPr/>
        </p:nvSpPr>
        <p:spPr>
          <a:xfrm>
            <a:off x="0" y="1271520"/>
            <a:ext cx="533160" cy="244080"/>
          </a:xfrm>
          <a:prstGeom prst="rect">
            <a:avLst/>
          </a:prstGeom>
        </p:spPr>
        <p:txBody>
          <a:bodyPr lIns="90000" rIns="90000" tIns="46800" bIns="46800" anchor="ctr"/>
          <a:p>
            <a:pPr>
              <a:lnSpc>
                <a:spcPct val="100000"/>
              </a:lnSpc>
            </a:pPr>
            <a:fld id="{158B0E88-C605-4BF7-8BE8-4D84A1AD40C1}" type="slidenum">
              <a:rPr b="1" lang="en-US" sz="1400">
                <a:solidFill>
                  <a:srgbClr val="ffffff"/>
                </a:solidFill>
                <a:latin typeface="Times New Roman"/>
                <a:ea typeface="바탕"/>
              </a:rPr>
              <a:t>&lt;number&gt;</a:t>
            </a:fld>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TextShape 1"/>
          <p:cNvSpPr txBox="1"/>
          <p:nvPr/>
        </p:nvSpPr>
        <p:spPr>
          <a:xfrm>
            <a:off x="612720" y="228600"/>
            <a:ext cx="8152920" cy="990360"/>
          </a:xfrm>
          <a:prstGeom prst="rect">
            <a:avLst/>
          </a:prstGeom>
        </p:spPr>
        <p:txBody>
          <a:bodyPr lIns="90000" rIns="90000" tIns="46800" bIns="46800" anchor="ctr"/>
          <a:p>
            <a:pPr>
              <a:lnSpc>
                <a:spcPct val="100000"/>
              </a:lnSpc>
            </a:pPr>
            <a:r>
              <a:rPr lang="en-GB" sz="4400">
                <a:solidFill>
                  <a:srgbClr val="775f55"/>
                </a:solidFill>
                <a:latin typeface="Tw Cen MT"/>
                <a:ea typeface="굴림"/>
              </a:rPr>
              <a:t>Review</a:t>
            </a:r>
            <a:endParaRPr/>
          </a:p>
        </p:txBody>
      </p:sp>
      <p:sp>
        <p:nvSpPr>
          <p:cNvPr id="412" name="TextShape 2"/>
          <p:cNvSpPr txBox="1"/>
          <p:nvPr/>
        </p:nvSpPr>
        <p:spPr>
          <a:xfrm>
            <a:off x="612720" y="1600200"/>
            <a:ext cx="8152920" cy="4495320"/>
          </a:xfrm>
          <a:prstGeom prst="rect">
            <a:avLst/>
          </a:prstGeom>
        </p:spPr>
        <p:txBody>
          <a:bodyPr lIns="90000" rIns="90000" tIns="46800" bIns="46800"/>
          <a:p>
            <a:pPr>
              <a:lnSpc>
                <a:spcPct val="100000"/>
              </a:lnSpc>
              <a:buSzPct val="60000"/>
              <a:buFont typeface="Wingdings" charset="2"/>
              <a:buChar char=""/>
            </a:pPr>
            <a:r>
              <a:rPr lang="en-GB" sz="2900">
                <a:solidFill>
                  <a:srgbClr val="000000"/>
                </a:solidFill>
                <a:latin typeface="Tw Cen MT"/>
                <a:ea typeface="굴림"/>
              </a:rPr>
              <a:t>Conditional Probability:</a:t>
            </a:r>
            <a:endParaRPr/>
          </a:p>
          <a:p>
            <a:pPr>
              <a:lnSpc>
                <a:spcPct val="100000"/>
              </a:lnSpc>
            </a:pPr>
            <a:endParaRPr/>
          </a:p>
          <a:p>
            <a:pPr>
              <a:lnSpc>
                <a:spcPct val="100000"/>
              </a:lnSpc>
            </a:pPr>
            <a:endParaRPr/>
          </a:p>
          <a:p>
            <a:pPr>
              <a:lnSpc>
                <a:spcPct val="100000"/>
              </a:lnSpc>
              <a:buSzPct val="60000"/>
              <a:buFont typeface="Wingdings" charset="2"/>
              <a:buChar char=""/>
            </a:pPr>
            <a:r>
              <a:rPr lang="en-GB" sz="2900">
                <a:solidFill>
                  <a:srgbClr val="000000"/>
                </a:solidFill>
                <a:latin typeface="Tw Cen MT"/>
                <a:ea typeface="굴림"/>
              </a:rPr>
              <a:t>If A and B are independent, </a:t>
            </a:r>
            <a:endParaRPr/>
          </a:p>
          <a:p>
            <a:pPr lvl="1">
              <a:lnSpc>
                <a:spcPct val="100000"/>
              </a:lnSpc>
              <a:buSzPct val="70000"/>
              <a:buFont typeface="Courier New"/>
              <a:buChar char="o"/>
            </a:pPr>
            <a:r>
              <a:rPr lang="en-GB" sz="2600">
                <a:solidFill>
                  <a:srgbClr val="000000"/>
                </a:solidFill>
                <a:latin typeface="Tw Cen MT"/>
                <a:ea typeface="굴림"/>
              </a:rPr>
              <a:t>P(A|B) = P(A)</a:t>
            </a:r>
            <a:endParaRPr/>
          </a:p>
          <a:p>
            <a:pPr lvl="1">
              <a:lnSpc>
                <a:spcPct val="100000"/>
              </a:lnSpc>
              <a:buSzPct val="70000"/>
              <a:buFont typeface="Courier New"/>
              <a:buChar char="o"/>
            </a:pPr>
            <a:r>
              <a:rPr lang="en-GB" sz="2600">
                <a:solidFill>
                  <a:srgbClr val="000000"/>
                </a:solidFill>
                <a:latin typeface="Tw Cen MT"/>
                <a:ea typeface="굴림"/>
              </a:rPr>
              <a:t>P(B|A) = P(B)</a:t>
            </a:r>
            <a:endParaRPr/>
          </a:p>
          <a:p>
            <a:endParaRPr/>
          </a:p>
          <a:p>
            <a:pPr>
              <a:lnSpc>
                <a:spcPct val="100000"/>
              </a:lnSpc>
              <a:buSzPct val="60000"/>
              <a:buFont typeface="Wingdings" charset="2"/>
              <a:buChar char=""/>
            </a:pPr>
            <a:r>
              <a:rPr lang="en-GB" sz="2400">
                <a:solidFill>
                  <a:srgbClr val="000000"/>
                </a:solidFill>
                <a:latin typeface="Tw Cen MT"/>
                <a:ea typeface="굴림"/>
              </a:rPr>
              <a:t>For any event A &amp; B, </a:t>
            </a:r>
            <a:endParaRPr/>
          </a:p>
          <a:p>
            <a:pPr lvl="1">
              <a:lnSpc>
                <a:spcPct val="100000"/>
              </a:lnSpc>
              <a:buSzPct val="70000"/>
              <a:buFont typeface="Courier New"/>
              <a:buChar char="o"/>
            </a:pPr>
            <a:r>
              <a:rPr lang="en-GB" sz="2400">
                <a:solidFill>
                  <a:srgbClr val="000000"/>
                </a:solidFill>
                <a:latin typeface="Tw Cen MT"/>
                <a:ea typeface="굴림"/>
              </a:rPr>
              <a:t>P(B)=P(B|A) × P(A) + P(B|Ā) × P(Ā) </a:t>
            </a:r>
            <a:endParaRPr/>
          </a:p>
          <a:p>
            <a:endParaRPr/>
          </a:p>
        </p:txBody>
      </p:sp>
      <p:sp>
        <p:nvSpPr>
          <p:cNvPr id="413" name="TextShape 3"/>
          <p:cNvSpPr txBox="1"/>
          <p:nvPr/>
        </p:nvSpPr>
        <p:spPr>
          <a:xfrm>
            <a:off x="0" y="1271520"/>
            <a:ext cx="533160" cy="244080"/>
          </a:xfrm>
          <a:prstGeom prst="rect">
            <a:avLst/>
          </a:prstGeom>
        </p:spPr>
        <p:txBody>
          <a:bodyPr lIns="90000" rIns="90000" tIns="46800" bIns="46800" anchor="ctr"/>
          <a:p>
            <a:pPr>
              <a:lnSpc>
                <a:spcPct val="100000"/>
              </a:lnSpc>
            </a:pPr>
            <a:fld id="{C9DF988B-BADF-459C-8A7B-0D38E6B6DC3A}" type="slidenum">
              <a:rPr b="1" lang="en-US" sz="1400">
                <a:solidFill>
                  <a:srgbClr val="ffffff"/>
                </a:solidFill>
                <a:latin typeface="Times New Roman"/>
                <a:ea typeface="바탕"/>
              </a:rPr>
              <a:t>&lt;number&gt;</a:t>
            </a:fld>
            <a:endParaRPr/>
          </a:p>
        </p:txBody>
      </p:sp>
      <p:pic>
        <p:nvPicPr>
          <p:cNvPr id="414" name="" descr=""/>
          <p:cNvPicPr/>
          <p:nvPr/>
        </p:nvPicPr>
        <p:blipFill>
          <a:blip r:embed="rId1"/>
          <a:stretch>
            <a:fillRect/>
          </a:stretch>
        </p:blipFill>
        <p:spPr>
          <a:xfrm>
            <a:off x="1066680" y="2133720"/>
            <a:ext cx="2590920" cy="838080"/>
          </a:xfrm>
          <a:prstGeom prst="rect">
            <a:avLst/>
          </a:prstGeom>
          <a:ln>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5" name="CustomShape 1"/>
          <p:cNvSpPr/>
          <p:nvPr/>
        </p:nvSpPr>
        <p:spPr>
          <a:xfrm>
            <a:off x="895320" y="609480"/>
            <a:ext cx="723600" cy="1142640"/>
          </a:xfrm>
          <a:prstGeom prst="rect">
            <a:avLst/>
          </a:prstGeom>
          <a:solidFill>
            <a:srgbClr val="ffffff"/>
          </a:solidFill>
          <a:ln w="9360">
            <a:solidFill>
              <a:srgbClr val="ffffff"/>
            </a:solidFill>
            <a:miter/>
          </a:ln>
        </p:spPr>
      </p:sp>
      <p:sp>
        <p:nvSpPr>
          <p:cNvPr id="416" name="CustomShape 2"/>
          <p:cNvSpPr/>
          <p:nvPr/>
        </p:nvSpPr>
        <p:spPr>
          <a:xfrm>
            <a:off x="0" y="-76320"/>
            <a:ext cx="9143640" cy="685440"/>
          </a:xfrm>
          <a:prstGeom prst="rect">
            <a:avLst/>
          </a:prstGeom>
          <a:noFill/>
          <a:ln w="9360">
            <a:noFill/>
          </a:ln>
        </p:spPr>
        <p:txBody>
          <a:bodyPr lIns="90000" rIns="90000" tIns="45000" bIns="45000" anchor="ctr"/>
          <a:p>
            <a:pPr algn="ctr">
              <a:lnSpc>
                <a:spcPct val="100000"/>
              </a:lnSpc>
            </a:pPr>
            <a:r>
              <a:rPr b="1" lang="en-US" sz="2800">
                <a:solidFill>
                  <a:srgbClr val="7030a0"/>
                </a:solidFill>
                <a:latin typeface="Comic Sans MS"/>
              </a:rPr>
              <a:t>Next Lecture: </a:t>
            </a:r>
            <a:r>
              <a:rPr b="1" lang="en-US" sz="2800">
                <a:solidFill>
                  <a:srgbClr val="000000"/>
                </a:solidFill>
                <a:latin typeface="Comic Sans MS"/>
              </a:rPr>
              <a:t>Sequence Alignment Concepts</a:t>
            </a:r>
            <a:endParaRPr/>
          </a:p>
        </p:txBody>
      </p:sp>
      <p:sp>
        <p:nvSpPr>
          <p:cNvPr id="417" name="Line 3"/>
          <p:cNvSpPr/>
          <p:nvPr/>
        </p:nvSpPr>
        <p:spPr>
          <a:xfrm>
            <a:off x="609480" y="533160"/>
            <a:ext cx="7924680" cy="0"/>
          </a:xfrm>
          <a:prstGeom prst="line">
            <a:avLst/>
          </a:prstGeom>
          <a:ln w="31680">
            <a:solidFill>
              <a:srgbClr val="cc3300"/>
            </a:solidFill>
            <a:round/>
          </a:ln>
        </p:spPr>
      </p:sp>
      <p:pic>
        <p:nvPicPr>
          <p:cNvPr id="418" name="Picture 6" descr=""/>
          <p:cNvPicPr/>
          <p:nvPr/>
        </p:nvPicPr>
        <p:blipFill>
          <a:blip r:embed="rId1"/>
          <a:stretch>
            <a:fillRect/>
          </a:stretch>
        </p:blipFill>
        <p:spPr>
          <a:xfrm>
            <a:off x="1371600" y="898560"/>
            <a:ext cx="6286320" cy="564840"/>
          </a:xfrm>
          <a:prstGeom prst="rect">
            <a:avLst/>
          </a:prstGeom>
          <a:ln>
            <a:noFill/>
          </a:ln>
        </p:spPr>
      </p:pic>
      <p:pic>
        <p:nvPicPr>
          <p:cNvPr id="419" name="Picture 10" descr=""/>
          <p:cNvPicPr/>
          <p:nvPr/>
        </p:nvPicPr>
        <p:blipFill>
          <a:blip r:embed="rId2"/>
          <a:stretch>
            <a:fillRect/>
          </a:stretch>
        </p:blipFill>
        <p:spPr>
          <a:xfrm>
            <a:off x="1752480" y="1905120"/>
            <a:ext cx="5333760" cy="40446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762120" y="4876920"/>
            <a:ext cx="7619760" cy="977400"/>
          </a:xfrm>
          <a:prstGeom prst="rect">
            <a:avLst/>
          </a:prstGeom>
          <a:noFill/>
          <a:ln>
            <a:noFill/>
          </a:ln>
        </p:spPr>
        <p:txBody>
          <a:bodyPr lIns="90000" rIns="90000" tIns="46800" bIns="46800"/>
          <a:p>
            <a:pPr>
              <a:lnSpc>
                <a:spcPct val="100000"/>
              </a:lnSpc>
            </a:pPr>
            <a:r>
              <a:rPr lang="en-US" sz="2900">
                <a:solidFill>
                  <a:srgbClr val="c00000"/>
                </a:solidFill>
                <a:latin typeface="Tw Cen MT"/>
                <a:ea typeface="굴림"/>
              </a:rPr>
              <a:t>How to describe the uncertainty in sample means?</a:t>
            </a:r>
            <a:endParaRPr/>
          </a:p>
        </p:txBody>
      </p:sp>
      <p:sp>
        <p:nvSpPr>
          <p:cNvPr id="241" name="CustomShape 2"/>
          <p:cNvSpPr/>
          <p:nvPr/>
        </p:nvSpPr>
        <p:spPr>
          <a:xfrm>
            <a:off x="1981080" y="2627280"/>
            <a:ext cx="609120" cy="483840"/>
          </a:xfrm>
          <a:prstGeom prst="rightArrow">
            <a:avLst>
              <a:gd name="adj1" fmla="val 50000"/>
              <a:gd name="adj2" fmla="val 50046"/>
            </a:avLst>
          </a:prstGeom>
          <a:solidFill>
            <a:srgbClr val="94b6d2"/>
          </a:solidFill>
          <a:ln w="10080">
            <a:solidFill>
              <a:srgbClr val="94b6d2"/>
            </a:solidFill>
            <a:miter/>
          </a:ln>
        </p:spPr>
      </p:sp>
      <p:sp>
        <p:nvSpPr>
          <p:cNvPr id="242" name="CustomShape 3"/>
          <p:cNvSpPr/>
          <p:nvPr/>
        </p:nvSpPr>
        <p:spPr>
          <a:xfrm>
            <a:off x="-34920" y="2475000"/>
            <a:ext cx="2048040" cy="94716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Population</a:t>
            </a:r>
            <a:endParaRPr/>
          </a:p>
          <a:p>
            <a:pPr>
              <a:lnSpc>
                <a:spcPct val="100000"/>
              </a:lnSpc>
            </a:pPr>
            <a:r>
              <a:rPr lang="en-US" sz="2800">
                <a:solidFill>
                  <a:srgbClr val="000000"/>
                </a:solidFill>
                <a:latin typeface="Tw Cen MT"/>
                <a:ea typeface="굴림"/>
              </a:rPr>
              <a:t>Mean </a:t>
            </a:r>
            <a:endParaRPr/>
          </a:p>
        </p:txBody>
      </p:sp>
      <p:sp>
        <p:nvSpPr>
          <p:cNvPr id="243" name="CustomShape 4"/>
          <p:cNvSpPr/>
          <p:nvPr/>
        </p:nvSpPr>
        <p:spPr>
          <a:xfrm>
            <a:off x="2554560" y="1828800"/>
            <a:ext cx="3944160" cy="350640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Random sample 1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Random sample 2   </a:t>
            </a:r>
            <a:r>
              <a:rPr lang="en-US" sz="2800">
                <a:solidFill>
                  <a:srgbClr val="94b6d2"/>
                </a:solidFill>
                <a:latin typeface="Wingdings"/>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Random sample n   </a:t>
            </a:r>
            <a:r>
              <a:rPr lang="en-US" sz="2800">
                <a:solidFill>
                  <a:srgbClr val="94b6d2"/>
                </a:solidFill>
                <a:latin typeface="Wingdings"/>
                <a:ea typeface="굴림"/>
              </a:rPr>
              <a:t></a:t>
            </a:r>
            <a:endParaRPr/>
          </a:p>
          <a:p>
            <a:pPr>
              <a:lnSpc>
                <a:spcPct val="100000"/>
              </a:lnSpc>
            </a:pPr>
            <a:endParaRPr/>
          </a:p>
          <a:p>
            <a:pPr>
              <a:lnSpc>
                <a:spcPct val="100000"/>
              </a:lnSpc>
            </a:pPr>
            <a:endParaRPr/>
          </a:p>
        </p:txBody>
      </p:sp>
      <p:sp>
        <p:nvSpPr>
          <p:cNvPr id="244" name="CustomShape 5"/>
          <p:cNvSpPr/>
          <p:nvPr/>
        </p:nvSpPr>
        <p:spPr>
          <a:xfrm>
            <a:off x="6054120" y="1828800"/>
            <a:ext cx="2970000" cy="3506400"/>
          </a:xfrm>
          <a:prstGeom prst="rect">
            <a:avLst/>
          </a:prstGeom>
          <a:noFill/>
          <a:ln>
            <a:noFill/>
          </a:ln>
        </p:spPr>
        <p:txBody>
          <a:bodyPr wrap="none" lIns="90000" rIns="90000" tIns="46800" bIns="46800"/>
          <a:p>
            <a:pPr>
              <a:lnSpc>
                <a:spcPct val="100000"/>
              </a:lnSpc>
            </a:pPr>
            <a:r>
              <a:rPr lang="en-US" sz="2800">
                <a:solidFill>
                  <a:srgbClr val="000000"/>
                </a:solidFill>
                <a:latin typeface="Tw Cen MT"/>
                <a:ea typeface="굴림"/>
              </a:rPr>
              <a:t>Sample mean 1</a:t>
            </a:r>
            <a:endParaRPr/>
          </a:p>
          <a:p>
            <a:pPr>
              <a:lnSpc>
                <a:spcPct val="100000"/>
              </a:lnSpc>
            </a:pPr>
            <a:r>
              <a:rPr lang="en-US" sz="2800">
                <a:solidFill>
                  <a:srgbClr val="000000"/>
                </a:solidFill>
                <a:latin typeface="Tw Cen MT"/>
                <a:ea typeface="굴림"/>
              </a:rPr>
              <a:t>Sample mean 2</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a:t>
            </a:r>
            <a:endParaRPr/>
          </a:p>
          <a:p>
            <a:pPr>
              <a:lnSpc>
                <a:spcPct val="100000"/>
              </a:lnSpc>
            </a:pPr>
            <a:r>
              <a:rPr lang="en-US" sz="2800">
                <a:solidFill>
                  <a:srgbClr val="000000"/>
                </a:solidFill>
                <a:latin typeface="Tw Cen MT"/>
                <a:ea typeface="굴림"/>
              </a:rPr>
              <a:t>Sample mean n</a:t>
            </a:r>
            <a:endParaRPr/>
          </a:p>
          <a:p>
            <a:pPr>
              <a:lnSpc>
                <a:spcPct val="100000"/>
              </a:lnSpc>
            </a:pPr>
            <a:endParaRPr/>
          </a:p>
          <a:p>
            <a:pPr>
              <a:lnSpc>
                <a:spcPct val="100000"/>
              </a:lnSpc>
            </a:pPr>
            <a:endParaRPr/>
          </a:p>
        </p:txBody>
      </p:sp>
      <p:sp>
        <p:nvSpPr>
          <p:cNvPr id="245" name="CustomShape 6"/>
          <p:cNvSpPr/>
          <p:nvPr/>
        </p:nvSpPr>
        <p:spPr>
          <a:xfrm>
            <a:off x="0" y="1271520"/>
            <a:ext cx="533160" cy="244080"/>
          </a:xfrm>
          <a:prstGeom prst="rect">
            <a:avLst/>
          </a:prstGeom>
          <a:noFill/>
          <a:ln>
            <a:noFill/>
          </a:ln>
        </p:spPr>
      </p:sp>
      <p:sp>
        <p:nvSpPr>
          <p:cNvPr id="246" name="CustomShape 7"/>
          <p:cNvSpPr/>
          <p:nvPr/>
        </p:nvSpPr>
        <p:spPr>
          <a:xfrm>
            <a:off x="152280" y="68400"/>
            <a:ext cx="8838720" cy="1312560"/>
          </a:xfrm>
          <a:prstGeom prst="rect">
            <a:avLst/>
          </a:prstGeom>
          <a:noFill/>
          <a:ln>
            <a:noFill/>
          </a:ln>
        </p:spPr>
        <p:txBody>
          <a:bodyPr lIns="90000" rIns="90000" tIns="46800" bIns="46800" anchor="ctr"/>
          <a:p>
            <a:pPr>
              <a:lnSpc>
                <a:spcPct val="100000"/>
              </a:lnSpc>
            </a:pPr>
            <a:r>
              <a:rPr lang="en-US" sz="4000">
                <a:solidFill>
                  <a:srgbClr val="775f55"/>
                </a:solidFill>
                <a:latin typeface="Tw Cen MT"/>
                <a:ea typeface="굴림"/>
              </a:rPr>
              <a:t>Research question: center of a population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3200">
                <a:solidFill>
                  <a:srgbClr val="775f55"/>
                </a:solidFill>
                <a:latin typeface="Tw Cen MT"/>
                <a:ea typeface="굴림"/>
              </a:rPr>
              <a:t>Sample            Population </a:t>
            </a:r>
            <a:endParaRPr/>
          </a:p>
        </p:txBody>
      </p:sp>
      <p:sp>
        <p:nvSpPr>
          <p:cNvPr id="248" name="CustomShape 2"/>
          <p:cNvSpPr/>
          <p:nvPr/>
        </p:nvSpPr>
        <p:spPr>
          <a:xfrm>
            <a:off x="228600" y="1523880"/>
            <a:ext cx="8534160" cy="4495320"/>
          </a:xfrm>
          <a:prstGeom prst="rect">
            <a:avLst/>
          </a:prstGeom>
          <a:noFill/>
          <a:ln>
            <a:noFill/>
          </a:ln>
        </p:spPr>
        <p:txBody>
          <a:bodyPr lIns="90000" rIns="90000" tIns="46800" bIns="46800"/>
          <a:p>
            <a:pPr>
              <a:lnSpc>
                <a:spcPct val="100000"/>
              </a:lnSpc>
              <a:buSzPct val="60000"/>
              <a:buFont typeface="Wingdings" charset="2"/>
              <a:buChar char=""/>
            </a:pPr>
            <a:r>
              <a:rPr b="1" lang="en-US" sz="2800">
                <a:solidFill>
                  <a:srgbClr val="000000"/>
                </a:solidFill>
                <a:latin typeface="Tw Cen MT"/>
                <a:ea typeface="굴림"/>
              </a:rPr>
              <a:t>	</a:t>
            </a:r>
            <a:r>
              <a:rPr lang="en-US" sz="2800">
                <a:solidFill>
                  <a:srgbClr val="000000"/>
                </a:solidFill>
                <a:latin typeface="Tw Cen MT"/>
                <a:ea typeface="굴림"/>
              </a:rPr>
              <a:t>To make inferences about population mean (or something else), we need to assess the degree of accuracy to which the sample mean represent the population mean </a:t>
            </a:r>
            <a:endParaRPr/>
          </a:p>
          <a:p>
            <a:pPr>
              <a:lnSpc>
                <a:spcPct val="100000"/>
              </a:lnSpc>
            </a:pPr>
            <a:endParaRPr/>
          </a:p>
          <a:p>
            <a:pPr>
              <a:lnSpc>
                <a:spcPct val="100000"/>
              </a:lnSpc>
            </a:pPr>
            <a:r>
              <a:rPr lang="en-US" sz="2800">
                <a:solidFill>
                  <a:srgbClr val="000000"/>
                </a:solidFill>
                <a:latin typeface="Tw Cen MT"/>
                <a:ea typeface="굴림"/>
              </a:rPr>
              <a:t>Therefore:</a:t>
            </a:r>
            <a:endParaRPr/>
          </a:p>
          <a:p>
            <a:pPr>
              <a:lnSpc>
                <a:spcPct val="100000"/>
              </a:lnSpc>
              <a:buSzPct val="60000"/>
              <a:buFont typeface="Wingdings" charset="2"/>
              <a:buChar char=""/>
            </a:pPr>
            <a:r>
              <a:rPr lang="en-US" sz="2800">
                <a:solidFill>
                  <a:srgbClr val="000000"/>
                </a:solidFill>
                <a:latin typeface="Tw Cen MT"/>
                <a:ea typeface="굴림"/>
              </a:rPr>
              <a:t>Our goal: from sample to population (statistics)</a:t>
            </a:r>
            <a:endParaRPr/>
          </a:p>
          <a:p>
            <a:pPr>
              <a:lnSpc>
                <a:spcPct val="100000"/>
              </a:lnSpc>
              <a:buSzPct val="60000"/>
              <a:buFont typeface="Wingdings" charset="2"/>
              <a:buChar char=""/>
            </a:pPr>
            <a:r>
              <a:rPr lang="en-US" sz="2800">
                <a:solidFill>
                  <a:srgbClr val="000000"/>
                </a:solidFill>
                <a:latin typeface="Tw Cen MT"/>
                <a:ea typeface="굴림"/>
              </a:rPr>
              <a:t>To begin with: from population to sample (probability)</a:t>
            </a:r>
            <a:endParaRPr/>
          </a:p>
        </p:txBody>
      </p:sp>
      <p:sp>
        <p:nvSpPr>
          <p:cNvPr id="249" name="CustomShape 3"/>
          <p:cNvSpPr/>
          <p:nvPr/>
        </p:nvSpPr>
        <p:spPr>
          <a:xfrm>
            <a:off x="0" y="1271520"/>
            <a:ext cx="533160" cy="244080"/>
          </a:xfrm>
          <a:prstGeom prst="rect">
            <a:avLst/>
          </a:prstGeom>
          <a:noFill/>
          <a:ln>
            <a:noFill/>
          </a:ln>
        </p:spPr>
      </p:sp>
      <p:sp>
        <p:nvSpPr>
          <p:cNvPr id="250" name="CustomShape 4"/>
          <p:cNvSpPr/>
          <p:nvPr/>
        </p:nvSpPr>
        <p:spPr>
          <a:xfrm>
            <a:off x="2362320" y="609480"/>
            <a:ext cx="533160" cy="304560"/>
          </a:xfrm>
          <a:prstGeom prst="leftRightArrow">
            <a:avLst>
              <a:gd name="adj1" fmla="val 50000"/>
              <a:gd name="adj2" fmla="val 49997"/>
            </a:avLst>
          </a:prstGeom>
          <a:solidFill>
            <a:srgbClr val="00b8ff"/>
          </a:solidFill>
          <a:ln w="9360">
            <a:solidFill>
              <a:srgbClr val="000000"/>
            </a:solidFill>
            <a:round/>
          </a:ln>
        </p:spPr>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612720" y="228600"/>
            <a:ext cx="8152920" cy="990360"/>
          </a:xfrm>
          <a:prstGeom prst="rect">
            <a:avLst/>
          </a:prstGeom>
          <a:noFill/>
          <a:ln>
            <a:noFill/>
          </a:ln>
        </p:spPr>
        <p:txBody>
          <a:bodyPr lIns="90000" rIns="90000" tIns="46800" bIns="46800" anchor="ctr"/>
          <a:p>
            <a:pPr>
              <a:lnSpc>
                <a:spcPct val="100000"/>
              </a:lnSpc>
            </a:pPr>
            <a:r>
              <a:rPr lang="en-US" sz="4400">
                <a:solidFill>
                  <a:srgbClr val="775f55"/>
                </a:solidFill>
                <a:latin typeface="Tw Cen MT"/>
                <a:ea typeface="굴림"/>
              </a:rPr>
              <a:t>Randomness </a:t>
            </a:r>
            <a:endParaRPr/>
          </a:p>
        </p:txBody>
      </p:sp>
      <p:sp>
        <p:nvSpPr>
          <p:cNvPr id="252" name="CustomShape 2"/>
          <p:cNvSpPr/>
          <p:nvPr/>
        </p:nvSpPr>
        <p:spPr>
          <a:xfrm>
            <a:off x="612720" y="1600200"/>
            <a:ext cx="8152920" cy="4495320"/>
          </a:xfrm>
          <a:prstGeom prst="rect">
            <a:avLst/>
          </a:prstGeom>
          <a:noFill/>
          <a:ln>
            <a:noFill/>
          </a:ln>
        </p:spPr>
        <p:txBody>
          <a:bodyPr lIns="90000" rIns="90000" tIns="46800" bIns="46800"/>
          <a:p>
            <a:pPr>
              <a:lnSpc>
                <a:spcPct val="100000"/>
              </a:lnSpc>
              <a:buSzPct val="60000"/>
              <a:buFont typeface="Wingdings" charset="2"/>
              <a:buChar char=""/>
            </a:pPr>
            <a:r>
              <a:rPr lang="en-US" sz="2800">
                <a:solidFill>
                  <a:srgbClr val="c00000"/>
                </a:solidFill>
                <a:latin typeface="Tw Cen MT"/>
                <a:ea typeface="굴림"/>
              </a:rPr>
              <a:t>Things may happen randomly, for examples</a:t>
            </a:r>
            <a:endParaRPr/>
          </a:p>
          <a:p>
            <a:pPr lvl="1">
              <a:lnSpc>
                <a:spcPct val="100000"/>
              </a:lnSpc>
              <a:buSzPct val="70000"/>
              <a:buFont typeface="Courier New"/>
              <a:buChar char="o"/>
            </a:pPr>
            <a:r>
              <a:rPr lang="en-US" sz="2800">
                <a:solidFill>
                  <a:srgbClr val="c00000"/>
                </a:solidFill>
                <a:latin typeface="Tw Cen MT"/>
                <a:ea typeface="굴림"/>
              </a:rPr>
              <a:t>Comparison of treatment effects in clinical trials</a:t>
            </a:r>
            <a:endParaRPr/>
          </a:p>
          <a:p>
            <a:pPr lvl="1">
              <a:lnSpc>
                <a:spcPct val="100000"/>
              </a:lnSpc>
              <a:buSzPct val="70000"/>
              <a:buFont typeface="Courier New"/>
              <a:buChar char="o"/>
            </a:pPr>
            <a:r>
              <a:rPr lang="en-US" sz="2800">
                <a:solidFill>
                  <a:srgbClr val="c00000"/>
                </a:solidFill>
                <a:latin typeface="Tw Cen MT"/>
                <a:ea typeface="굴림"/>
              </a:rPr>
              <a:t>Calculation of the risk of breast cancer</a:t>
            </a:r>
            <a:endParaRPr/>
          </a:p>
          <a:p>
            <a:pPr>
              <a:lnSpc>
                <a:spcPct val="100000"/>
              </a:lnSpc>
            </a:pPr>
            <a:endParaRPr/>
          </a:p>
          <a:p>
            <a:pPr>
              <a:lnSpc>
                <a:spcPct val="100000"/>
              </a:lnSpc>
            </a:pPr>
            <a:endParaRPr/>
          </a:p>
        </p:txBody>
      </p:sp>
      <p:sp>
        <p:nvSpPr>
          <p:cNvPr id="253" name="CustomShape 3"/>
          <p:cNvSpPr/>
          <p:nvPr/>
        </p:nvSpPr>
        <p:spPr>
          <a:xfrm>
            <a:off x="0" y="1271520"/>
            <a:ext cx="533160" cy="244080"/>
          </a:xfrm>
          <a:prstGeom prst="rect">
            <a:avLst/>
          </a:prstGeom>
          <a:noFill/>
          <a:ln>
            <a:noFill/>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