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35"/>
  </p:notesMasterIdLst>
  <p:sldIdLst>
    <p:sldId id="776" r:id="rId2"/>
    <p:sldId id="542" r:id="rId3"/>
    <p:sldId id="724" r:id="rId4"/>
    <p:sldId id="725" r:id="rId5"/>
    <p:sldId id="726" r:id="rId6"/>
    <p:sldId id="727" r:id="rId7"/>
    <p:sldId id="744" r:id="rId8"/>
    <p:sldId id="745" r:id="rId9"/>
    <p:sldId id="746" r:id="rId10"/>
    <p:sldId id="747" r:id="rId11"/>
    <p:sldId id="748" r:id="rId12"/>
    <p:sldId id="749" r:id="rId13"/>
    <p:sldId id="750" r:id="rId14"/>
    <p:sldId id="752" r:id="rId15"/>
    <p:sldId id="753" r:id="rId16"/>
    <p:sldId id="754" r:id="rId17"/>
    <p:sldId id="755" r:id="rId18"/>
    <p:sldId id="756" r:id="rId19"/>
    <p:sldId id="757" r:id="rId20"/>
    <p:sldId id="758" r:id="rId21"/>
    <p:sldId id="759" r:id="rId22"/>
    <p:sldId id="760" r:id="rId23"/>
    <p:sldId id="761" r:id="rId24"/>
    <p:sldId id="762" r:id="rId25"/>
    <p:sldId id="764" r:id="rId26"/>
    <p:sldId id="765" r:id="rId27"/>
    <p:sldId id="766" r:id="rId28"/>
    <p:sldId id="767" r:id="rId29"/>
    <p:sldId id="768" r:id="rId30"/>
    <p:sldId id="769" r:id="rId31"/>
    <p:sldId id="770" r:id="rId32"/>
    <p:sldId id="774" r:id="rId33"/>
    <p:sldId id="775" r:id="rId34"/>
  </p:sldIdLst>
  <p:sldSz cx="9144000" cy="6858000" type="screen4x3"/>
  <p:notesSz cx="6858000" cy="9144000"/>
  <p:defaultTextStyle>
    <a:defPPr>
      <a:defRPr lang="en-GB"/>
    </a:defPPr>
    <a:lvl1pPr algn="l" defTabSz="449263" rtl="0" fontAlgn="base">
      <a:lnSpc>
        <a:spcPct val="95000"/>
      </a:lnSpc>
      <a:spcBef>
        <a:spcPct val="0"/>
      </a:spcBef>
      <a:spcAft>
        <a:spcPct val="0"/>
      </a:spcAft>
      <a:buClr>
        <a:srgbClr val="000000"/>
      </a:buClr>
      <a:buSzPct val="100000"/>
      <a:buFont typeface="Times New Roman" pitchFamily="18" charset="0"/>
      <a:defRPr kern="1200">
        <a:solidFill>
          <a:schemeClr val="bg1"/>
        </a:solidFill>
        <a:latin typeface="Times New Roman" pitchFamily="18" charset="0"/>
        <a:ea typeface="굴림" pitchFamily="34" charset="-127"/>
        <a:cs typeface="+mn-cs"/>
      </a:defRPr>
    </a:lvl1pPr>
    <a:lvl2pPr marL="457200" algn="l" defTabSz="449263" rtl="0" fontAlgn="base">
      <a:lnSpc>
        <a:spcPct val="95000"/>
      </a:lnSpc>
      <a:spcBef>
        <a:spcPct val="0"/>
      </a:spcBef>
      <a:spcAft>
        <a:spcPct val="0"/>
      </a:spcAft>
      <a:buClr>
        <a:srgbClr val="000000"/>
      </a:buClr>
      <a:buSzPct val="100000"/>
      <a:buFont typeface="Times New Roman" pitchFamily="18" charset="0"/>
      <a:defRPr kern="1200">
        <a:solidFill>
          <a:schemeClr val="bg1"/>
        </a:solidFill>
        <a:latin typeface="Times New Roman" pitchFamily="18" charset="0"/>
        <a:ea typeface="굴림" pitchFamily="34" charset="-127"/>
        <a:cs typeface="+mn-cs"/>
      </a:defRPr>
    </a:lvl2pPr>
    <a:lvl3pPr marL="914400" algn="l" defTabSz="449263" rtl="0" fontAlgn="base">
      <a:lnSpc>
        <a:spcPct val="95000"/>
      </a:lnSpc>
      <a:spcBef>
        <a:spcPct val="0"/>
      </a:spcBef>
      <a:spcAft>
        <a:spcPct val="0"/>
      </a:spcAft>
      <a:buClr>
        <a:srgbClr val="000000"/>
      </a:buClr>
      <a:buSzPct val="100000"/>
      <a:buFont typeface="Times New Roman" pitchFamily="18" charset="0"/>
      <a:defRPr kern="1200">
        <a:solidFill>
          <a:schemeClr val="bg1"/>
        </a:solidFill>
        <a:latin typeface="Times New Roman" pitchFamily="18" charset="0"/>
        <a:ea typeface="굴림" pitchFamily="34" charset="-127"/>
        <a:cs typeface="+mn-cs"/>
      </a:defRPr>
    </a:lvl3pPr>
    <a:lvl4pPr marL="1371600" algn="l" defTabSz="449263" rtl="0" fontAlgn="base">
      <a:lnSpc>
        <a:spcPct val="95000"/>
      </a:lnSpc>
      <a:spcBef>
        <a:spcPct val="0"/>
      </a:spcBef>
      <a:spcAft>
        <a:spcPct val="0"/>
      </a:spcAft>
      <a:buClr>
        <a:srgbClr val="000000"/>
      </a:buClr>
      <a:buSzPct val="100000"/>
      <a:buFont typeface="Times New Roman" pitchFamily="18" charset="0"/>
      <a:defRPr kern="1200">
        <a:solidFill>
          <a:schemeClr val="bg1"/>
        </a:solidFill>
        <a:latin typeface="Times New Roman" pitchFamily="18" charset="0"/>
        <a:ea typeface="굴림" pitchFamily="34" charset="-127"/>
        <a:cs typeface="+mn-cs"/>
      </a:defRPr>
    </a:lvl4pPr>
    <a:lvl5pPr marL="1828800" algn="l" defTabSz="449263" rtl="0" fontAlgn="base">
      <a:lnSpc>
        <a:spcPct val="95000"/>
      </a:lnSpc>
      <a:spcBef>
        <a:spcPct val="0"/>
      </a:spcBef>
      <a:spcAft>
        <a:spcPct val="0"/>
      </a:spcAft>
      <a:buClr>
        <a:srgbClr val="000000"/>
      </a:buClr>
      <a:buSzPct val="100000"/>
      <a:buFont typeface="Times New Roman" pitchFamily="18" charset="0"/>
      <a:defRPr kern="1200">
        <a:solidFill>
          <a:schemeClr val="bg1"/>
        </a:solidFill>
        <a:latin typeface="Times New Roman" pitchFamily="18" charset="0"/>
        <a:ea typeface="굴림" pitchFamily="34" charset="-127"/>
        <a:cs typeface="+mn-cs"/>
      </a:defRPr>
    </a:lvl5pPr>
    <a:lvl6pPr marL="2286000" algn="l" defTabSz="914400" rtl="0" eaLnBrk="1" latinLnBrk="0" hangingPunct="1">
      <a:defRPr kern="1200">
        <a:solidFill>
          <a:schemeClr val="bg1"/>
        </a:solidFill>
        <a:latin typeface="Times New Roman" pitchFamily="18" charset="0"/>
        <a:ea typeface="굴림" pitchFamily="34" charset="-127"/>
        <a:cs typeface="+mn-cs"/>
      </a:defRPr>
    </a:lvl6pPr>
    <a:lvl7pPr marL="2743200" algn="l" defTabSz="914400" rtl="0" eaLnBrk="1" latinLnBrk="0" hangingPunct="1">
      <a:defRPr kern="1200">
        <a:solidFill>
          <a:schemeClr val="bg1"/>
        </a:solidFill>
        <a:latin typeface="Times New Roman" pitchFamily="18" charset="0"/>
        <a:ea typeface="굴림" pitchFamily="34" charset="-127"/>
        <a:cs typeface="+mn-cs"/>
      </a:defRPr>
    </a:lvl7pPr>
    <a:lvl8pPr marL="3200400" algn="l" defTabSz="914400" rtl="0" eaLnBrk="1" latinLnBrk="0" hangingPunct="1">
      <a:defRPr kern="1200">
        <a:solidFill>
          <a:schemeClr val="bg1"/>
        </a:solidFill>
        <a:latin typeface="Times New Roman" pitchFamily="18" charset="0"/>
        <a:ea typeface="굴림" pitchFamily="34" charset="-127"/>
        <a:cs typeface="+mn-cs"/>
      </a:defRPr>
    </a:lvl8pPr>
    <a:lvl9pPr marL="3657600" algn="l" defTabSz="914400" rtl="0" eaLnBrk="1" latinLnBrk="0" hangingPunct="1">
      <a:defRPr kern="1200">
        <a:solidFill>
          <a:schemeClr val="bg1"/>
        </a:solidFill>
        <a:latin typeface="Times New Roman" pitchFamily="18" charset="0"/>
        <a:ea typeface="굴림" pitchFamily="34"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0598" autoAdjust="0"/>
  </p:normalViewPr>
  <p:slideViewPr>
    <p:cSldViewPr>
      <p:cViewPr varScale="1">
        <p:scale>
          <a:sx n="104" d="100"/>
          <a:sy n="104" d="100"/>
        </p:scale>
        <p:origin x="-84" y="-30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38.wmf"/><Relationship Id="rId1" Type="http://schemas.openxmlformats.org/officeDocument/2006/relationships/image" Target="../media/image3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wmf"/><Relationship Id="rId1" Type="http://schemas.openxmlformats.org/officeDocument/2006/relationships/image" Target="../media/image4.emf"/><Relationship Id="rId4"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18.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Times New Roman" pitchFamily="18" charset="0"/>
                <a:ea typeface="굴림" pitchFamily="34" charset="-127"/>
              </a:defRPr>
            </a:lvl1pPr>
            <a:lvl2pPr marL="742950" indent="-285750" eaLnBrk="0" hangingPunct="0">
              <a:defRPr>
                <a:solidFill>
                  <a:schemeClr val="bg1"/>
                </a:solidFill>
                <a:latin typeface="Times New Roman" pitchFamily="18" charset="0"/>
                <a:ea typeface="굴림" pitchFamily="34" charset="-127"/>
              </a:defRPr>
            </a:lvl2pPr>
            <a:lvl3pPr marL="1143000" indent="-228600" eaLnBrk="0" hangingPunct="0">
              <a:defRPr>
                <a:solidFill>
                  <a:schemeClr val="bg1"/>
                </a:solidFill>
                <a:latin typeface="Times New Roman" pitchFamily="18" charset="0"/>
                <a:ea typeface="굴림" pitchFamily="34" charset="-127"/>
              </a:defRPr>
            </a:lvl3pPr>
            <a:lvl4pPr marL="1600200" indent="-228600" eaLnBrk="0" hangingPunct="0">
              <a:defRPr>
                <a:solidFill>
                  <a:schemeClr val="bg1"/>
                </a:solidFill>
                <a:latin typeface="Times New Roman" pitchFamily="18" charset="0"/>
                <a:ea typeface="굴림" pitchFamily="34" charset="-127"/>
              </a:defRPr>
            </a:lvl4pPr>
            <a:lvl5pPr marL="2057400" indent="-228600" eaLnBrk="0" hangingPunct="0">
              <a:defRPr>
                <a:solidFill>
                  <a:schemeClr val="bg1"/>
                </a:solidFill>
                <a:latin typeface="Times New Roman" pitchFamily="18" charset="0"/>
                <a:ea typeface="굴림" pitchFamily="34" charset="-127"/>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9pPr>
          </a:lstStyle>
          <a:p>
            <a:pPr eaLnBrk="1" hangingPunct="1">
              <a:defRPr/>
            </a:pPr>
            <a:endParaRPr lang="en-US" altLang="en-US" smtClean="0"/>
          </a:p>
        </p:txBody>
      </p:sp>
      <p:sp>
        <p:nvSpPr>
          <p:cNvPr id="9218" name="Text Box 2"/>
          <p:cNvSpPr txBox="1">
            <a:spLocks noChangeArrowheads="1"/>
          </p:cNvSpPr>
          <p:nvPr/>
        </p:nvSpPr>
        <p:spPr bwMode="auto">
          <a:xfrm>
            <a:off x="0" y="0"/>
            <a:ext cx="2971800" cy="460375"/>
          </a:xfrm>
          <a:prstGeom prst="rect">
            <a:avLst/>
          </a:prstGeom>
          <a:noFill/>
          <a:ln w="9525">
            <a:noFill/>
            <a:round/>
            <a:headEnd/>
            <a:tailEnd/>
          </a:ln>
          <a:effectLst/>
        </p:spPr>
        <p:txBody>
          <a:bodyPr wrap="none" anchor="ctr"/>
          <a:lstStyle>
            <a:lvl1pPr eaLnBrk="0" hangingPunct="0">
              <a:defRPr>
                <a:solidFill>
                  <a:schemeClr val="bg1"/>
                </a:solidFill>
                <a:latin typeface="Times New Roman" pitchFamily="18" charset="0"/>
                <a:ea typeface="굴림" pitchFamily="34" charset="-127"/>
              </a:defRPr>
            </a:lvl1pPr>
            <a:lvl2pPr marL="742950" indent="-285750" eaLnBrk="0" hangingPunct="0">
              <a:defRPr>
                <a:solidFill>
                  <a:schemeClr val="bg1"/>
                </a:solidFill>
                <a:latin typeface="Times New Roman" pitchFamily="18" charset="0"/>
                <a:ea typeface="굴림" pitchFamily="34" charset="-127"/>
              </a:defRPr>
            </a:lvl2pPr>
            <a:lvl3pPr marL="1143000" indent="-228600" eaLnBrk="0" hangingPunct="0">
              <a:defRPr>
                <a:solidFill>
                  <a:schemeClr val="bg1"/>
                </a:solidFill>
                <a:latin typeface="Times New Roman" pitchFamily="18" charset="0"/>
                <a:ea typeface="굴림" pitchFamily="34" charset="-127"/>
              </a:defRPr>
            </a:lvl3pPr>
            <a:lvl4pPr marL="1600200" indent="-228600" eaLnBrk="0" hangingPunct="0">
              <a:defRPr>
                <a:solidFill>
                  <a:schemeClr val="bg1"/>
                </a:solidFill>
                <a:latin typeface="Times New Roman" pitchFamily="18" charset="0"/>
                <a:ea typeface="굴림" pitchFamily="34" charset="-127"/>
              </a:defRPr>
            </a:lvl4pPr>
            <a:lvl5pPr marL="2057400" indent="-228600" eaLnBrk="0" hangingPunct="0">
              <a:defRPr>
                <a:solidFill>
                  <a:schemeClr val="bg1"/>
                </a:solidFill>
                <a:latin typeface="Times New Roman" pitchFamily="18" charset="0"/>
                <a:ea typeface="굴림" pitchFamily="34" charset="-127"/>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9pPr>
          </a:lstStyle>
          <a:p>
            <a:pPr eaLnBrk="1" hangingPunct="1">
              <a:defRPr/>
            </a:pPr>
            <a:endParaRPr lang="en-US" smtClean="0"/>
          </a:p>
        </p:txBody>
      </p:sp>
      <p:sp>
        <p:nvSpPr>
          <p:cNvPr id="9219" name="Rectangle 3"/>
          <p:cNvSpPr>
            <a:spLocks noGrp="1" noChangeArrowheads="1"/>
          </p:cNvSpPr>
          <p:nvPr>
            <p:ph type="dt"/>
          </p:nvPr>
        </p:nvSpPr>
        <p:spPr bwMode="auto">
          <a:xfrm>
            <a:off x="3884613" y="0"/>
            <a:ext cx="2970212" cy="4556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lnSpc>
                <a:spcPct val="100000"/>
              </a:lnSpc>
              <a:buSzPct val="45000"/>
              <a:buFont typeface="Wingdings" pitchFamily="2" charset="2"/>
              <a:buNone/>
              <a:tabLst>
                <a:tab pos="723900" algn="l"/>
                <a:tab pos="1447800" algn="l"/>
                <a:tab pos="2171700" algn="l"/>
                <a:tab pos="2895600" algn="l"/>
              </a:tabLst>
              <a:defRPr sz="1200">
                <a:solidFill>
                  <a:srgbClr val="000000"/>
                </a:solidFill>
                <a:latin typeface="Batang" pitchFamily="18" charset="-127"/>
                <a:ea typeface="Batang" pitchFamily="18" charset="-127"/>
              </a:defRPr>
            </a:lvl1pPr>
          </a:lstStyle>
          <a:p>
            <a:pPr>
              <a:defRPr/>
            </a:pPr>
            <a:endParaRPr lang="en-US"/>
          </a:p>
        </p:txBody>
      </p:sp>
      <p:sp>
        <p:nvSpPr>
          <p:cNvPr id="34821" name="Rectangle 4"/>
          <p:cNvSpPr>
            <a:spLocks noGrp="1" noRot="1" noChangeAspect="1" noChangeArrowheads="1"/>
          </p:cNvSpPr>
          <p:nvPr>
            <p:ph type="sldImg"/>
          </p:nvPr>
        </p:nvSpPr>
        <p:spPr bwMode="auto">
          <a:xfrm>
            <a:off x="1144588" y="685800"/>
            <a:ext cx="4567237" cy="3427413"/>
          </a:xfrm>
          <a:prstGeom prst="rect">
            <a:avLst/>
          </a:prstGeom>
          <a:noFill/>
          <a:ln w="12600">
            <a:solidFill>
              <a:srgbClr val="000000"/>
            </a:solidFill>
            <a:miter lim="800000"/>
            <a:headEnd/>
            <a:tailEnd/>
          </a:ln>
        </p:spPr>
      </p:sp>
      <p:sp>
        <p:nvSpPr>
          <p:cNvPr id="9221" name="Rectangle 5"/>
          <p:cNvSpPr>
            <a:spLocks noGrp="1" noChangeArrowheads="1"/>
          </p:cNvSpPr>
          <p:nvPr>
            <p:ph type="body"/>
          </p:nvPr>
        </p:nvSpPr>
        <p:spPr bwMode="auto">
          <a:xfrm>
            <a:off x="685800" y="4343400"/>
            <a:ext cx="5484813" cy="41132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smtClean="0"/>
          </a:p>
        </p:txBody>
      </p:sp>
      <p:sp>
        <p:nvSpPr>
          <p:cNvPr id="9222" name="Text Box 6"/>
          <p:cNvSpPr txBox="1">
            <a:spLocks noChangeArrowheads="1"/>
          </p:cNvSpPr>
          <p:nvPr/>
        </p:nvSpPr>
        <p:spPr bwMode="auto">
          <a:xfrm>
            <a:off x="0" y="8683625"/>
            <a:ext cx="2971800" cy="460375"/>
          </a:xfrm>
          <a:prstGeom prst="rect">
            <a:avLst/>
          </a:prstGeom>
          <a:noFill/>
          <a:ln w="9525">
            <a:noFill/>
            <a:round/>
            <a:headEnd/>
            <a:tailEnd/>
          </a:ln>
          <a:effectLst/>
        </p:spPr>
        <p:txBody>
          <a:bodyPr wrap="none" anchor="ctr"/>
          <a:lstStyle>
            <a:lvl1pPr eaLnBrk="0" hangingPunct="0">
              <a:defRPr>
                <a:solidFill>
                  <a:schemeClr val="bg1"/>
                </a:solidFill>
                <a:latin typeface="Times New Roman" pitchFamily="18" charset="0"/>
                <a:ea typeface="굴림" pitchFamily="34" charset="-127"/>
              </a:defRPr>
            </a:lvl1pPr>
            <a:lvl2pPr marL="742950" indent="-285750" eaLnBrk="0" hangingPunct="0">
              <a:defRPr>
                <a:solidFill>
                  <a:schemeClr val="bg1"/>
                </a:solidFill>
                <a:latin typeface="Times New Roman" pitchFamily="18" charset="0"/>
                <a:ea typeface="굴림" pitchFamily="34" charset="-127"/>
              </a:defRPr>
            </a:lvl2pPr>
            <a:lvl3pPr marL="1143000" indent="-228600" eaLnBrk="0" hangingPunct="0">
              <a:defRPr>
                <a:solidFill>
                  <a:schemeClr val="bg1"/>
                </a:solidFill>
                <a:latin typeface="Times New Roman" pitchFamily="18" charset="0"/>
                <a:ea typeface="굴림" pitchFamily="34" charset="-127"/>
              </a:defRPr>
            </a:lvl3pPr>
            <a:lvl4pPr marL="1600200" indent="-228600" eaLnBrk="0" hangingPunct="0">
              <a:defRPr>
                <a:solidFill>
                  <a:schemeClr val="bg1"/>
                </a:solidFill>
                <a:latin typeface="Times New Roman" pitchFamily="18" charset="0"/>
                <a:ea typeface="굴림" pitchFamily="34" charset="-127"/>
              </a:defRPr>
            </a:lvl4pPr>
            <a:lvl5pPr marL="2057400" indent="-228600" eaLnBrk="0" hangingPunct="0">
              <a:defRPr>
                <a:solidFill>
                  <a:schemeClr val="bg1"/>
                </a:solidFill>
                <a:latin typeface="Times New Roman" pitchFamily="18" charset="0"/>
                <a:ea typeface="굴림" pitchFamily="34" charset="-127"/>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9pPr>
          </a:lstStyle>
          <a:p>
            <a:pPr eaLnBrk="1" hangingPunct="1">
              <a:defRPr/>
            </a:pPr>
            <a:endParaRPr lang="en-US" smtClean="0"/>
          </a:p>
        </p:txBody>
      </p:sp>
      <p:sp>
        <p:nvSpPr>
          <p:cNvPr id="9223" name="Rectangle 7"/>
          <p:cNvSpPr>
            <a:spLocks noGrp="1" noChangeArrowheads="1"/>
          </p:cNvSpPr>
          <p:nvPr>
            <p:ph type="sldNum"/>
          </p:nvPr>
        </p:nvSpPr>
        <p:spPr bwMode="auto">
          <a:xfrm>
            <a:off x="3884613" y="8685213"/>
            <a:ext cx="2970212" cy="45561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lnSpc>
                <a:spcPct val="100000"/>
              </a:lnSpc>
              <a:buSzPct val="45000"/>
              <a:buFont typeface="Wingdings" pitchFamily="2" charset="2"/>
              <a:buNone/>
              <a:tabLst>
                <a:tab pos="723900" algn="l"/>
                <a:tab pos="1447800" algn="l"/>
                <a:tab pos="2171700" algn="l"/>
                <a:tab pos="2895600" algn="l"/>
              </a:tabLst>
              <a:defRPr sz="1200">
                <a:solidFill>
                  <a:srgbClr val="000000"/>
                </a:solidFill>
                <a:latin typeface="Batang" pitchFamily="18" charset="-127"/>
                <a:ea typeface="Batang" pitchFamily="18" charset="-127"/>
              </a:defRPr>
            </a:lvl1pPr>
          </a:lstStyle>
          <a:p>
            <a:pPr>
              <a:defRPr/>
            </a:pPr>
            <a:fld id="{6F325505-30B5-42A8-AD38-F78A7AC83461}" type="slidenum">
              <a:rPr lang="en-GB"/>
              <a:pPr>
                <a:defRPr/>
              </a:pPr>
              <a:t>‹#›</a:t>
            </a:fld>
            <a:endParaRPr lang="en-GB"/>
          </a:p>
        </p:txBody>
      </p:sp>
    </p:spTree>
    <p:extLst>
      <p:ext uri="{BB962C8B-B14F-4D97-AF65-F5344CB8AC3E}">
        <p14:creationId xmlns:p14="http://schemas.microsoft.com/office/powerpoint/2010/main" val="1003406029"/>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CF4AB2B-6167-4E50-8953-AA6E795D1717}" type="slidenum">
              <a:rPr lang="en-US"/>
              <a:pPr/>
              <a:t>1</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13805" y="4343704"/>
            <a:ext cx="5030391" cy="4113892"/>
          </a:xfrm>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p:nvPr>
        </p:nvSpPr>
        <p:spPr>
          <a:noFill/>
        </p:spPr>
        <p:txBody>
          <a:bodyPr/>
          <a:lstStyle/>
          <a:p>
            <a:fld id="{EBDEF2BB-7C19-4988-B397-25376B247091}" type="slidenum">
              <a:rPr lang="en-US" altLang="en-US" smtClean="0">
                <a:cs typeface="굴림" pitchFamily="34" charset="-127"/>
              </a:rPr>
              <a:pPr/>
              <a:t>2</a:t>
            </a:fld>
            <a:endParaRPr lang="en-US" altLang="en-US" smtClean="0">
              <a:cs typeface="굴림" pitchFamily="34" charset="-127"/>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914400" y="4343400"/>
            <a:ext cx="5029200" cy="4114800"/>
          </a:xfrm>
          <a:noFill/>
          <a:ln/>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xfrm>
            <a:off x="1150938" y="692150"/>
            <a:ext cx="4556125" cy="3416300"/>
          </a:xfrm>
          <a:ln/>
        </p:spPr>
      </p:sp>
      <p:sp>
        <p:nvSpPr>
          <p:cNvPr id="36867" name="Notes Placeholder 2"/>
          <p:cNvSpPr>
            <a:spLocks noGrp="1"/>
          </p:cNvSpPr>
          <p:nvPr>
            <p:ph type="body" idx="1"/>
          </p:nvPr>
        </p:nvSpPr>
        <p:spPr>
          <a:noFill/>
          <a:ln/>
        </p:spPr>
        <p:txBody>
          <a:bodyPr/>
          <a:lstStyle/>
          <a:p>
            <a:endParaRPr lang="en-US" altLang="en-US" smtClean="0">
              <a:latin typeface="Times New Roman" pitchFamily="18"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xfrm>
            <a:off x="1150938" y="692150"/>
            <a:ext cx="4556125" cy="3416300"/>
          </a:xfrm>
          <a:ln/>
        </p:spPr>
      </p:sp>
      <p:sp>
        <p:nvSpPr>
          <p:cNvPr id="37891" name="Notes Placeholder 2"/>
          <p:cNvSpPr>
            <a:spLocks noGrp="1"/>
          </p:cNvSpPr>
          <p:nvPr>
            <p:ph type="body" idx="1"/>
          </p:nvPr>
        </p:nvSpPr>
        <p:spPr>
          <a:noFill/>
          <a:ln/>
        </p:spPr>
        <p:txBody>
          <a:bodyPr/>
          <a:lstStyle/>
          <a:p>
            <a:endParaRPr lang="en-US" altLang="en-US" smtClean="0">
              <a:latin typeface="Times New Roman" pitchFamily="18"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xfrm>
            <a:off x="914400" y="3275013"/>
            <a:ext cx="5029200" cy="5183187"/>
          </a:xfrm>
          <a:noFill/>
          <a:ln/>
        </p:spPr>
        <p:txBody>
          <a:bodyPr lIns="90488" tIns="44450" rIns="90488" bIns="44450"/>
          <a:lstStyle/>
          <a:p>
            <a:pPr marL="457200" lvl="1" indent="0"/>
            <a:endParaRPr lang="en-US" altLang="en-US" smtClean="0">
              <a:latin typeface="Times New Roman" pitchFamily="18" charset="0"/>
              <a:ea typeface="ＭＳ Ｐゴシック" pitchFamily="34" charset="-128"/>
            </a:endParaRPr>
          </a:p>
        </p:txBody>
      </p:sp>
      <p:sp>
        <p:nvSpPr>
          <p:cNvPr id="38915" name="Rectangle 3"/>
          <p:cNvSpPr>
            <a:spLocks noGrp="1" noRot="1" noChangeAspect="1" noChangeArrowheads="1" noTextEdit="1"/>
          </p:cNvSpPr>
          <p:nvPr>
            <p:ph type="sldImg"/>
          </p:nvPr>
        </p:nvSpPr>
        <p:spPr>
          <a:xfrm>
            <a:off x="1874838" y="663575"/>
            <a:ext cx="3108325" cy="2330450"/>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xfrm>
            <a:off x="1150938" y="692150"/>
            <a:ext cx="4556125" cy="3416300"/>
          </a:xfrm>
          <a:ln/>
        </p:spPr>
      </p:sp>
      <p:sp>
        <p:nvSpPr>
          <p:cNvPr id="39939" name="Notes Placeholder 2"/>
          <p:cNvSpPr>
            <a:spLocks noGrp="1"/>
          </p:cNvSpPr>
          <p:nvPr>
            <p:ph type="body" idx="1"/>
          </p:nvPr>
        </p:nvSpPr>
        <p:spPr>
          <a:noFill/>
          <a:ln/>
        </p:spPr>
        <p:txBody>
          <a:bodyPr/>
          <a:lstStyle/>
          <a:p>
            <a:r>
              <a:rPr lang="en-US" altLang="en-US" smtClean="0">
                <a:latin typeface="Times New Roman" pitchFamily="18" charset="0"/>
                <a:ea typeface="ＭＳ Ｐゴシック" pitchFamily="34" charset="-128"/>
              </a:rPr>
              <a:t>This theorem is very important, because many of the distributions encountered in practice is not normal. In such case, the central limit theorem can often be applied, this lets us perform statistical inference based on the approximate normality of the sample mean, despite the normality of the distribution of individual observation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150938" y="692150"/>
            <a:ext cx="4556125" cy="3416300"/>
          </a:xfrm>
          <a:ln/>
        </p:spPr>
      </p:sp>
      <p:sp>
        <p:nvSpPr>
          <p:cNvPr id="40963" name="Notes Placeholder 2"/>
          <p:cNvSpPr>
            <a:spLocks noGrp="1"/>
          </p:cNvSpPr>
          <p:nvPr>
            <p:ph type="body" idx="1"/>
          </p:nvPr>
        </p:nvSpPr>
        <p:spPr>
          <a:noFill/>
          <a:ln/>
        </p:spPr>
        <p:txBody>
          <a:bodyPr/>
          <a:lstStyle/>
          <a:p>
            <a:r>
              <a:rPr lang="en-US" altLang="en-US" smtClean="0">
                <a:latin typeface="Times New Roman" pitchFamily="18" charset="0"/>
                <a:ea typeface="ＭＳ Ｐゴシック" pitchFamily="34" charset="-128"/>
              </a:rPr>
              <a:t>This theorem is very important, because many of the distributions encountered in practice is not normal. In such case, the central limit theorem can often be applied, this lets us perform statistical inference based on the approximate normality of the sample mean, despite the normality of the distribution of individual observation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xfrm>
            <a:off x="1150938" y="692150"/>
            <a:ext cx="4556125" cy="3416300"/>
          </a:xfrm>
          <a:ln/>
        </p:spPr>
      </p:sp>
      <p:sp>
        <p:nvSpPr>
          <p:cNvPr id="41987" name="Notes Placeholder 2"/>
          <p:cNvSpPr>
            <a:spLocks noGrp="1"/>
          </p:cNvSpPr>
          <p:nvPr>
            <p:ph type="body" idx="1"/>
          </p:nvPr>
        </p:nvSpPr>
        <p:spPr>
          <a:noFill/>
          <a:ln/>
        </p:spPr>
        <p:txBody>
          <a:bodyPr/>
          <a:lstStyle/>
          <a:p>
            <a:endParaRPr lang="en-US" altLang="en-US" smtClean="0">
              <a:latin typeface="Times New Roman" pitchFamily="18"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8"/>
          <p:cNvSpPr>
            <a:spLocks noGrp="1" noChangeArrowheads="1"/>
          </p:cNvSpPr>
          <p:nvPr>
            <p:ph type="sldNum" idx="10"/>
          </p:nvPr>
        </p:nvSpPr>
        <p:spPr>
          <a:ln/>
        </p:spPr>
        <p:txBody>
          <a:bodyPr/>
          <a:lstStyle>
            <a:lvl1pPr>
              <a:defRPr/>
            </a:lvl1pPr>
          </a:lstStyle>
          <a:p>
            <a:pPr>
              <a:defRPr/>
            </a:pPr>
            <a:fld id="{4AF7A36B-46D9-4855-887A-365E5089A62D}"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idx="10"/>
          </p:nvPr>
        </p:nvSpPr>
        <p:spPr>
          <a:ln/>
        </p:spPr>
        <p:txBody>
          <a:bodyPr/>
          <a:lstStyle>
            <a:lvl1pPr>
              <a:defRPr/>
            </a:lvl1pPr>
          </a:lstStyle>
          <a:p>
            <a:pPr>
              <a:defRPr/>
            </a:pPr>
            <a:fld id="{E0F94470-791F-404C-B1E1-29B6C959D68D}"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6238" y="6351"/>
            <a:ext cx="2038351" cy="6118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1" y="6351"/>
            <a:ext cx="5964239" cy="6118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idx="10"/>
          </p:nvPr>
        </p:nvSpPr>
        <p:spPr>
          <a:ln/>
        </p:spPr>
        <p:txBody>
          <a:bodyPr/>
          <a:lstStyle>
            <a:lvl1pPr>
              <a:defRPr/>
            </a:lvl1pPr>
          </a:lstStyle>
          <a:p>
            <a:pPr>
              <a:defRPr/>
            </a:pPr>
            <a:fld id="{69C8752A-CF78-4AA2-8E8C-E2135B84C50C}"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idx="10"/>
          </p:nvPr>
        </p:nvSpPr>
        <p:spPr>
          <a:ln/>
        </p:spPr>
        <p:txBody>
          <a:bodyPr/>
          <a:lstStyle>
            <a:lvl1pPr>
              <a:defRPr/>
            </a:lvl1pPr>
          </a:lstStyle>
          <a:p>
            <a:pPr>
              <a:defRPr/>
            </a:pPr>
            <a:fld id="{CA59F738-2B18-4510-9BDB-BFA0DA8BC3A3}"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sldNum" idx="10"/>
          </p:nvPr>
        </p:nvSpPr>
        <p:spPr>
          <a:ln/>
        </p:spPr>
        <p:txBody>
          <a:bodyPr/>
          <a:lstStyle>
            <a:lvl1pPr>
              <a:defRPr/>
            </a:lvl1pPr>
          </a:lstStyle>
          <a:p>
            <a:pPr>
              <a:defRPr/>
            </a:pPr>
            <a:fld id="{8106F272-C33E-46FA-B7A9-4F4321DF5D7B}"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12776" y="1600201"/>
            <a:ext cx="39989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4089" y="1600201"/>
            <a:ext cx="40005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idx="10"/>
          </p:nvPr>
        </p:nvSpPr>
        <p:spPr>
          <a:ln/>
        </p:spPr>
        <p:txBody>
          <a:bodyPr/>
          <a:lstStyle>
            <a:lvl1pPr>
              <a:defRPr/>
            </a:lvl1pPr>
          </a:lstStyle>
          <a:p>
            <a:pPr>
              <a:defRPr/>
            </a:pPr>
            <a:fld id="{FB3E534F-EF85-4215-82D5-8CEFA759AF54}"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idx="10"/>
          </p:nvPr>
        </p:nvSpPr>
        <p:spPr>
          <a:ln/>
        </p:spPr>
        <p:txBody>
          <a:bodyPr/>
          <a:lstStyle>
            <a:lvl1pPr>
              <a:defRPr/>
            </a:lvl1pPr>
          </a:lstStyle>
          <a:p>
            <a:pPr>
              <a:defRPr/>
            </a:pPr>
            <a:fld id="{81016356-687D-41C9-BD29-AB75B230EC4A}"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idx="10"/>
          </p:nvPr>
        </p:nvSpPr>
        <p:spPr>
          <a:ln/>
        </p:spPr>
        <p:txBody>
          <a:bodyPr/>
          <a:lstStyle>
            <a:lvl1pPr>
              <a:defRPr/>
            </a:lvl1pPr>
          </a:lstStyle>
          <a:p>
            <a:pPr>
              <a:defRPr/>
            </a:pPr>
            <a:fld id="{9E109995-1D98-4A98-8F4B-DC2B37FADC5C}"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sldNum" idx="10"/>
          </p:nvPr>
        </p:nvSpPr>
        <p:spPr>
          <a:ln/>
        </p:spPr>
        <p:txBody>
          <a:bodyPr/>
          <a:lstStyle>
            <a:lvl1pPr>
              <a:defRPr/>
            </a:lvl1pPr>
          </a:lstStyle>
          <a:p>
            <a:pPr>
              <a:defRPr/>
            </a:pPr>
            <a:fld id="{892CFDA6-C421-4A22-B8A6-C2B37516DDC9}"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idx="10"/>
          </p:nvPr>
        </p:nvSpPr>
        <p:spPr>
          <a:ln/>
        </p:spPr>
        <p:txBody>
          <a:bodyPr/>
          <a:lstStyle>
            <a:lvl1pPr>
              <a:defRPr/>
            </a:lvl1pPr>
          </a:lstStyle>
          <a:p>
            <a:pPr>
              <a:defRPr/>
            </a:pPr>
            <a:fld id="{70B29E31-58CC-4680-A892-FEB9EA67B6BB}"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idx="10"/>
          </p:nvPr>
        </p:nvSpPr>
        <p:spPr>
          <a:ln/>
        </p:spPr>
        <p:txBody>
          <a:bodyPr/>
          <a:lstStyle>
            <a:lvl1pPr>
              <a:defRPr/>
            </a:lvl1pPr>
          </a:lstStyle>
          <a:p>
            <a:pPr>
              <a:defRPr/>
            </a:pPr>
            <a:fld id="{A1948C44-5EFE-48CD-AF25-E1EA87977018}"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75F55"/>
        </a:solidFill>
        <a:effectLst/>
      </p:bgPr>
    </p:bg>
    <p:spTree>
      <p:nvGrpSpPr>
        <p:cNvPr id="1" name=""/>
        <p:cNvGrpSpPr/>
        <p:nvPr/>
      </p:nvGrpSpPr>
      <p:grpSpPr>
        <a:xfrm>
          <a:off x="0" y="0"/>
          <a:ext cx="0" cy="0"/>
          <a:chOff x="0" y="0"/>
          <a:chExt cx="0" cy="0"/>
        </a:xfrm>
      </p:grpSpPr>
      <p:sp>
        <p:nvSpPr>
          <p:cNvPr id="1026" name="Rectangle 1"/>
          <p:cNvSpPr>
            <a:spLocks noChangeArrowheads="1"/>
          </p:cNvSpPr>
          <p:nvPr/>
        </p:nvSpPr>
        <p:spPr bwMode="auto">
          <a:xfrm>
            <a:off x="0" y="5970588"/>
            <a:ext cx="9144000" cy="887412"/>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Times New Roman" pitchFamily="18" charset="0"/>
                <a:ea typeface="굴림" pitchFamily="34" charset="-127"/>
              </a:defRPr>
            </a:lvl1pPr>
            <a:lvl2pPr marL="742950" indent="-285750" eaLnBrk="0" hangingPunct="0">
              <a:defRPr>
                <a:solidFill>
                  <a:schemeClr val="bg1"/>
                </a:solidFill>
                <a:latin typeface="Times New Roman" pitchFamily="18" charset="0"/>
                <a:ea typeface="굴림" pitchFamily="34" charset="-127"/>
              </a:defRPr>
            </a:lvl2pPr>
            <a:lvl3pPr marL="1143000" indent="-228600" eaLnBrk="0" hangingPunct="0">
              <a:defRPr>
                <a:solidFill>
                  <a:schemeClr val="bg1"/>
                </a:solidFill>
                <a:latin typeface="Times New Roman" pitchFamily="18" charset="0"/>
                <a:ea typeface="굴림" pitchFamily="34" charset="-127"/>
              </a:defRPr>
            </a:lvl3pPr>
            <a:lvl4pPr marL="1600200" indent="-228600" eaLnBrk="0" hangingPunct="0">
              <a:defRPr>
                <a:solidFill>
                  <a:schemeClr val="bg1"/>
                </a:solidFill>
                <a:latin typeface="Times New Roman" pitchFamily="18" charset="0"/>
                <a:ea typeface="굴림" pitchFamily="34" charset="-127"/>
              </a:defRPr>
            </a:lvl4pPr>
            <a:lvl5pPr marL="2057400" indent="-228600" eaLnBrk="0" hangingPunct="0">
              <a:defRPr>
                <a:solidFill>
                  <a:schemeClr val="bg1"/>
                </a:solidFill>
                <a:latin typeface="Times New Roman" pitchFamily="18" charset="0"/>
                <a:ea typeface="굴림" pitchFamily="34" charset="-127"/>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9pPr>
          </a:lstStyle>
          <a:p>
            <a:pPr eaLnBrk="1" hangingPunct="1">
              <a:defRPr/>
            </a:pPr>
            <a:endParaRPr lang="en-US" altLang="en-US" smtClean="0"/>
          </a:p>
        </p:txBody>
      </p:sp>
      <p:sp>
        <p:nvSpPr>
          <p:cNvPr id="1027" name="Rectangle 2"/>
          <p:cNvSpPr>
            <a:spLocks noChangeArrowheads="1"/>
          </p:cNvSpPr>
          <p:nvPr/>
        </p:nvSpPr>
        <p:spPr bwMode="auto">
          <a:xfrm>
            <a:off x="-9525" y="6053138"/>
            <a:ext cx="2249488" cy="712787"/>
          </a:xfrm>
          <a:prstGeom prst="rect">
            <a:avLst/>
          </a:prstGeom>
          <a:solidFill>
            <a:srgbClr val="DD804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Times New Roman" pitchFamily="18" charset="0"/>
                <a:ea typeface="굴림" pitchFamily="34" charset="-127"/>
              </a:defRPr>
            </a:lvl1pPr>
            <a:lvl2pPr marL="742950" indent="-285750" eaLnBrk="0" hangingPunct="0">
              <a:defRPr>
                <a:solidFill>
                  <a:schemeClr val="bg1"/>
                </a:solidFill>
                <a:latin typeface="Times New Roman" pitchFamily="18" charset="0"/>
                <a:ea typeface="굴림" pitchFamily="34" charset="-127"/>
              </a:defRPr>
            </a:lvl2pPr>
            <a:lvl3pPr marL="1143000" indent="-228600" eaLnBrk="0" hangingPunct="0">
              <a:defRPr>
                <a:solidFill>
                  <a:schemeClr val="bg1"/>
                </a:solidFill>
                <a:latin typeface="Times New Roman" pitchFamily="18" charset="0"/>
                <a:ea typeface="굴림" pitchFamily="34" charset="-127"/>
              </a:defRPr>
            </a:lvl3pPr>
            <a:lvl4pPr marL="1600200" indent="-228600" eaLnBrk="0" hangingPunct="0">
              <a:defRPr>
                <a:solidFill>
                  <a:schemeClr val="bg1"/>
                </a:solidFill>
                <a:latin typeface="Times New Roman" pitchFamily="18" charset="0"/>
                <a:ea typeface="굴림" pitchFamily="34" charset="-127"/>
              </a:defRPr>
            </a:lvl4pPr>
            <a:lvl5pPr marL="2057400" indent="-228600" eaLnBrk="0" hangingPunct="0">
              <a:defRPr>
                <a:solidFill>
                  <a:schemeClr val="bg1"/>
                </a:solidFill>
                <a:latin typeface="Times New Roman" pitchFamily="18" charset="0"/>
                <a:ea typeface="굴림" pitchFamily="34" charset="-127"/>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9pPr>
          </a:lstStyle>
          <a:p>
            <a:pPr eaLnBrk="1" hangingPunct="1">
              <a:defRPr/>
            </a:pPr>
            <a:endParaRPr lang="en-US" altLang="en-US" smtClean="0"/>
          </a:p>
        </p:txBody>
      </p:sp>
      <p:sp>
        <p:nvSpPr>
          <p:cNvPr id="1028" name="Rectangle 3"/>
          <p:cNvSpPr>
            <a:spLocks noChangeArrowheads="1"/>
          </p:cNvSpPr>
          <p:nvPr/>
        </p:nvSpPr>
        <p:spPr bwMode="auto">
          <a:xfrm>
            <a:off x="2359025" y="6043613"/>
            <a:ext cx="6784975" cy="714375"/>
          </a:xfrm>
          <a:prstGeom prst="rect">
            <a:avLst/>
          </a:prstGeom>
          <a:solidFill>
            <a:srgbClr val="94B6D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Times New Roman" pitchFamily="18" charset="0"/>
                <a:ea typeface="굴림" pitchFamily="34" charset="-127"/>
              </a:defRPr>
            </a:lvl1pPr>
            <a:lvl2pPr marL="742950" indent="-285750" eaLnBrk="0" hangingPunct="0">
              <a:defRPr>
                <a:solidFill>
                  <a:schemeClr val="bg1"/>
                </a:solidFill>
                <a:latin typeface="Times New Roman" pitchFamily="18" charset="0"/>
                <a:ea typeface="굴림" pitchFamily="34" charset="-127"/>
              </a:defRPr>
            </a:lvl2pPr>
            <a:lvl3pPr marL="1143000" indent="-228600" eaLnBrk="0" hangingPunct="0">
              <a:defRPr>
                <a:solidFill>
                  <a:schemeClr val="bg1"/>
                </a:solidFill>
                <a:latin typeface="Times New Roman" pitchFamily="18" charset="0"/>
                <a:ea typeface="굴림" pitchFamily="34" charset="-127"/>
              </a:defRPr>
            </a:lvl3pPr>
            <a:lvl4pPr marL="1600200" indent="-228600" eaLnBrk="0" hangingPunct="0">
              <a:defRPr>
                <a:solidFill>
                  <a:schemeClr val="bg1"/>
                </a:solidFill>
                <a:latin typeface="Times New Roman" pitchFamily="18" charset="0"/>
                <a:ea typeface="굴림" pitchFamily="34" charset="-127"/>
              </a:defRPr>
            </a:lvl4pPr>
            <a:lvl5pPr marL="2057400" indent="-228600" eaLnBrk="0" hangingPunct="0">
              <a:defRPr>
                <a:solidFill>
                  <a:schemeClr val="bg1"/>
                </a:solidFill>
                <a:latin typeface="Times New Roman" pitchFamily="18" charset="0"/>
                <a:ea typeface="굴림" pitchFamily="34" charset="-127"/>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9pPr>
          </a:lstStyle>
          <a:p>
            <a:pPr eaLnBrk="1" hangingPunct="1">
              <a:defRPr/>
            </a:pPr>
            <a:endParaRPr lang="en-US" altLang="en-US" smtClean="0"/>
          </a:p>
        </p:txBody>
      </p:sp>
      <p:sp>
        <p:nvSpPr>
          <p:cNvPr id="1029" name="Rectangle 4"/>
          <p:cNvSpPr>
            <a:spLocks noGrp="1" noChangeArrowheads="1"/>
          </p:cNvSpPr>
          <p:nvPr>
            <p:ph type="title"/>
          </p:nvPr>
        </p:nvSpPr>
        <p:spPr bwMode="auto">
          <a:xfrm>
            <a:off x="609600" y="6350"/>
            <a:ext cx="8151813" cy="1433513"/>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altLang="en-US" smtClean="0"/>
              <a:t>제목 텍스트의 서식을 편집하려면 클릭하십시오.</a:t>
            </a:r>
          </a:p>
        </p:txBody>
      </p:sp>
      <p:sp>
        <p:nvSpPr>
          <p:cNvPr id="1030" name="Rectangle 5"/>
          <p:cNvSpPr>
            <a:spLocks noGrp="1" noChangeArrowheads="1"/>
          </p:cNvSpPr>
          <p:nvPr>
            <p:ph type="body" idx="1"/>
          </p:nvPr>
        </p:nvSpPr>
        <p:spPr bwMode="auto">
          <a:xfrm>
            <a:off x="612775" y="1600200"/>
            <a:ext cx="8151813" cy="452437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ltLang="en-US" smtClean="0"/>
              <a:t>아웃트라인 텍스트의 서식을 편집하려면 클릭하십시오</a:t>
            </a:r>
          </a:p>
          <a:p>
            <a:pPr lvl="1"/>
            <a:r>
              <a:rPr lang="en-GB" altLang="en-US" smtClean="0"/>
              <a:t>2번째 아웃트라인</a:t>
            </a:r>
          </a:p>
          <a:p>
            <a:pPr lvl="2"/>
            <a:r>
              <a:rPr lang="en-GB" altLang="en-US" smtClean="0"/>
              <a:t>3번째 아웃트라인</a:t>
            </a:r>
          </a:p>
          <a:p>
            <a:pPr lvl="3"/>
            <a:r>
              <a:rPr lang="en-GB" altLang="en-US" smtClean="0"/>
              <a:t>4번째 아웃트라인</a:t>
            </a:r>
          </a:p>
          <a:p>
            <a:pPr lvl="4"/>
            <a:r>
              <a:rPr lang="en-GB" altLang="en-US" smtClean="0"/>
              <a:t>5번째 아웃트라인</a:t>
            </a:r>
          </a:p>
          <a:p>
            <a:pPr lvl="4"/>
            <a:r>
              <a:rPr lang="en-GB" altLang="en-US" smtClean="0"/>
              <a:t>6번째 아웃트라인</a:t>
            </a:r>
          </a:p>
          <a:p>
            <a:pPr lvl="4"/>
            <a:r>
              <a:rPr lang="en-GB" altLang="en-US" smtClean="0"/>
              <a:t>7번째 아웃트라인</a:t>
            </a:r>
          </a:p>
          <a:p>
            <a:pPr lvl="4"/>
            <a:r>
              <a:rPr lang="en-GB" altLang="en-US" smtClean="0"/>
              <a:t>8번째 아웃트라인</a:t>
            </a:r>
          </a:p>
          <a:p>
            <a:pPr lvl="4"/>
            <a:r>
              <a:rPr lang="en-GB" altLang="en-US" smtClean="0"/>
              <a:t>9번째 아웃트라인</a:t>
            </a:r>
          </a:p>
        </p:txBody>
      </p:sp>
      <p:sp>
        <p:nvSpPr>
          <p:cNvPr id="2" name="Text Box 6"/>
          <p:cNvSpPr txBox="1">
            <a:spLocks noChangeArrowheads="1"/>
          </p:cNvSpPr>
          <p:nvPr/>
        </p:nvSpPr>
        <p:spPr bwMode="auto">
          <a:xfrm>
            <a:off x="76200" y="6069013"/>
            <a:ext cx="2057400" cy="685800"/>
          </a:xfrm>
          <a:prstGeom prst="rect">
            <a:avLst/>
          </a:prstGeom>
          <a:noFill/>
          <a:ln w="9525">
            <a:noFill/>
            <a:round/>
            <a:headEnd/>
            <a:tailEnd/>
          </a:ln>
          <a:effectLst/>
        </p:spPr>
        <p:txBody>
          <a:bodyPr wrap="none" anchor="ctr"/>
          <a:lstStyle>
            <a:lvl1pPr eaLnBrk="0" hangingPunct="0">
              <a:defRPr>
                <a:solidFill>
                  <a:schemeClr val="bg1"/>
                </a:solidFill>
                <a:latin typeface="Times New Roman" pitchFamily="18" charset="0"/>
                <a:ea typeface="굴림" pitchFamily="34" charset="-127"/>
              </a:defRPr>
            </a:lvl1pPr>
            <a:lvl2pPr marL="742950" indent="-285750" eaLnBrk="0" hangingPunct="0">
              <a:defRPr>
                <a:solidFill>
                  <a:schemeClr val="bg1"/>
                </a:solidFill>
                <a:latin typeface="Times New Roman" pitchFamily="18" charset="0"/>
                <a:ea typeface="굴림" pitchFamily="34" charset="-127"/>
              </a:defRPr>
            </a:lvl2pPr>
            <a:lvl3pPr marL="1143000" indent="-228600" eaLnBrk="0" hangingPunct="0">
              <a:defRPr>
                <a:solidFill>
                  <a:schemeClr val="bg1"/>
                </a:solidFill>
                <a:latin typeface="Times New Roman" pitchFamily="18" charset="0"/>
                <a:ea typeface="굴림" pitchFamily="34" charset="-127"/>
              </a:defRPr>
            </a:lvl3pPr>
            <a:lvl4pPr marL="1600200" indent="-228600" eaLnBrk="0" hangingPunct="0">
              <a:defRPr>
                <a:solidFill>
                  <a:schemeClr val="bg1"/>
                </a:solidFill>
                <a:latin typeface="Times New Roman" pitchFamily="18" charset="0"/>
                <a:ea typeface="굴림" pitchFamily="34" charset="-127"/>
              </a:defRPr>
            </a:lvl4pPr>
            <a:lvl5pPr marL="2057400" indent="-228600" eaLnBrk="0" hangingPunct="0">
              <a:defRPr>
                <a:solidFill>
                  <a:schemeClr val="bg1"/>
                </a:solidFill>
                <a:latin typeface="Times New Roman" pitchFamily="18" charset="0"/>
                <a:ea typeface="굴림" pitchFamily="34" charset="-127"/>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9pPr>
          </a:lstStyle>
          <a:p>
            <a:pPr eaLnBrk="1" hangingPunct="1">
              <a:defRPr/>
            </a:pPr>
            <a:endParaRPr lang="en-US" smtClean="0"/>
          </a:p>
        </p:txBody>
      </p:sp>
      <p:sp>
        <p:nvSpPr>
          <p:cNvPr id="2055" name="Text Box 7"/>
          <p:cNvSpPr txBox="1">
            <a:spLocks noChangeArrowheads="1"/>
          </p:cNvSpPr>
          <p:nvPr/>
        </p:nvSpPr>
        <p:spPr bwMode="auto">
          <a:xfrm>
            <a:off x="2085975" y="188913"/>
            <a:ext cx="5867400" cy="460375"/>
          </a:xfrm>
          <a:prstGeom prst="rect">
            <a:avLst/>
          </a:prstGeom>
          <a:noFill/>
          <a:ln w="9525">
            <a:noFill/>
            <a:round/>
            <a:headEnd/>
            <a:tailEnd/>
          </a:ln>
          <a:effectLst/>
        </p:spPr>
        <p:txBody>
          <a:bodyPr wrap="none" anchor="ctr"/>
          <a:lstStyle>
            <a:lvl1pPr eaLnBrk="0" hangingPunct="0">
              <a:defRPr>
                <a:solidFill>
                  <a:schemeClr val="bg1"/>
                </a:solidFill>
                <a:latin typeface="Times New Roman" pitchFamily="18" charset="0"/>
                <a:ea typeface="굴림" pitchFamily="34" charset="-127"/>
              </a:defRPr>
            </a:lvl1pPr>
            <a:lvl2pPr marL="742950" indent="-285750" eaLnBrk="0" hangingPunct="0">
              <a:defRPr>
                <a:solidFill>
                  <a:schemeClr val="bg1"/>
                </a:solidFill>
                <a:latin typeface="Times New Roman" pitchFamily="18" charset="0"/>
                <a:ea typeface="굴림" pitchFamily="34" charset="-127"/>
              </a:defRPr>
            </a:lvl2pPr>
            <a:lvl3pPr marL="1143000" indent="-228600" eaLnBrk="0" hangingPunct="0">
              <a:defRPr>
                <a:solidFill>
                  <a:schemeClr val="bg1"/>
                </a:solidFill>
                <a:latin typeface="Times New Roman" pitchFamily="18" charset="0"/>
                <a:ea typeface="굴림" pitchFamily="34" charset="-127"/>
              </a:defRPr>
            </a:lvl3pPr>
            <a:lvl4pPr marL="1600200" indent="-228600" eaLnBrk="0" hangingPunct="0">
              <a:defRPr>
                <a:solidFill>
                  <a:schemeClr val="bg1"/>
                </a:solidFill>
                <a:latin typeface="Times New Roman" pitchFamily="18" charset="0"/>
                <a:ea typeface="굴림" pitchFamily="34" charset="-127"/>
              </a:defRPr>
            </a:lvl4pPr>
            <a:lvl5pPr marL="2057400" indent="-228600" eaLnBrk="0" hangingPunct="0">
              <a:defRPr>
                <a:solidFill>
                  <a:schemeClr val="bg1"/>
                </a:solidFill>
                <a:latin typeface="Times New Roman" pitchFamily="18" charset="0"/>
                <a:ea typeface="굴림" pitchFamily="34" charset="-127"/>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9pPr>
          </a:lstStyle>
          <a:p>
            <a:pPr eaLnBrk="1" hangingPunct="1">
              <a:defRPr/>
            </a:pPr>
            <a:endParaRPr lang="en-US" smtClean="0"/>
          </a:p>
        </p:txBody>
      </p:sp>
      <p:sp>
        <p:nvSpPr>
          <p:cNvPr id="2056" name="Rectangle 8"/>
          <p:cNvSpPr>
            <a:spLocks noGrp="1" noChangeArrowheads="1"/>
          </p:cNvSpPr>
          <p:nvPr>
            <p:ph type="sldNum"/>
          </p:nvPr>
        </p:nvSpPr>
        <p:spPr bwMode="auto">
          <a:xfrm>
            <a:off x="8001000" y="228600"/>
            <a:ext cx="836613" cy="379413"/>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gn="ctr">
              <a:lnSpc>
                <a:spcPct val="100000"/>
              </a:lnSpc>
              <a:buClr>
                <a:srgbClr val="EBDDC3"/>
              </a:buClr>
              <a:defRPr sz="1400" b="1">
                <a:solidFill>
                  <a:srgbClr val="EBDDC3"/>
                </a:solidFill>
                <a:latin typeface="Batang" pitchFamily="18" charset="-127"/>
                <a:ea typeface="Batang" pitchFamily="18" charset="-127"/>
              </a:defRPr>
            </a:lvl1pPr>
          </a:lstStyle>
          <a:p>
            <a:pPr>
              <a:defRPr/>
            </a:pPr>
            <a:fld id="{437176D7-F2DE-4B13-9DBC-D8807508E81F}"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49263" rtl="0" eaLnBrk="0" fontAlgn="base" hangingPunct="0">
        <a:lnSpc>
          <a:spcPct val="101000"/>
        </a:lnSpc>
        <a:spcBef>
          <a:spcPct val="0"/>
        </a:spcBef>
        <a:spcAft>
          <a:spcPct val="0"/>
        </a:spcAft>
        <a:buClr>
          <a:srgbClr val="EBDDC3"/>
        </a:buClr>
        <a:buSzPct val="100000"/>
        <a:buFont typeface="Tw Cen MT" pitchFamily="34" charset="0"/>
        <a:defRPr sz="4400">
          <a:solidFill>
            <a:srgbClr val="EBDDC3"/>
          </a:solidFill>
          <a:latin typeface="+mj-lt"/>
          <a:ea typeface="+mj-ea"/>
          <a:cs typeface="+mj-cs"/>
        </a:defRPr>
      </a:lvl1pPr>
      <a:lvl2pPr algn="l" defTabSz="449263" rtl="0" eaLnBrk="0" fontAlgn="base" hangingPunct="0">
        <a:lnSpc>
          <a:spcPct val="101000"/>
        </a:lnSpc>
        <a:spcBef>
          <a:spcPct val="0"/>
        </a:spcBef>
        <a:spcAft>
          <a:spcPct val="0"/>
        </a:spcAft>
        <a:buClr>
          <a:srgbClr val="EBDDC3"/>
        </a:buClr>
        <a:buSzPct val="100000"/>
        <a:buFont typeface="Tw Cen MT" pitchFamily="34" charset="0"/>
        <a:defRPr sz="4400">
          <a:solidFill>
            <a:srgbClr val="EBDDC3"/>
          </a:solidFill>
          <a:latin typeface="Tw Cen MT" pitchFamily="32" charset="0"/>
          <a:ea typeface="굴림" charset="0"/>
          <a:cs typeface="굴림" charset="0"/>
        </a:defRPr>
      </a:lvl2pPr>
      <a:lvl3pPr algn="l" defTabSz="449263" rtl="0" eaLnBrk="0" fontAlgn="base" hangingPunct="0">
        <a:lnSpc>
          <a:spcPct val="101000"/>
        </a:lnSpc>
        <a:spcBef>
          <a:spcPct val="0"/>
        </a:spcBef>
        <a:spcAft>
          <a:spcPct val="0"/>
        </a:spcAft>
        <a:buClr>
          <a:srgbClr val="EBDDC3"/>
        </a:buClr>
        <a:buSzPct val="100000"/>
        <a:buFont typeface="Tw Cen MT" pitchFamily="34" charset="0"/>
        <a:defRPr sz="4400">
          <a:solidFill>
            <a:srgbClr val="EBDDC3"/>
          </a:solidFill>
          <a:latin typeface="Tw Cen MT" pitchFamily="32" charset="0"/>
          <a:ea typeface="굴림" charset="0"/>
          <a:cs typeface="굴림" charset="0"/>
        </a:defRPr>
      </a:lvl3pPr>
      <a:lvl4pPr algn="l" defTabSz="449263" rtl="0" eaLnBrk="0" fontAlgn="base" hangingPunct="0">
        <a:lnSpc>
          <a:spcPct val="101000"/>
        </a:lnSpc>
        <a:spcBef>
          <a:spcPct val="0"/>
        </a:spcBef>
        <a:spcAft>
          <a:spcPct val="0"/>
        </a:spcAft>
        <a:buClr>
          <a:srgbClr val="EBDDC3"/>
        </a:buClr>
        <a:buSzPct val="100000"/>
        <a:buFont typeface="Tw Cen MT" pitchFamily="34" charset="0"/>
        <a:defRPr sz="4400">
          <a:solidFill>
            <a:srgbClr val="EBDDC3"/>
          </a:solidFill>
          <a:latin typeface="Tw Cen MT" pitchFamily="32" charset="0"/>
          <a:ea typeface="굴림" charset="0"/>
          <a:cs typeface="굴림" charset="0"/>
        </a:defRPr>
      </a:lvl4pPr>
      <a:lvl5pPr algn="l" defTabSz="449263" rtl="0" eaLnBrk="0" fontAlgn="base" hangingPunct="0">
        <a:lnSpc>
          <a:spcPct val="101000"/>
        </a:lnSpc>
        <a:spcBef>
          <a:spcPct val="0"/>
        </a:spcBef>
        <a:spcAft>
          <a:spcPct val="0"/>
        </a:spcAft>
        <a:buClr>
          <a:srgbClr val="EBDDC3"/>
        </a:buClr>
        <a:buSzPct val="100000"/>
        <a:buFont typeface="Tw Cen MT" pitchFamily="34" charset="0"/>
        <a:defRPr sz="4400">
          <a:solidFill>
            <a:srgbClr val="EBDDC3"/>
          </a:solidFill>
          <a:latin typeface="Tw Cen MT" pitchFamily="32" charset="0"/>
          <a:ea typeface="굴림" charset="0"/>
          <a:cs typeface="굴림" charset="0"/>
        </a:defRPr>
      </a:lvl5pPr>
      <a:lvl6pPr marL="457200" algn="l" defTabSz="449263" rtl="0" fontAlgn="base">
        <a:lnSpc>
          <a:spcPct val="101000"/>
        </a:lnSpc>
        <a:spcBef>
          <a:spcPct val="0"/>
        </a:spcBef>
        <a:spcAft>
          <a:spcPct val="0"/>
        </a:spcAft>
        <a:buClr>
          <a:srgbClr val="EBDDC3"/>
        </a:buClr>
        <a:buSzPct val="100000"/>
        <a:buFont typeface="Tw Cen MT" pitchFamily="32" charset="0"/>
        <a:defRPr sz="4400">
          <a:solidFill>
            <a:srgbClr val="EBDDC3"/>
          </a:solidFill>
          <a:latin typeface="Tw Cen MT" pitchFamily="32" charset="0"/>
          <a:ea typeface="굴림" charset="0"/>
          <a:cs typeface="굴림" charset="0"/>
        </a:defRPr>
      </a:lvl6pPr>
      <a:lvl7pPr marL="914400" algn="l" defTabSz="449263" rtl="0" fontAlgn="base">
        <a:lnSpc>
          <a:spcPct val="101000"/>
        </a:lnSpc>
        <a:spcBef>
          <a:spcPct val="0"/>
        </a:spcBef>
        <a:spcAft>
          <a:spcPct val="0"/>
        </a:spcAft>
        <a:buClr>
          <a:srgbClr val="EBDDC3"/>
        </a:buClr>
        <a:buSzPct val="100000"/>
        <a:buFont typeface="Tw Cen MT" pitchFamily="32" charset="0"/>
        <a:defRPr sz="4400">
          <a:solidFill>
            <a:srgbClr val="EBDDC3"/>
          </a:solidFill>
          <a:latin typeface="Tw Cen MT" pitchFamily="32" charset="0"/>
          <a:ea typeface="굴림" charset="0"/>
          <a:cs typeface="굴림" charset="0"/>
        </a:defRPr>
      </a:lvl7pPr>
      <a:lvl8pPr marL="1371600" algn="l" defTabSz="449263" rtl="0" fontAlgn="base">
        <a:lnSpc>
          <a:spcPct val="101000"/>
        </a:lnSpc>
        <a:spcBef>
          <a:spcPct val="0"/>
        </a:spcBef>
        <a:spcAft>
          <a:spcPct val="0"/>
        </a:spcAft>
        <a:buClr>
          <a:srgbClr val="EBDDC3"/>
        </a:buClr>
        <a:buSzPct val="100000"/>
        <a:buFont typeface="Tw Cen MT" pitchFamily="32" charset="0"/>
        <a:defRPr sz="4400">
          <a:solidFill>
            <a:srgbClr val="EBDDC3"/>
          </a:solidFill>
          <a:latin typeface="Tw Cen MT" pitchFamily="32" charset="0"/>
          <a:ea typeface="굴림" charset="0"/>
          <a:cs typeface="굴림" charset="0"/>
        </a:defRPr>
      </a:lvl8pPr>
      <a:lvl9pPr marL="1828800" algn="l" defTabSz="449263" rtl="0" fontAlgn="base">
        <a:lnSpc>
          <a:spcPct val="101000"/>
        </a:lnSpc>
        <a:spcBef>
          <a:spcPct val="0"/>
        </a:spcBef>
        <a:spcAft>
          <a:spcPct val="0"/>
        </a:spcAft>
        <a:buClr>
          <a:srgbClr val="EBDDC3"/>
        </a:buClr>
        <a:buSzPct val="100000"/>
        <a:buFont typeface="Tw Cen MT" pitchFamily="32" charset="0"/>
        <a:defRPr sz="4400">
          <a:solidFill>
            <a:srgbClr val="EBDDC3"/>
          </a:solidFill>
          <a:latin typeface="Tw Cen MT" pitchFamily="32" charset="0"/>
          <a:ea typeface="굴림" charset="0"/>
          <a:cs typeface="굴림" charset="0"/>
        </a:defRPr>
      </a:lvl9pPr>
    </p:titleStyle>
    <p:bodyStyle>
      <a:lvl1pPr marL="317500" indent="-317500" algn="l" defTabSz="449263" rtl="0" eaLnBrk="0" fontAlgn="base" hangingPunct="0">
        <a:lnSpc>
          <a:spcPct val="101000"/>
        </a:lnSpc>
        <a:spcBef>
          <a:spcPts val="700"/>
        </a:spcBef>
        <a:spcAft>
          <a:spcPct val="0"/>
        </a:spcAft>
        <a:buClr>
          <a:srgbClr val="DD8047"/>
        </a:buClr>
        <a:buSzPct val="60000"/>
        <a:buFont typeface="Wingdings" pitchFamily="2" charset="2"/>
        <a:buChar char=""/>
        <a:defRPr sz="2900">
          <a:solidFill>
            <a:srgbClr val="FFFFFF"/>
          </a:solidFill>
          <a:latin typeface="+mn-lt"/>
          <a:ea typeface="+mn-ea"/>
          <a:cs typeface="+mn-cs"/>
        </a:defRPr>
      </a:lvl1pPr>
      <a:lvl2pPr marL="638175" indent="-273050" algn="l" defTabSz="449263" rtl="0" eaLnBrk="0" fontAlgn="base" hangingPunct="0">
        <a:lnSpc>
          <a:spcPct val="101000"/>
        </a:lnSpc>
        <a:spcBef>
          <a:spcPts val="550"/>
        </a:spcBef>
        <a:spcAft>
          <a:spcPct val="0"/>
        </a:spcAft>
        <a:buClr>
          <a:srgbClr val="94B6D2"/>
        </a:buClr>
        <a:buSzPct val="70000"/>
        <a:buFont typeface="Wingdings 2" pitchFamily="18" charset="2"/>
        <a:buChar char=""/>
        <a:defRPr sz="2600">
          <a:solidFill>
            <a:srgbClr val="FFFFFF"/>
          </a:solidFill>
          <a:latin typeface="+mn-lt"/>
          <a:ea typeface="+mn-ea"/>
          <a:cs typeface="+mn-cs"/>
        </a:defRPr>
      </a:lvl2pPr>
      <a:lvl3pPr marL="914400" indent="-228600" algn="l" defTabSz="449263" rtl="0" eaLnBrk="0" fontAlgn="base" hangingPunct="0">
        <a:lnSpc>
          <a:spcPct val="101000"/>
        </a:lnSpc>
        <a:spcBef>
          <a:spcPts val="500"/>
        </a:spcBef>
        <a:spcAft>
          <a:spcPct val="0"/>
        </a:spcAft>
        <a:buClr>
          <a:srgbClr val="DD8047"/>
        </a:buClr>
        <a:buSzPct val="75000"/>
        <a:buFont typeface="Wingdings" pitchFamily="2" charset="2"/>
        <a:buChar char=""/>
        <a:defRPr sz="2300">
          <a:solidFill>
            <a:srgbClr val="FFFFFF"/>
          </a:solidFill>
          <a:latin typeface="+mn-lt"/>
          <a:ea typeface="+mn-ea"/>
          <a:cs typeface="+mn-cs"/>
        </a:defRPr>
      </a:lvl3pPr>
      <a:lvl4pPr marL="1371600" indent="-228600" algn="l" defTabSz="449263" rtl="0" eaLnBrk="0" fontAlgn="base" hangingPunct="0">
        <a:lnSpc>
          <a:spcPct val="101000"/>
        </a:lnSpc>
        <a:spcBef>
          <a:spcPts val="400"/>
        </a:spcBef>
        <a:spcAft>
          <a:spcPct val="0"/>
        </a:spcAft>
        <a:buClr>
          <a:srgbClr val="A5AB81"/>
        </a:buClr>
        <a:buSzPct val="75000"/>
        <a:buFont typeface="Wingdings" pitchFamily="2" charset="2"/>
        <a:buChar char=""/>
        <a:defRPr sz="2000">
          <a:solidFill>
            <a:srgbClr val="FFFFFF"/>
          </a:solidFill>
          <a:latin typeface="+mn-lt"/>
          <a:ea typeface="+mn-ea"/>
          <a:cs typeface="+mn-cs"/>
        </a:defRPr>
      </a:lvl4pPr>
      <a:lvl5pPr marL="1828800" indent="-228600" algn="l" defTabSz="449263" rtl="0" eaLnBrk="0" fontAlgn="base" hangingPunct="0">
        <a:lnSpc>
          <a:spcPct val="101000"/>
        </a:lnSpc>
        <a:spcBef>
          <a:spcPts val="400"/>
        </a:spcBef>
        <a:spcAft>
          <a:spcPct val="0"/>
        </a:spcAft>
        <a:buClr>
          <a:srgbClr val="A5AB81"/>
        </a:buClr>
        <a:buSzPct val="65000"/>
        <a:buFont typeface="Wingdings" pitchFamily="2" charset="2"/>
        <a:buChar char=""/>
        <a:defRPr sz="2000">
          <a:solidFill>
            <a:srgbClr val="FFFFFF"/>
          </a:solidFill>
          <a:latin typeface="+mn-lt"/>
          <a:ea typeface="+mn-ea"/>
          <a:cs typeface="+mn-cs"/>
        </a:defRPr>
      </a:lvl5pPr>
      <a:lvl6pPr marL="2286000" indent="-228600" algn="l" defTabSz="449263" rtl="0" fontAlgn="base">
        <a:lnSpc>
          <a:spcPct val="101000"/>
        </a:lnSpc>
        <a:spcBef>
          <a:spcPts val="400"/>
        </a:spcBef>
        <a:spcAft>
          <a:spcPct val="0"/>
        </a:spcAft>
        <a:buClr>
          <a:srgbClr val="A5AB81"/>
        </a:buClr>
        <a:buSzPct val="65000"/>
        <a:buFont typeface="Wingdings" charset="2"/>
        <a:buChar char=""/>
        <a:defRPr sz="2000">
          <a:solidFill>
            <a:srgbClr val="FFFFFF"/>
          </a:solidFill>
          <a:latin typeface="+mn-lt"/>
          <a:ea typeface="+mn-ea"/>
          <a:cs typeface="+mn-cs"/>
        </a:defRPr>
      </a:lvl6pPr>
      <a:lvl7pPr marL="2743200" indent="-228600" algn="l" defTabSz="449263" rtl="0" fontAlgn="base">
        <a:lnSpc>
          <a:spcPct val="101000"/>
        </a:lnSpc>
        <a:spcBef>
          <a:spcPts val="400"/>
        </a:spcBef>
        <a:spcAft>
          <a:spcPct val="0"/>
        </a:spcAft>
        <a:buClr>
          <a:srgbClr val="A5AB81"/>
        </a:buClr>
        <a:buSzPct val="65000"/>
        <a:buFont typeface="Wingdings" charset="2"/>
        <a:buChar char=""/>
        <a:defRPr sz="2000">
          <a:solidFill>
            <a:srgbClr val="FFFFFF"/>
          </a:solidFill>
          <a:latin typeface="+mn-lt"/>
          <a:ea typeface="+mn-ea"/>
          <a:cs typeface="+mn-cs"/>
        </a:defRPr>
      </a:lvl7pPr>
      <a:lvl8pPr marL="3200400" indent="-228600" algn="l" defTabSz="449263" rtl="0" fontAlgn="base">
        <a:lnSpc>
          <a:spcPct val="101000"/>
        </a:lnSpc>
        <a:spcBef>
          <a:spcPts val="400"/>
        </a:spcBef>
        <a:spcAft>
          <a:spcPct val="0"/>
        </a:spcAft>
        <a:buClr>
          <a:srgbClr val="A5AB81"/>
        </a:buClr>
        <a:buSzPct val="65000"/>
        <a:buFont typeface="Wingdings" charset="2"/>
        <a:buChar char=""/>
        <a:defRPr sz="2000">
          <a:solidFill>
            <a:srgbClr val="FFFFFF"/>
          </a:solidFill>
          <a:latin typeface="+mn-lt"/>
          <a:ea typeface="+mn-ea"/>
          <a:cs typeface="+mn-cs"/>
        </a:defRPr>
      </a:lvl8pPr>
      <a:lvl9pPr marL="3657600" indent="-228600" algn="l" defTabSz="449263" rtl="0" fontAlgn="base">
        <a:lnSpc>
          <a:spcPct val="101000"/>
        </a:lnSpc>
        <a:spcBef>
          <a:spcPts val="400"/>
        </a:spcBef>
        <a:spcAft>
          <a:spcPct val="0"/>
        </a:spcAft>
        <a:buClr>
          <a:srgbClr val="A5AB81"/>
        </a:buClr>
        <a:buSzPct val="65000"/>
        <a:buFont typeface="Wingdings" charset="2"/>
        <a:buChar char=""/>
        <a:defRPr sz="2000">
          <a:solidFill>
            <a:srgbClr val="FFFFFF"/>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9.bin"/><Relationship Id="rId4" Type="http://schemas.openxmlformats.org/officeDocument/2006/relationships/image" Target="../media/image8.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11.bin"/><Relationship Id="rId10" Type="http://schemas.openxmlformats.org/officeDocument/2006/relationships/image" Target="../media/image12.wmf"/><Relationship Id="rId4" Type="http://schemas.openxmlformats.org/officeDocument/2006/relationships/image" Target="../media/image10.wmf"/><Relationship Id="rId9" Type="http://schemas.openxmlformats.org/officeDocument/2006/relationships/oleObject" Target="../embeddings/oleObject14.bin"/></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16.bin"/><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6.wmf"/><Relationship Id="rId5" Type="http://schemas.openxmlformats.org/officeDocument/2006/relationships/oleObject" Target="../embeddings/oleObject18.bin"/><Relationship Id="rId4" Type="http://schemas.openxmlformats.org/officeDocument/2006/relationships/image" Target="../media/image15.wmf"/></Relationships>
</file>

<file path=ppt/slides/_rels/slide15.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8.wmf"/><Relationship Id="rId5" Type="http://schemas.openxmlformats.org/officeDocument/2006/relationships/oleObject" Target="../embeddings/oleObject20.bin"/><Relationship Id="rId4" Type="http://schemas.openxmlformats.org/officeDocument/2006/relationships/image" Target="../media/image17.wmf"/><Relationship Id="rId9"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image" Target="../media/image23.wmf"/><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oleObject" Target="../embeddings/oleObject27.bin"/><Relationship Id="rId2" Type="http://schemas.openxmlformats.org/officeDocument/2006/relationships/slideLayout" Target="../slideLayouts/slideLayout2.xml"/><Relationship Id="rId16" Type="http://schemas.openxmlformats.org/officeDocument/2006/relationships/image" Target="../media/image24.wmf"/><Relationship Id="rId1" Type="http://schemas.openxmlformats.org/officeDocument/2006/relationships/vmlDrawing" Target="../drawings/vmlDrawing8.vml"/><Relationship Id="rId6" Type="http://schemas.openxmlformats.org/officeDocument/2006/relationships/image" Target="../media/image21.wmf"/><Relationship Id="rId11" Type="http://schemas.openxmlformats.org/officeDocument/2006/relationships/image" Target="../media/image8.wmf"/><Relationship Id="rId5" Type="http://schemas.openxmlformats.org/officeDocument/2006/relationships/oleObject" Target="../embeddings/oleObject23.bin"/><Relationship Id="rId15" Type="http://schemas.openxmlformats.org/officeDocument/2006/relationships/oleObject" Target="../embeddings/oleObject29.bin"/><Relationship Id="rId10" Type="http://schemas.openxmlformats.org/officeDocument/2006/relationships/oleObject" Target="../embeddings/oleObject26.bin"/><Relationship Id="rId4" Type="http://schemas.openxmlformats.org/officeDocument/2006/relationships/image" Target="../media/image18.wmf"/><Relationship Id="rId9" Type="http://schemas.openxmlformats.org/officeDocument/2006/relationships/oleObject" Target="../embeddings/oleObject25.bin"/><Relationship Id="rId14" Type="http://schemas.openxmlformats.org/officeDocument/2006/relationships/oleObject" Target="../embeddings/oleObject28.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6.wmf"/><Relationship Id="rId5" Type="http://schemas.openxmlformats.org/officeDocument/2006/relationships/oleObject" Target="../embeddings/oleObject31.bin"/><Relationship Id="rId4" Type="http://schemas.openxmlformats.org/officeDocument/2006/relationships/image" Target="../media/image25.wmf"/></Relationships>
</file>

<file path=ppt/slides/_rels/slide18.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32.bin"/><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4.bin"/><Relationship Id="rId5" Type="http://schemas.openxmlformats.org/officeDocument/2006/relationships/oleObject" Target="../embeddings/oleObject33.bin"/><Relationship Id="rId4" Type="http://schemas.openxmlformats.org/officeDocument/2006/relationships/image" Target="../media/image27.wmf"/><Relationship Id="rId9" Type="http://schemas.openxmlformats.org/officeDocument/2006/relationships/oleObject" Target="../embeddings/oleObject36.bin"/></Relationships>
</file>

<file path=ppt/slides/_rels/slide19.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notesSlide" Target="../notesSlides/notesSlide6.xml"/><Relationship Id="rId7"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9.wmf"/><Relationship Id="rId5" Type="http://schemas.openxmlformats.org/officeDocument/2006/relationships/oleObject" Target="../embeddings/oleObject37.bin"/><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notesSlide" Target="../notesSlides/notesSlide7.xml"/><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4.wmf"/><Relationship Id="rId5" Type="http://schemas.openxmlformats.org/officeDocument/2006/relationships/oleObject" Target="../embeddings/oleObject39.bin"/><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6.wmf"/><Relationship Id="rId5" Type="http://schemas.openxmlformats.org/officeDocument/2006/relationships/oleObject" Target="../embeddings/oleObject42.bin"/><Relationship Id="rId4" Type="http://schemas.openxmlformats.org/officeDocument/2006/relationships/image" Target="../media/image30.wmf"/></Relationships>
</file>

<file path=ppt/slides/_rels/slide24.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8.wmf"/><Relationship Id="rId5" Type="http://schemas.openxmlformats.org/officeDocument/2006/relationships/oleObject" Target="../embeddings/oleObject44.bin"/><Relationship Id="rId4" Type="http://schemas.openxmlformats.org/officeDocument/2006/relationships/image" Target="../media/image37.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6.bin"/><Relationship Id="rId7"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0.wmf"/><Relationship Id="rId5" Type="http://schemas.openxmlformats.org/officeDocument/2006/relationships/oleObject" Target="../embeddings/oleObject47.bin"/><Relationship Id="rId4" Type="http://schemas.openxmlformats.org/officeDocument/2006/relationships/image" Target="../media/image39.wmf"/></Relationships>
</file>

<file path=ppt/slides/_rels/slide2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vmlDrawing" Target="../drawings/vmlDrawing16.vml"/><Relationship Id="rId5" Type="http://schemas.openxmlformats.org/officeDocument/2006/relationships/image" Target="../media/image45.wmf"/><Relationship Id="rId4" Type="http://schemas.openxmlformats.org/officeDocument/2006/relationships/oleObject" Target="../embeddings/oleObject48.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46.png"/><Relationship Id="rId4" Type="http://schemas.openxmlformats.org/officeDocument/2006/relationships/image" Target="../media/image3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9.wmf"/><Relationship Id="rId5" Type="http://schemas.openxmlformats.org/officeDocument/2006/relationships/oleObject" Target="../embeddings/oleObject51.bin"/><Relationship Id="rId4" Type="http://schemas.openxmlformats.org/officeDocument/2006/relationships/image" Target="../media/image48.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1.wmf"/><Relationship Id="rId5" Type="http://schemas.openxmlformats.org/officeDocument/2006/relationships/oleObject" Target="../embeddings/oleObject53.bin"/><Relationship Id="rId4" Type="http://schemas.openxmlformats.org/officeDocument/2006/relationships/image" Target="../media/image50.wmf"/></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5.xml"/><Relationship Id="rId7" Type="http://schemas.openxmlformats.org/officeDocument/2006/relationships/image" Target="../media/image5.wmf"/><Relationship Id="rId12" Type="http://schemas.openxmlformats.org/officeDocument/2006/relationships/image" Target="../media/image7.e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oleObject" Target="../embeddings/oleObject7.bin"/><Relationship Id="rId5" Type="http://schemas.openxmlformats.org/officeDocument/2006/relationships/image" Target="../media/image4.emf"/><Relationship Id="rId10" Type="http://schemas.openxmlformats.org/officeDocument/2006/relationships/image" Target="../media/image6.emf"/><Relationship Id="rId4" Type="http://schemas.openxmlformats.org/officeDocument/2006/relationships/oleObject" Target="../embeddings/oleObject3.bin"/><Relationship Id="rId9"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0"/>
            <a:ext cx="9144000" cy="68580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3098" name="Line 88"/>
          <p:cNvSpPr>
            <a:spLocks noChangeShapeType="1"/>
          </p:cNvSpPr>
          <p:nvPr/>
        </p:nvSpPr>
        <p:spPr bwMode="auto">
          <a:xfrm>
            <a:off x="609600" y="533400"/>
            <a:ext cx="7924800" cy="0"/>
          </a:xfrm>
          <a:prstGeom prst="line">
            <a:avLst/>
          </a:prstGeom>
          <a:noFill/>
          <a:ln w="31750">
            <a:solidFill>
              <a:srgbClr val="CC3300"/>
            </a:solidFill>
            <a:round/>
            <a:headEnd/>
            <a:tailEnd/>
          </a:ln>
        </p:spPr>
        <p:txBody>
          <a:bodyPr/>
          <a:lstStyle/>
          <a:p>
            <a:endParaRPr lang="en-US"/>
          </a:p>
        </p:txBody>
      </p:sp>
      <p:pic>
        <p:nvPicPr>
          <p:cNvPr id="6" name="Picture 2" descr="C:\Users\fenyo\Desktop\select_dis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1612232"/>
            <a:ext cx="7029450" cy="2959768"/>
          </a:xfrm>
          <a:prstGeom prst="rect">
            <a:avLst/>
          </a:prstGeom>
          <a:noFill/>
          <a:extLst>
            <a:ext uri="{909E8E84-426E-40DD-AFC4-6F175D3DCCD1}">
              <a14:hiddenFill xmlns:a14="http://schemas.microsoft.com/office/drawing/2010/main">
                <a:solidFill>
                  <a:srgbClr val="FFFFFF"/>
                </a:solidFill>
              </a14:hiddenFill>
            </a:ext>
          </a:extLst>
        </p:spPr>
      </p:pic>
      <p:sp>
        <p:nvSpPr>
          <p:cNvPr id="3097" name="Rectangle 87"/>
          <p:cNvSpPr>
            <a:spLocks noChangeArrowheads="1"/>
          </p:cNvSpPr>
          <p:nvPr/>
        </p:nvSpPr>
        <p:spPr bwMode="auto">
          <a:xfrm>
            <a:off x="0" y="-76200"/>
            <a:ext cx="9144000" cy="685800"/>
          </a:xfrm>
          <a:prstGeom prst="rect">
            <a:avLst/>
          </a:prstGeom>
          <a:noFill/>
          <a:ln w="9525">
            <a:noFill/>
            <a:miter lim="800000"/>
            <a:headEnd/>
            <a:tailEnd/>
          </a:ln>
        </p:spPr>
        <p:txBody>
          <a:bodyPr anchor="ctr"/>
          <a:lstStyle/>
          <a:p>
            <a:pPr algn="ctr"/>
            <a:r>
              <a:rPr lang="en-US" sz="2800" b="1" dirty="0" smtClean="0">
                <a:solidFill>
                  <a:srgbClr val="7030A0"/>
                </a:solidFill>
                <a:latin typeface="Comic Sans MS" pitchFamily="66" charset="0"/>
              </a:rPr>
              <a:t>Previous Lecture: </a:t>
            </a:r>
            <a:r>
              <a:rPr lang="en-US" sz="2800" b="1" dirty="0" smtClean="0">
                <a:solidFill>
                  <a:schemeClr val="tx1"/>
                </a:solidFill>
                <a:latin typeface="Comic Sans MS" pitchFamily="66" charset="0"/>
              </a:rPr>
              <a:t>Distributions</a:t>
            </a:r>
            <a:endParaRPr lang="sv-SE" sz="2800" b="1" dirty="0">
              <a:solidFill>
                <a:schemeClr val="tx1"/>
              </a:solidFill>
              <a:latin typeface="Comic Sans MS" pitchFamily="66" charset="0"/>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12775" y="228600"/>
            <a:ext cx="8153400" cy="990600"/>
          </a:xfrm>
        </p:spPr>
        <p:txBody>
          <a:bodyPr/>
          <a:lstStyle/>
          <a:p>
            <a:r>
              <a:rPr lang="en-US" altLang="en-US" sz="4000" smtClean="0">
                <a:ea typeface="ＭＳ Ｐゴシック" pitchFamily="34" charset="-128"/>
              </a:rPr>
              <a:t>Point estimator of population mean and variance</a:t>
            </a:r>
          </a:p>
        </p:txBody>
      </p:sp>
      <p:sp>
        <p:nvSpPr>
          <p:cNvPr id="10243" name="Content Placeholder 2"/>
          <p:cNvSpPr>
            <a:spLocks noGrp="1"/>
          </p:cNvSpPr>
          <p:nvPr>
            <p:ph sz="quarter" idx="1"/>
          </p:nvPr>
        </p:nvSpPr>
        <p:spPr>
          <a:xfrm>
            <a:off x="612775" y="1600200"/>
            <a:ext cx="8153400" cy="4495800"/>
          </a:xfrm>
        </p:spPr>
        <p:txBody>
          <a:bodyPr/>
          <a:lstStyle/>
          <a:p>
            <a:r>
              <a:rPr lang="en-US" altLang="en-US" sz="2700" smtClean="0">
                <a:ea typeface="ＭＳ Ｐゴシック" pitchFamily="34" charset="-128"/>
              </a:rPr>
              <a:t>A natural estimator for estimating </a:t>
            </a:r>
            <a:r>
              <a:rPr lang="en-US" altLang="en-US" sz="2700" b="1" smtClean="0">
                <a:ea typeface="ＭＳ Ｐゴシック" pitchFamily="34" charset="-128"/>
              </a:rPr>
              <a:t>population mean </a:t>
            </a:r>
            <a:r>
              <a:rPr lang="en-US" altLang="en-US" sz="2700" smtClean="0">
                <a:ea typeface="ＭＳ Ｐゴシック" pitchFamily="34" charset="-128"/>
              </a:rPr>
              <a:t>µ is the </a:t>
            </a:r>
            <a:r>
              <a:rPr lang="en-US" altLang="en-US" sz="2700" b="1" smtClean="0">
                <a:ea typeface="ＭＳ Ｐゴシック" pitchFamily="34" charset="-128"/>
              </a:rPr>
              <a:t>sample mean </a:t>
            </a:r>
          </a:p>
          <a:p>
            <a:endParaRPr lang="en-US" altLang="en-US" sz="2700" smtClean="0">
              <a:ea typeface="ＭＳ Ｐゴシック" pitchFamily="34" charset="-128"/>
            </a:endParaRPr>
          </a:p>
          <a:p>
            <a:endParaRPr lang="en-US" altLang="en-US" sz="2700" smtClean="0">
              <a:ea typeface="ＭＳ Ｐゴシック" pitchFamily="34" charset="-128"/>
            </a:endParaRPr>
          </a:p>
          <a:p>
            <a:r>
              <a:rPr lang="en-US" altLang="en-US" sz="2400" smtClean="0">
                <a:ea typeface="ＭＳ Ｐゴシック" pitchFamily="34" charset="-128"/>
              </a:rPr>
              <a:t>A natural estimator for estimating </a:t>
            </a:r>
            <a:r>
              <a:rPr lang="en-US" altLang="en-US" sz="2400" b="1" smtClean="0">
                <a:ea typeface="ＭＳ Ｐゴシック" pitchFamily="34" charset="-128"/>
              </a:rPr>
              <a:t>population </a:t>
            </a:r>
            <a:r>
              <a:rPr lang="en-US" altLang="en-US" sz="2400" smtClean="0">
                <a:ea typeface="ＭＳ Ｐゴシック" pitchFamily="34" charset="-128"/>
              </a:rPr>
              <a:t>standard deviation </a:t>
            </a:r>
            <a:r>
              <a:rPr lang="en-US" altLang="en-US" sz="2400" smtClean="0">
                <a:ea typeface="ＭＳ Ｐゴシック" pitchFamily="34" charset="-128"/>
                <a:sym typeface="Symbol" pitchFamily="18" charset="2"/>
              </a:rPr>
              <a:t></a:t>
            </a:r>
            <a:r>
              <a:rPr lang="en-US" altLang="en-US" sz="2400" smtClean="0">
                <a:ea typeface="ＭＳ Ｐゴシック" pitchFamily="34" charset="-128"/>
              </a:rPr>
              <a:t> is the </a:t>
            </a:r>
            <a:r>
              <a:rPr lang="en-US" altLang="en-US" sz="2400" b="1" smtClean="0">
                <a:ea typeface="ＭＳ Ｐゴシック" pitchFamily="34" charset="-128"/>
              </a:rPr>
              <a:t>sample </a:t>
            </a:r>
            <a:r>
              <a:rPr lang="en-US" altLang="en-US" sz="2400" smtClean="0">
                <a:ea typeface="ＭＳ Ｐゴシック" pitchFamily="34" charset="-128"/>
              </a:rPr>
              <a:t>standard deviation</a:t>
            </a:r>
            <a:r>
              <a:rPr lang="en-US" altLang="en-US" sz="2400" b="1" smtClean="0">
                <a:ea typeface="ＭＳ Ｐゴシック" pitchFamily="34" charset="-128"/>
              </a:rPr>
              <a:t> </a:t>
            </a:r>
          </a:p>
          <a:p>
            <a:endParaRPr lang="en-US" altLang="en-US" sz="2400" i="1" smtClean="0">
              <a:ea typeface="ＭＳ Ｐゴシック" pitchFamily="34" charset="-128"/>
            </a:endParaRPr>
          </a:p>
          <a:p>
            <a:endParaRPr lang="en-US" altLang="en-US" smtClean="0">
              <a:ea typeface="ＭＳ Ｐゴシック" pitchFamily="34" charset="-128"/>
            </a:endParaRPr>
          </a:p>
        </p:txBody>
      </p:sp>
      <p:sp>
        <p:nvSpPr>
          <p:cNvPr id="10244" name="Slide Number Placeholder 3"/>
          <p:cNvSpPr>
            <a:spLocks noGrp="1"/>
          </p:cNvSpPr>
          <p:nvPr>
            <p:ph type="sldNum" sz="quarter" idx="10"/>
          </p:nvPr>
        </p:nvSpPr>
        <p:spPr>
          <a:xfrm>
            <a:off x="0" y="1271588"/>
            <a:ext cx="533400" cy="244475"/>
          </a:xfrm>
          <a:noFill/>
        </p:spPr>
        <p:txBody>
          <a:bodyPr/>
          <a:lstStyle/>
          <a:p>
            <a:pPr>
              <a:lnSpc>
                <a:spcPct val="80000"/>
              </a:lnSpc>
            </a:pPr>
            <a:fld id="{BFC5B27B-75E6-448F-AD4A-8858F2ED3F19}" type="slidenum">
              <a:rPr lang="en-US" altLang="en-US" sz="1200" smtClean="0">
                <a:solidFill>
                  <a:srgbClr val="FFFFFF"/>
                </a:solidFill>
                <a:latin typeface="Times New Roman" pitchFamily="18" charset="0"/>
                <a:ea typeface="ＭＳ Ｐゴシック" pitchFamily="34" charset="-128"/>
              </a:rPr>
              <a:pPr>
                <a:lnSpc>
                  <a:spcPct val="80000"/>
                </a:lnSpc>
              </a:pPr>
              <a:t>10</a:t>
            </a:fld>
            <a:endParaRPr lang="en-US" altLang="en-US" sz="1200" smtClean="0">
              <a:solidFill>
                <a:srgbClr val="FFFFFF"/>
              </a:solidFill>
              <a:latin typeface="Times New Roman" pitchFamily="18" charset="0"/>
              <a:ea typeface="ＭＳ Ｐゴシック" pitchFamily="34" charset="-128"/>
            </a:endParaRPr>
          </a:p>
        </p:txBody>
      </p:sp>
      <p:graphicFrame>
        <p:nvGraphicFramePr>
          <p:cNvPr id="10245" name="Object 1"/>
          <p:cNvGraphicFramePr>
            <a:graphicFrameLocks noChangeAspect="1"/>
          </p:cNvGraphicFramePr>
          <p:nvPr/>
        </p:nvGraphicFramePr>
        <p:xfrm>
          <a:off x="2895600" y="4572000"/>
          <a:ext cx="2895600" cy="1009650"/>
        </p:xfrm>
        <a:graphic>
          <a:graphicData uri="http://schemas.openxmlformats.org/presentationml/2006/ole">
            <mc:AlternateContent xmlns:mc="http://schemas.openxmlformats.org/markup-compatibility/2006">
              <mc:Choice xmlns:v="urn:schemas-microsoft-com:vml" Requires="v">
                <p:oleObj spid="_x0000_s10247" name="Equation" r:id="rId3" imgW="1384300" imgH="482600" progId="Equation.3">
                  <p:embed/>
                </p:oleObj>
              </mc:Choice>
              <mc:Fallback>
                <p:oleObj name="Equation" r:id="rId3" imgW="1384300" imgH="4826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572000"/>
                        <a:ext cx="2895600" cy="100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6" name="Object 2"/>
          <p:cNvGraphicFramePr>
            <a:graphicFrameLocks noChangeAspect="1"/>
          </p:cNvGraphicFramePr>
          <p:nvPr/>
        </p:nvGraphicFramePr>
        <p:xfrm>
          <a:off x="3505200" y="2590800"/>
          <a:ext cx="1571625" cy="906463"/>
        </p:xfrm>
        <a:graphic>
          <a:graphicData uri="http://schemas.openxmlformats.org/presentationml/2006/ole">
            <mc:AlternateContent xmlns:mc="http://schemas.openxmlformats.org/markup-compatibility/2006">
              <mc:Choice xmlns:v="urn:schemas-microsoft-com:vml" Requires="v">
                <p:oleObj spid="_x0000_s10248" name="Equation" r:id="rId5" imgW="748975" imgH="431613" progId="Equation.3">
                  <p:embed/>
                </p:oleObj>
              </mc:Choice>
              <mc:Fallback>
                <p:oleObj name="Equation" r:id="rId5" imgW="748975" imgH="431613"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2590800"/>
                        <a:ext cx="1571625" cy="906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12775" y="228600"/>
            <a:ext cx="8153400" cy="990600"/>
          </a:xfrm>
        </p:spPr>
        <p:txBody>
          <a:bodyPr/>
          <a:lstStyle/>
          <a:p>
            <a:r>
              <a:rPr lang="en-US" altLang="en-US" sz="3600" smtClean="0">
                <a:ea typeface="ＭＳ Ｐゴシック" pitchFamily="34" charset="-128"/>
              </a:rPr>
              <a:t>Sampling distribution of sample mean  </a:t>
            </a:r>
          </a:p>
        </p:txBody>
      </p:sp>
      <p:sp>
        <p:nvSpPr>
          <p:cNvPr id="11267" name="Slide Number Placeholder 3"/>
          <p:cNvSpPr>
            <a:spLocks noGrp="1"/>
          </p:cNvSpPr>
          <p:nvPr>
            <p:ph type="sldNum" sz="quarter" idx="10"/>
          </p:nvPr>
        </p:nvSpPr>
        <p:spPr>
          <a:xfrm>
            <a:off x="0" y="1271588"/>
            <a:ext cx="533400" cy="244475"/>
          </a:xfrm>
          <a:noFill/>
        </p:spPr>
        <p:txBody>
          <a:bodyPr/>
          <a:lstStyle/>
          <a:p>
            <a:pPr>
              <a:lnSpc>
                <a:spcPct val="80000"/>
              </a:lnSpc>
            </a:pPr>
            <a:fld id="{BFB7F9C9-0A0D-4866-941A-3085556FD545}" type="slidenum">
              <a:rPr lang="en-US" altLang="en-US" sz="1200" smtClean="0">
                <a:solidFill>
                  <a:srgbClr val="FFFFFF"/>
                </a:solidFill>
                <a:latin typeface="Times New Roman" pitchFamily="18" charset="0"/>
                <a:ea typeface="ＭＳ Ｐゴシック" pitchFamily="34" charset="-128"/>
              </a:rPr>
              <a:pPr>
                <a:lnSpc>
                  <a:spcPct val="80000"/>
                </a:lnSpc>
              </a:pPr>
              <a:t>11</a:t>
            </a:fld>
            <a:endParaRPr lang="en-US" altLang="en-US" sz="1200" smtClean="0">
              <a:solidFill>
                <a:srgbClr val="FFFFFF"/>
              </a:solidFill>
              <a:latin typeface="Times New Roman" pitchFamily="18" charset="0"/>
              <a:ea typeface="ＭＳ Ｐゴシック" pitchFamily="34" charset="-128"/>
            </a:endParaRPr>
          </a:p>
        </p:txBody>
      </p:sp>
      <p:sp>
        <p:nvSpPr>
          <p:cNvPr id="11268" name="Content Placeholder 5"/>
          <p:cNvSpPr>
            <a:spLocks noGrp="1"/>
          </p:cNvSpPr>
          <p:nvPr>
            <p:ph sz="quarter" idx="1"/>
          </p:nvPr>
        </p:nvSpPr>
        <p:spPr>
          <a:xfrm>
            <a:off x="612775" y="1219200"/>
            <a:ext cx="8153400" cy="4495800"/>
          </a:xfrm>
        </p:spPr>
        <p:txBody>
          <a:bodyPr/>
          <a:lstStyle/>
          <a:p>
            <a:r>
              <a:rPr lang="en-US" altLang="en-US" sz="2600" smtClean="0">
                <a:ea typeface="ＭＳ Ｐゴシック" pitchFamily="34" charset="-128"/>
              </a:rPr>
              <a:t>To understand what properties of      make it a desirable estimator for µ, we need to forget about our particular sample for the moment and consider all possible samples of size n that could have been selected from the population </a:t>
            </a:r>
          </a:p>
          <a:p>
            <a:r>
              <a:rPr lang="en-US" altLang="en-US" sz="2600" smtClean="0">
                <a:ea typeface="ＭＳ Ｐゴシック" pitchFamily="34" charset="-128"/>
              </a:rPr>
              <a:t>The values of    in different samples will be different. These values will be denoted by</a:t>
            </a:r>
          </a:p>
          <a:p>
            <a:r>
              <a:rPr lang="en-US" altLang="en-US" sz="2600" smtClean="0">
                <a:ea typeface="ＭＳ Ｐゴシック" pitchFamily="34" charset="-128"/>
              </a:rPr>
              <a:t> The</a:t>
            </a:r>
            <a:r>
              <a:rPr lang="en-US" altLang="en-US" sz="2600" b="1" smtClean="0">
                <a:ea typeface="ＭＳ Ｐゴシック" pitchFamily="34" charset="-128"/>
              </a:rPr>
              <a:t> sampling distribution </a:t>
            </a:r>
            <a:r>
              <a:rPr lang="en-US" altLang="en-US" sz="2600" smtClean="0">
                <a:ea typeface="ＭＳ Ｐゴシック" pitchFamily="34" charset="-128"/>
              </a:rPr>
              <a:t>of      is the distribution of values     over all possible samples of size n that could have been selected from the study population</a:t>
            </a:r>
          </a:p>
        </p:txBody>
      </p:sp>
      <p:graphicFrame>
        <p:nvGraphicFramePr>
          <p:cNvPr id="11269" name="Object 3"/>
          <p:cNvGraphicFramePr>
            <a:graphicFrameLocks noChangeAspect="1"/>
          </p:cNvGraphicFramePr>
          <p:nvPr/>
        </p:nvGraphicFramePr>
        <p:xfrm>
          <a:off x="5562600" y="1295400"/>
          <a:ext cx="266700" cy="285750"/>
        </p:xfrm>
        <a:graphic>
          <a:graphicData uri="http://schemas.openxmlformats.org/presentationml/2006/ole">
            <mc:AlternateContent xmlns:mc="http://schemas.openxmlformats.org/markup-compatibility/2006">
              <mc:Choice xmlns:v="urn:schemas-microsoft-com:vml" Requires="v">
                <p:oleObj spid="_x0000_s11274" name="Equation" r:id="rId3" imgW="177646" imgH="190335" progId="Equation.3">
                  <p:embed/>
                </p:oleObj>
              </mc:Choice>
              <mc:Fallback>
                <p:oleObj name="Equation" r:id="rId3" imgW="177646" imgH="19033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1295400"/>
                        <a:ext cx="266700"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0" name="Object 4"/>
          <p:cNvGraphicFramePr>
            <a:graphicFrameLocks noChangeAspect="1"/>
          </p:cNvGraphicFramePr>
          <p:nvPr/>
        </p:nvGraphicFramePr>
        <p:xfrm>
          <a:off x="5257800" y="3733800"/>
          <a:ext cx="1500188" cy="473075"/>
        </p:xfrm>
        <a:graphic>
          <a:graphicData uri="http://schemas.openxmlformats.org/presentationml/2006/ole">
            <mc:AlternateContent xmlns:mc="http://schemas.openxmlformats.org/markup-compatibility/2006">
              <mc:Choice xmlns:v="urn:schemas-microsoft-com:vml" Requires="v">
                <p:oleObj spid="_x0000_s11275" name="Equation" r:id="rId5" imgW="723586" imgH="228501" progId="Equation.3">
                  <p:embed/>
                </p:oleObj>
              </mc:Choice>
              <mc:Fallback>
                <p:oleObj name="Equation" r:id="rId5" imgW="723586" imgH="228501"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3733800"/>
                        <a:ext cx="1500188"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1" name="Object 5"/>
          <p:cNvGraphicFramePr>
            <a:graphicFrameLocks noChangeAspect="1"/>
          </p:cNvGraphicFramePr>
          <p:nvPr/>
        </p:nvGraphicFramePr>
        <p:xfrm>
          <a:off x="2819400" y="3411538"/>
          <a:ext cx="266700" cy="285750"/>
        </p:xfrm>
        <a:graphic>
          <a:graphicData uri="http://schemas.openxmlformats.org/presentationml/2006/ole">
            <mc:AlternateContent xmlns:mc="http://schemas.openxmlformats.org/markup-compatibility/2006">
              <mc:Choice xmlns:v="urn:schemas-microsoft-com:vml" Requires="v">
                <p:oleObj spid="_x0000_s11276" name="Equation" r:id="rId7" imgW="177646" imgH="190335" progId="Equation.3">
                  <p:embed/>
                </p:oleObj>
              </mc:Choice>
              <mc:Fallback>
                <p:oleObj name="Equation" r:id="rId7" imgW="177646" imgH="190335"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3411538"/>
                        <a:ext cx="266700"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2" name="Object 7"/>
          <p:cNvGraphicFramePr>
            <a:graphicFrameLocks noChangeAspect="1"/>
          </p:cNvGraphicFramePr>
          <p:nvPr/>
        </p:nvGraphicFramePr>
        <p:xfrm>
          <a:off x="5059363" y="4294188"/>
          <a:ext cx="266700" cy="285750"/>
        </p:xfrm>
        <a:graphic>
          <a:graphicData uri="http://schemas.openxmlformats.org/presentationml/2006/ole">
            <mc:AlternateContent xmlns:mc="http://schemas.openxmlformats.org/markup-compatibility/2006">
              <mc:Choice xmlns:v="urn:schemas-microsoft-com:vml" Requires="v">
                <p:oleObj spid="_x0000_s11277" name="Equation" r:id="rId8" imgW="177646" imgH="190335" progId="Equation.3">
                  <p:embed/>
                </p:oleObj>
              </mc:Choice>
              <mc:Fallback>
                <p:oleObj name="Equation" r:id="rId8" imgW="177646" imgH="190335"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9363" y="4294188"/>
                        <a:ext cx="266700"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3" name="Object 8"/>
          <p:cNvGraphicFramePr>
            <a:graphicFrameLocks noChangeAspect="1"/>
          </p:cNvGraphicFramePr>
          <p:nvPr/>
        </p:nvGraphicFramePr>
        <p:xfrm>
          <a:off x="1925638" y="4684713"/>
          <a:ext cx="284162" cy="336550"/>
        </p:xfrm>
        <a:graphic>
          <a:graphicData uri="http://schemas.openxmlformats.org/presentationml/2006/ole">
            <mc:AlternateContent xmlns:mc="http://schemas.openxmlformats.org/markup-compatibility/2006">
              <mc:Choice xmlns:v="urn:schemas-microsoft-com:vml" Requires="v">
                <p:oleObj spid="_x0000_s11278" name="Equation" r:id="rId9" imgW="139579" imgH="164957" progId="Equation.3">
                  <p:embed/>
                </p:oleObj>
              </mc:Choice>
              <mc:Fallback>
                <p:oleObj name="Equation" r:id="rId9" imgW="139579" imgH="164957"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25638" y="4684713"/>
                        <a:ext cx="284162"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z="4000" smtClean="0">
                <a:ea typeface="ＭＳ Ｐゴシック" pitchFamily="34" charset="-128"/>
              </a:rPr>
              <a:t>An example of sampling distribution </a:t>
            </a:r>
          </a:p>
        </p:txBody>
      </p:sp>
      <p:sp>
        <p:nvSpPr>
          <p:cNvPr id="12291" name="Slide Number Placeholder 3"/>
          <p:cNvSpPr>
            <a:spLocks noGrp="1"/>
          </p:cNvSpPr>
          <p:nvPr>
            <p:ph type="sldNum" sz="quarter" idx="10"/>
          </p:nvPr>
        </p:nvSpPr>
        <p:spPr>
          <a:xfrm>
            <a:off x="0" y="1271588"/>
            <a:ext cx="533400" cy="244475"/>
          </a:xfrm>
          <a:noFill/>
        </p:spPr>
        <p:txBody>
          <a:bodyPr/>
          <a:lstStyle/>
          <a:p>
            <a:pPr>
              <a:lnSpc>
                <a:spcPct val="80000"/>
              </a:lnSpc>
            </a:pPr>
            <a:fld id="{D9FE0C99-AA53-498D-B756-EF38478142E1}" type="slidenum">
              <a:rPr lang="en-US" altLang="en-US" sz="1200" smtClean="0">
                <a:solidFill>
                  <a:srgbClr val="FFFFFF"/>
                </a:solidFill>
                <a:latin typeface="Times New Roman" pitchFamily="18" charset="0"/>
                <a:ea typeface="ＭＳ Ｐゴシック" pitchFamily="34" charset="-128"/>
              </a:rPr>
              <a:pPr>
                <a:lnSpc>
                  <a:spcPct val="80000"/>
                </a:lnSpc>
              </a:pPr>
              <a:t>12</a:t>
            </a:fld>
            <a:endParaRPr lang="en-US" altLang="en-US" sz="1200" smtClean="0">
              <a:solidFill>
                <a:srgbClr val="FFFFFF"/>
              </a:solidFill>
              <a:latin typeface="Times New Roman" pitchFamily="18" charset="0"/>
              <a:ea typeface="ＭＳ Ｐゴシック" pitchFamily="34" charset="-128"/>
            </a:endParaRPr>
          </a:p>
        </p:txBody>
      </p:sp>
      <p:pic>
        <p:nvPicPr>
          <p:cNvPr id="12292" name="Picture 2"/>
          <p:cNvPicPr>
            <a:picLocks noChangeAspect="1" noChangeArrowheads="1"/>
          </p:cNvPicPr>
          <p:nvPr/>
        </p:nvPicPr>
        <p:blipFill>
          <a:blip r:embed="rId2" cstate="print"/>
          <a:srcRect t="2638" r="2138" b="2374"/>
          <a:stretch>
            <a:fillRect/>
          </a:stretch>
        </p:blipFill>
        <p:spPr bwMode="auto">
          <a:xfrm>
            <a:off x="1828800" y="1066800"/>
            <a:ext cx="5522913" cy="4718050"/>
          </a:xfrm>
          <a:prstGeom prst="rect">
            <a:avLst/>
          </a:prstGeom>
          <a:noFill/>
          <a:ln w="12700">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12775" y="228600"/>
            <a:ext cx="8153400" cy="990600"/>
          </a:xfrm>
        </p:spPr>
        <p:txBody>
          <a:bodyPr/>
          <a:lstStyle/>
          <a:p>
            <a:r>
              <a:rPr lang="en-US" altLang="en-US" sz="2600" smtClean="0">
                <a:ea typeface="ＭＳ Ｐゴシック" pitchFamily="34" charset="-128"/>
              </a:rPr>
              <a:t>Sample mean is an unbiased estimator of population mean </a:t>
            </a:r>
          </a:p>
        </p:txBody>
      </p:sp>
      <p:sp>
        <p:nvSpPr>
          <p:cNvPr id="13315" name="Content Placeholder 2"/>
          <p:cNvSpPr>
            <a:spLocks noGrp="1"/>
          </p:cNvSpPr>
          <p:nvPr>
            <p:ph sz="quarter" idx="1"/>
          </p:nvPr>
        </p:nvSpPr>
        <p:spPr>
          <a:xfrm>
            <a:off x="612775" y="1600200"/>
            <a:ext cx="8153400" cy="4495800"/>
          </a:xfrm>
        </p:spPr>
        <p:txBody>
          <a:bodyPr/>
          <a:lstStyle/>
          <a:p>
            <a:r>
              <a:rPr lang="en-US" altLang="en-US" smtClean="0">
                <a:ea typeface="ＭＳ Ｐゴシック" pitchFamily="34" charset="-128"/>
              </a:rPr>
              <a:t>We can show that the average of these samples mean (                over all possible samples) is equal to the population mean µ</a:t>
            </a:r>
          </a:p>
          <a:p>
            <a:endParaRPr lang="en-US" altLang="en-US" smtClean="0">
              <a:ea typeface="ＭＳ Ｐゴシック" pitchFamily="34" charset="-128"/>
            </a:endParaRPr>
          </a:p>
          <a:p>
            <a:r>
              <a:rPr lang="en-US" altLang="en-US" b="1" smtClean="0">
                <a:ea typeface="ＭＳ Ｐゴシック" pitchFamily="34" charset="-128"/>
              </a:rPr>
              <a:t>Unbiasedness: </a:t>
            </a:r>
            <a:r>
              <a:rPr lang="en-US" altLang="en-US" smtClean="0">
                <a:ea typeface="ＭＳ Ｐゴシック" pitchFamily="34" charset="-128"/>
              </a:rPr>
              <a:t>Let X1, X2, …, Xn be a random sample drawn from some population with mean µ. Then </a:t>
            </a:r>
          </a:p>
        </p:txBody>
      </p:sp>
      <p:sp>
        <p:nvSpPr>
          <p:cNvPr id="13316" name="Slide Number Placeholder 3"/>
          <p:cNvSpPr>
            <a:spLocks noGrp="1"/>
          </p:cNvSpPr>
          <p:nvPr>
            <p:ph type="sldNum" sz="quarter" idx="10"/>
          </p:nvPr>
        </p:nvSpPr>
        <p:spPr>
          <a:xfrm>
            <a:off x="0" y="1271588"/>
            <a:ext cx="533400" cy="244475"/>
          </a:xfrm>
          <a:noFill/>
        </p:spPr>
        <p:txBody>
          <a:bodyPr/>
          <a:lstStyle/>
          <a:p>
            <a:pPr>
              <a:lnSpc>
                <a:spcPct val="80000"/>
              </a:lnSpc>
            </a:pPr>
            <a:fld id="{1F6DB10C-0821-45E7-8EDE-73AA56142398}" type="slidenum">
              <a:rPr lang="en-US" altLang="en-US" sz="1200" smtClean="0">
                <a:solidFill>
                  <a:srgbClr val="FFFFFF"/>
                </a:solidFill>
                <a:latin typeface="Times New Roman" pitchFamily="18" charset="0"/>
                <a:ea typeface="ＭＳ Ｐゴシック" pitchFamily="34" charset="-128"/>
              </a:rPr>
              <a:pPr>
                <a:lnSpc>
                  <a:spcPct val="80000"/>
                </a:lnSpc>
              </a:pPr>
              <a:t>13</a:t>
            </a:fld>
            <a:endParaRPr lang="en-US" altLang="en-US" sz="1200" smtClean="0">
              <a:solidFill>
                <a:srgbClr val="FFFFFF"/>
              </a:solidFill>
              <a:latin typeface="Times New Roman" pitchFamily="18" charset="0"/>
              <a:ea typeface="ＭＳ Ｐゴシック" pitchFamily="34" charset="-128"/>
            </a:endParaRPr>
          </a:p>
        </p:txBody>
      </p:sp>
      <p:graphicFrame>
        <p:nvGraphicFramePr>
          <p:cNvPr id="13317" name="Object 2"/>
          <p:cNvGraphicFramePr>
            <a:graphicFrameLocks noChangeAspect="1"/>
          </p:cNvGraphicFramePr>
          <p:nvPr/>
        </p:nvGraphicFramePr>
        <p:xfrm>
          <a:off x="2076450" y="2133600"/>
          <a:ext cx="1428750" cy="450850"/>
        </p:xfrm>
        <a:graphic>
          <a:graphicData uri="http://schemas.openxmlformats.org/presentationml/2006/ole">
            <mc:AlternateContent xmlns:mc="http://schemas.openxmlformats.org/markup-compatibility/2006">
              <mc:Choice xmlns:v="urn:schemas-microsoft-com:vml" Requires="v">
                <p:oleObj spid="_x0000_s13319" name="Equation" r:id="rId3" imgW="723586" imgH="228501" progId="Equation.3">
                  <p:embed/>
                </p:oleObj>
              </mc:Choice>
              <mc:Fallback>
                <p:oleObj name="Equation" r:id="rId3" imgW="723586" imgH="228501"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6450" y="2133600"/>
                        <a:ext cx="142875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8" name="Object 3"/>
          <p:cNvGraphicFramePr>
            <a:graphicFrameLocks noChangeAspect="1"/>
          </p:cNvGraphicFramePr>
          <p:nvPr/>
        </p:nvGraphicFramePr>
        <p:xfrm>
          <a:off x="3429000" y="4786313"/>
          <a:ext cx="1714500" cy="604837"/>
        </p:xfrm>
        <a:graphic>
          <a:graphicData uri="http://schemas.openxmlformats.org/presentationml/2006/ole">
            <mc:AlternateContent xmlns:mc="http://schemas.openxmlformats.org/markup-compatibility/2006">
              <mc:Choice xmlns:v="urn:schemas-microsoft-com:vml" Requires="v">
                <p:oleObj spid="_x0000_s13320" name="Equation" r:id="rId5" imgW="647700" imgH="228600" progId="Equation.3">
                  <p:embed/>
                </p:oleObj>
              </mc:Choice>
              <mc:Fallback>
                <p:oleObj name="Equation" r:id="rId5" imgW="64770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4786313"/>
                        <a:ext cx="1714500" cy="604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12775" y="228600"/>
            <a:ext cx="8153400" cy="990600"/>
          </a:xfrm>
        </p:spPr>
        <p:txBody>
          <a:bodyPr/>
          <a:lstStyle/>
          <a:p>
            <a:r>
              <a:rPr lang="en-US" altLang="en-US" sz="3200" smtClean="0">
                <a:ea typeface="ＭＳ Ｐゴシック" pitchFamily="34" charset="-128"/>
              </a:rPr>
              <a:t>     is minimum variance unbiased estimator of µ</a:t>
            </a:r>
          </a:p>
        </p:txBody>
      </p:sp>
      <p:sp>
        <p:nvSpPr>
          <p:cNvPr id="14339" name="Content Placeholder 2"/>
          <p:cNvSpPr>
            <a:spLocks noGrp="1"/>
          </p:cNvSpPr>
          <p:nvPr>
            <p:ph sz="quarter" idx="1"/>
          </p:nvPr>
        </p:nvSpPr>
        <p:spPr>
          <a:xfrm>
            <a:off x="612775" y="1600200"/>
            <a:ext cx="8153400" cy="4495800"/>
          </a:xfrm>
        </p:spPr>
        <p:txBody>
          <a:bodyPr/>
          <a:lstStyle/>
          <a:p>
            <a:r>
              <a:rPr lang="en-US" altLang="en-US" sz="2800" smtClean="0">
                <a:ea typeface="ＭＳ Ｐゴシック" pitchFamily="34" charset="-128"/>
              </a:rPr>
              <a:t>The unbiasedness of sample mean is not sufficient reason to use it as an estimator of µ</a:t>
            </a:r>
          </a:p>
          <a:p>
            <a:r>
              <a:rPr lang="en-US" altLang="en-US" sz="2800" smtClean="0">
                <a:ea typeface="ＭＳ Ｐゴシック" pitchFamily="34" charset="-128"/>
              </a:rPr>
              <a:t>There are many other unbiasedness, like sample median and the average of min and max</a:t>
            </a:r>
          </a:p>
          <a:p>
            <a:r>
              <a:rPr lang="en-US" altLang="en-US" sz="2800" smtClean="0">
                <a:ea typeface="ＭＳ Ｐゴシック" pitchFamily="34" charset="-128"/>
              </a:rPr>
              <a:t>We can show that (but not here): among all kinds of unbiased estimators, the sample mean has the smallest variance</a:t>
            </a:r>
          </a:p>
          <a:p>
            <a:r>
              <a:rPr lang="en-US" altLang="en-US" sz="2800" smtClean="0">
                <a:ea typeface="ＭＳ Ｐゴシック" pitchFamily="34" charset="-128"/>
              </a:rPr>
              <a:t>Now what is the variance of sample mean      ?</a:t>
            </a:r>
          </a:p>
          <a:p>
            <a:endParaRPr lang="en-US" altLang="en-US" sz="2800" smtClean="0">
              <a:ea typeface="ＭＳ Ｐゴシック" pitchFamily="34" charset="-128"/>
            </a:endParaRPr>
          </a:p>
          <a:p>
            <a:endParaRPr lang="en-US" altLang="en-US" sz="2800" smtClean="0">
              <a:ea typeface="ＭＳ Ｐゴシック" pitchFamily="34" charset="-128"/>
            </a:endParaRPr>
          </a:p>
        </p:txBody>
      </p:sp>
      <p:sp>
        <p:nvSpPr>
          <p:cNvPr id="14340" name="Slide Number Placeholder 3"/>
          <p:cNvSpPr>
            <a:spLocks noGrp="1"/>
          </p:cNvSpPr>
          <p:nvPr>
            <p:ph type="sldNum" sz="quarter" idx="10"/>
          </p:nvPr>
        </p:nvSpPr>
        <p:spPr>
          <a:xfrm>
            <a:off x="0" y="1271588"/>
            <a:ext cx="533400" cy="244475"/>
          </a:xfrm>
          <a:noFill/>
        </p:spPr>
        <p:txBody>
          <a:bodyPr/>
          <a:lstStyle/>
          <a:p>
            <a:pPr>
              <a:lnSpc>
                <a:spcPct val="80000"/>
              </a:lnSpc>
            </a:pPr>
            <a:fld id="{55F8FAD1-854B-41D0-86A1-FDA08BE1B6A6}" type="slidenum">
              <a:rPr lang="en-US" altLang="en-US" sz="1200" smtClean="0">
                <a:solidFill>
                  <a:srgbClr val="FFFFFF"/>
                </a:solidFill>
                <a:latin typeface="Times New Roman" pitchFamily="18" charset="0"/>
                <a:ea typeface="ＭＳ Ｐゴシック" pitchFamily="34" charset="-128"/>
              </a:rPr>
              <a:pPr>
                <a:lnSpc>
                  <a:spcPct val="80000"/>
                </a:lnSpc>
              </a:pPr>
              <a:t>14</a:t>
            </a:fld>
            <a:endParaRPr lang="en-US" altLang="en-US" sz="1200" smtClean="0">
              <a:solidFill>
                <a:srgbClr val="FFFFFF"/>
              </a:solidFill>
              <a:latin typeface="Times New Roman" pitchFamily="18" charset="0"/>
              <a:ea typeface="ＭＳ Ｐゴシック" pitchFamily="34" charset="-128"/>
            </a:endParaRPr>
          </a:p>
        </p:txBody>
      </p:sp>
      <p:graphicFrame>
        <p:nvGraphicFramePr>
          <p:cNvPr id="14341" name="Object 2"/>
          <p:cNvGraphicFramePr>
            <a:graphicFrameLocks noChangeAspect="1"/>
          </p:cNvGraphicFramePr>
          <p:nvPr/>
        </p:nvGraphicFramePr>
        <p:xfrm>
          <a:off x="819150" y="458788"/>
          <a:ext cx="400050" cy="428625"/>
        </p:xfrm>
        <a:graphic>
          <a:graphicData uri="http://schemas.openxmlformats.org/presentationml/2006/ole">
            <mc:AlternateContent xmlns:mc="http://schemas.openxmlformats.org/markup-compatibility/2006">
              <mc:Choice xmlns:v="urn:schemas-microsoft-com:vml" Requires="v">
                <p:oleObj spid="_x0000_s14343" name="Equation" r:id="rId3" imgW="177480" imgH="190440" progId="Equation.3">
                  <p:embed/>
                </p:oleObj>
              </mc:Choice>
              <mc:Fallback>
                <p:oleObj name="Equation" r:id="rId3" imgW="177480" imgH="1904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150" y="458788"/>
                        <a:ext cx="40005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2" name="Object 3"/>
          <p:cNvGraphicFramePr>
            <a:graphicFrameLocks noChangeAspect="1"/>
          </p:cNvGraphicFramePr>
          <p:nvPr/>
        </p:nvGraphicFramePr>
        <p:xfrm>
          <a:off x="7086600" y="4876800"/>
          <a:ext cx="400050" cy="428625"/>
        </p:xfrm>
        <a:graphic>
          <a:graphicData uri="http://schemas.openxmlformats.org/presentationml/2006/ole">
            <mc:AlternateContent xmlns:mc="http://schemas.openxmlformats.org/markup-compatibility/2006">
              <mc:Choice xmlns:v="urn:schemas-microsoft-com:vml" Requires="v">
                <p:oleObj spid="_x0000_s14344" name="Equation" r:id="rId5" imgW="177646" imgH="190335" progId="Equation.3">
                  <p:embed/>
                </p:oleObj>
              </mc:Choice>
              <mc:Fallback>
                <p:oleObj name="Equation" r:id="rId5" imgW="177646" imgH="190335"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0" y="4876800"/>
                        <a:ext cx="40005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12775" y="228600"/>
            <a:ext cx="8153400" cy="990600"/>
          </a:xfrm>
        </p:spPr>
        <p:txBody>
          <a:bodyPr/>
          <a:lstStyle/>
          <a:p>
            <a:r>
              <a:rPr lang="en-US" altLang="en-US" smtClean="0">
                <a:ea typeface="ＭＳ Ｐゴシック" pitchFamily="34" charset="-128"/>
              </a:rPr>
              <a:t>Standard error of mean </a:t>
            </a:r>
          </a:p>
        </p:txBody>
      </p:sp>
      <p:sp>
        <p:nvSpPr>
          <p:cNvPr id="15363" name="Content Placeholder 2"/>
          <p:cNvSpPr>
            <a:spLocks noGrp="1"/>
          </p:cNvSpPr>
          <p:nvPr>
            <p:ph sz="quarter" idx="1"/>
          </p:nvPr>
        </p:nvSpPr>
        <p:spPr>
          <a:xfrm>
            <a:off x="533400" y="990600"/>
            <a:ext cx="8153400" cy="4495800"/>
          </a:xfrm>
        </p:spPr>
        <p:txBody>
          <a:bodyPr/>
          <a:lstStyle/>
          <a:p>
            <a:r>
              <a:rPr lang="en-US" altLang="en-US" sz="2400" smtClean="0">
                <a:ea typeface="ＭＳ Ｐゴシック" pitchFamily="34" charset="-128"/>
              </a:rPr>
              <a:t>The variance of sample mean measures the estimation precise </a:t>
            </a:r>
          </a:p>
          <a:p>
            <a:r>
              <a:rPr lang="en-US" altLang="en-US" sz="2400" b="1" smtClean="0">
                <a:ea typeface="ＭＳ Ｐゴシック" pitchFamily="34" charset="-128"/>
              </a:rPr>
              <a:t>Theorem: </a:t>
            </a:r>
            <a:r>
              <a:rPr lang="en-US" altLang="en-US" sz="2400" smtClean="0">
                <a:ea typeface="ＭＳ Ｐゴシック" pitchFamily="34" charset="-128"/>
              </a:rPr>
              <a:t>Let X1, …, Xn be a random sample from a population with mean µ and variance     </a:t>
            </a:r>
            <a:r>
              <a:rPr lang="en-US" altLang="en-US" sz="2400" smtClean="0">
                <a:ea typeface="ＭＳ Ｐゴシック" pitchFamily="34" charset="-128"/>
                <a:sym typeface="Symbol" pitchFamily="18" charset="2"/>
              </a:rPr>
              <a:t>. The set of sample means in repeated random samples of size n from this population has variance          . The standard deviation of this set of sample means is thus             and is referred to as </a:t>
            </a:r>
            <a:r>
              <a:rPr lang="en-US" altLang="en-US" sz="2400" b="1" i="1" smtClean="0">
                <a:ea typeface="ＭＳ Ｐゴシック" pitchFamily="34" charset="-128"/>
                <a:sym typeface="Symbol" pitchFamily="18" charset="2"/>
              </a:rPr>
              <a:t>the standard error of the mean</a:t>
            </a:r>
            <a:r>
              <a:rPr lang="en-US" altLang="en-US" sz="2400" smtClean="0">
                <a:ea typeface="ＭＳ Ｐゴシック" pitchFamily="34" charset="-128"/>
                <a:sym typeface="Symbol" pitchFamily="18" charset="2"/>
              </a:rPr>
              <a:t> or the standard error.</a:t>
            </a:r>
            <a:endParaRPr lang="en-US" altLang="en-US" sz="2400" b="1" smtClean="0">
              <a:ea typeface="ＭＳ Ｐゴシック" pitchFamily="34" charset="-128"/>
            </a:endParaRPr>
          </a:p>
        </p:txBody>
      </p:sp>
      <p:sp>
        <p:nvSpPr>
          <p:cNvPr id="15364" name="Slide Number Placeholder 3"/>
          <p:cNvSpPr>
            <a:spLocks noGrp="1"/>
          </p:cNvSpPr>
          <p:nvPr>
            <p:ph type="sldNum" sz="quarter" idx="10"/>
          </p:nvPr>
        </p:nvSpPr>
        <p:spPr>
          <a:xfrm>
            <a:off x="0" y="1271588"/>
            <a:ext cx="533400" cy="244475"/>
          </a:xfrm>
          <a:noFill/>
        </p:spPr>
        <p:txBody>
          <a:bodyPr/>
          <a:lstStyle/>
          <a:p>
            <a:pPr>
              <a:lnSpc>
                <a:spcPct val="80000"/>
              </a:lnSpc>
            </a:pPr>
            <a:fld id="{DD66D80C-CDAB-42E2-BC6B-28B778D70750}" type="slidenum">
              <a:rPr lang="en-US" altLang="en-US" sz="1200" smtClean="0">
                <a:solidFill>
                  <a:srgbClr val="FFFFFF"/>
                </a:solidFill>
                <a:latin typeface="Times New Roman" pitchFamily="18" charset="0"/>
                <a:ea typeface="ＭＳ Ｐゴシック" pitchFamily="34" charset="-128"/>
              </a:rPr>
              <a:pPr>
                <a:lnSpc>
                  <a:spcPct val="80000"/>
                </a:lnSpc>
              </a:pPr>
              <a:t>15</a:t>
            </a:fld>
            <a:endParaRPr lang="en-US" altLang="en-US" sz="1200" smtClean="0">
              <a:solidFill>
                <a:srgbClr val="FFFFFF"/>
              </a:solidFill>
              <a:latin typeface="Times New Roman" pitchFamily="18" charset="0"/>
              <a:ea typeface="ＭＳ Ｐゴシック" pitchFamily="34" charset="-128"/>
            </a:endParaRPr>
          </a:p>
        </p:txBody>
      </p:sp>
      <p:graphicFrame>
        <p:nvGraphicFramePr>
          <p:cNvPr id="15365" name="Object 2"/>
          <p:cNvGraphicFramePr>
            <a:graphicFrameLocks noChangeAspect="1"/>
          </p:cNvGraphicFramePr>
          <p:nvPr/>
        </p:nvGraphicFramePr>
        <p:xfrm>
          <a:off x="3933825" y="2590800"/>
          <a:ext cx="714375" cy="368300"/>
        </p:xfrm>
        <a:graphic>
          <a:graphicData uri="http://schemas.openxmlformats.org/presentationml/2006/ole">
            <mc:AlternateContent xmlns:mc="http://schemas.openxmlformats.org/markup-compatibility/2006">
              <mc:Choice xmlns:v="urn:schemas-microsoft-com:vml" Requires="v">
                <p:oleObj spid="_x0000_s15368" name="Equation" r:id="rId3" imgW="393529" imgH="203112" progId="Equation.3">
                  <p:embed/>
                </p:oleObj>
              </mc:Choice>
              <mc:Fallback>
                <p:oleObj name="Equation" r:id="rId3" imgW="393529" imgH="203112"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3825" y="2590800"/>
                        <a:ext cx="714375"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6" name="Object 3"/>
          <p:cNvGraphicFramePr>
            <a:graphicFrameLocks noChangeAspect="1"/>
          </p:cNvGraphicFramePr>
          <p:nvPr/>
        </p:nvGraphicFramePr>
        <p:xfrm>
          <a:off x="4343400" y="2895600"/>
          <a:ext cx="785813" cy="415925"/>
        </p:xfrm>
        <a:graphic>
          <a:graphicData uri="http://schemas.openxmlformats.org/presentationml/2006/ole">
            <mc:AlternateContent xmlns:mc="http://schemas.openxmlformats.org/markup-compatibility/2006">
              <mc:Choice xmlns:v="urn:schemas-microsoft-com:vml" Requires="v">
                <p:oleObj spid="_x0000_s15369" name="Equation" r:id="rId5" imgW="431613" imgH="228501" progId="Equation.3">
                  <p:embed/>
                </p:oleObj>
              </mc:Choice>
              <mc:Fallback>
                <p:oleObj name="Equation" r:id="rId5" imgW="431613" imgH="228501"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2895600"/>
                        <a:ext cx="785813"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7" name="Object 4"/>
          <p:cNvGraphicFramePr>
            <a:graphicFrameLocks noChangeAspect="1"/>
          </p:cNvGraphicFramePr>
          <p:nvPr/>
        </p:nvGraphicFramePr>
        <p:xfrm>
          <a:off x="5586413" y="1828800"/>
          <a:ext cx="357187" cy="357188"/>
        </p:xfrm>
        <a:graphic>
          <a:graphicData uri="http://schemas.openxmlformats.org/presentationml/2006/ole">
            <mc:AlternateContent xmlns:mc="http://schemas.openxmlformats.org/markup-compatibility/2006">
              <mc:Choice xmlns:v="urn:schemas-microsoft-com:vml" Requires="v">
                <p:oleObj spid="_x0000_s15370" name="Equation" r:id="rId7" imgW="203024" imgH="203024" progId="Equation.3">
                  <p:embed/>
                </p:oleObj>
              </mc:Choice>
              <mc:Fallback>
                <p:oleObj name="Equation" r:id="rId7" imgW="203024" imgH="203024"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6413" y="1828800"/>
                        <a:ext cx="357187"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5368" name="Picture 5"/>
          <p:cNvPicPr>
            <a:picLocks noChangeAspect="1" noChangeArrowheads="1"/>
          </p:cNvPicPr>
          <p:nvPr/>
        </p:nvPicPr>
        <p:blipFill>
          <a:blip r:embed="rId9" cstate="print"/>
          <a:srcRect/>
          <a:stretch>
            <a:fillRect/>
          </a:stretch>
        </p:blipFill>
        <p:spPr bwMode="auto">
          <a:xfrm>
            <a:off x="2514600" y="3810000"/>
            <a:ext cx="4572000" cy="1965325"/>
          </a:xfrm>
          <a:prstGeom prst="rect">
            <a:avLst/>
          </a:prstGeom>
          <a:noFill/>
          <a:ln w="12700">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12775" y="228600"/>
            <a:ext cx="8153400" cy="990600"/>
          </a:xfrm>
        </p:spPr>
        <p:txBody>
          <a:bodyPr/>
          <a:lstStyle/>
          <a:p>
            <a:r>
              <a:rPr lang="en-US" altLang="en-US" smtClean="0">
                <a:ea typeface="ＭＳ Ｐゴシック" pitchFamily="34" charset="-128"/>
              </a:rPr>
              <a:t>Use         to estimate    </a:t>
            </a:r>
          </a:p>
        </p:txBody>
      </p:sp>
      <p:sp>
        <p:nvSpPr>
          <p:cNvPr id="16387" name="Slide Number Placeholder 3"/>
          <p:cNvSpPr>
            <a:spLocks noGrp="1"/>
          </p:cNvSpPr>
          <p:nvPr>
            <p:ph type="sldNum" sz="quarter" idx="10"/>
          </p:nvPr>
        </p:nvSpPr>
        <p:spPr>
          <a:xfrm>
            <a:off x="0" y="1271588"/>
            <a:ext cx="533400" cy="244475"/>
          </a:xfrm>
          <a:noFill/>
        </p:spPr>
        <p:txBody>
          <a:bodyPr/>
          <a:lstStyle/>
          <a:p>
            <a:pPr>
              <a:lnSpc>
                <a:spcPct val="80000"/>
              </a:lnSpc>
            </a:pPr>
            <a:fld id="{B1AC059A-1EB3-40E8-AE31-F12305C0FCC0}" type="slidenum">
              <a:rPr lang="en-US" altLang="en-US" sz="1200" smtClean="0">
                <a:solidFill>
                  <a:srgbClr val="FFFFFF"/>
                </a:solidFill>
                <a:latin typeface="Times New Roman" pitchFamily="18" charset="0"/>
                <a:ea typeface="ＭＳ Ｐゴシック" pitchFamily="34" charset="-128"/>
              </a:rPr>
              <a:pPr>
                <a:lnSpc>
                  <a:spcPct val="80000"/>
                </a:lnSpc>
              </a:pPr>
              <a:t>16</a:t>
            </a:fld>
            <a:endParaRPr lang="en-US" altLang="en-US" sz="1200" smtClean="0">
              <a:solidFill>
                <a:srgbClr val="FFFFFF"/>
              </a:solidFill>
              <a:latin typeface="Times New Roman" pitchFamily="18" charset="0"/>
              <a:ea typeface="ＭＳ Ｐゴシック" pitchFamily="34" charset="-128"/>
            </a:endParaRPr>
          </a:p>
        </p:txBody>
      </p:sp>
      <p:sp>
        <p:nvSpPr>
          <p:cNvPr id="16388" name="Content Placeholder 6"/>
          <p:cNvSpPr>
            <a:spLocks noGrp="1"/>
          </p:cNvSpPr>
          <p:nvPr>
            <p:ph sz="quarter" idx="1"/>
          </p:nvPr>
        </p:nvSpPr>
        <p:spPr>
          <a:xfrm>
            <a:off x="612775" y="1295400"/>
            <a:ext cx="8153400" cy="4495800"/>
          </a:xfrm>
        </p:spPr>
        <p:txBody>
          <a:bodyPr/>
          <a:lstStyle/>
          <a:p>
            <a:r>
              <a:rPr lang="en-US" altLang="en-US" smtClean="0">
                <a:ea typeface="ＭＳ Ｐゴシック" pitchFamily="34" charset="-128"/>
              </a:rPr>
              <a:t>In practice, the population variance </a:t>
            </a:r>
            <a:r>
              <a:rPr lang="en-US" altLang="en-US" smtClean="0">
                <a:ea typeface="ＭＳ Ｐゴシック" pitchFamily="34" charset="-128"/>
                <a:sym typeface="Symbol" pitchFamily="18" charset="2"/>
              </a:rPr>
              <a:t>    is rarely unknown. We will see in Section 6.7 that the sample variance      is a reasonable estimator for </a:t>
            </a:r>
          </a:p>
          <a:p>
            <a:r>
              <a:rPr lang="en-US" altLang="en-US" smtClean="0">
                <a:ea typeface="ＭＳ Ｐゴシック" pitchFamily="34" charset="-128"/>
                <a:sym typeface="Symbol" pitchFamily="18" charset="2"/>
              </a:rPr>
              <a:t>Therefore, the standard error of mean           can be estimated by </a:t>
            </a:r>
          </a:p>
          <a:p>
            <a:pPr>
              <a:buFont typeface="Wingdings" pitchFamily="2" charset="2"/>
              <a:buNone/>
            </a:pPr>
            <a:r>
              <a:rPr lang="en-US" altLang="en-US" smtClean="0">
                <a:ea typeface="ＭＳ Ｐゴシック" pitchFamily="34" charset="-128"/>
                <a:sym typeface="Symbol" pitchFamily="18" charset="2"/>
              </a:rPr>
              <a:t>   (recall that                       )</a:t>
            </a:r>
          </a:p>
          <a:p>
            <a:pPr>
              <a:buFont typeface="Wingdings" pitchFamily="2" charset="2"/>
              <a:buNone/>
            </a:pPr>
            <a:endParaRPr lang="en-US" altLang="en-US" smtClean="0">
              <a:ea typeface="ＭＳ Ｐゴシック" pitchFamily="34" charset="-128"/>
              <a:sym typeface="Symbol" pitchFamily="18" charset="2"/>
            </a:endParaRPr>
          </a:p>
          <a:p>
            <a:pPr>
              <a:buFont typeface="Wingdings" pitchFamily="2" charset="2"/>
              <a:buNone/>
            </a:pPr>
            <a:r>
              <a:rPr lang="en-US" altLang="en-US" sz="2800" b="1" smtClean="0">
                <a:ea typeface="ＭＳ Ｐゴシック" pitchFamily="34" charset="-128"/>
                <a:sym typeface="Symbol" pitchFamily="18" charset="2"/>
              </a:rPr>
              <a:t>NOTE</a:t>
            </a:r>
            <a:r>
              <a:rPr lang="en-US" altLang="en-US" sz="2800" smtClean="0">
                <a:ea typeface="ＭＳ Ｐゴシック" pitchFamily="34" charset="-128"/>
                <a:sym typeface="Symbol" pitchFamily="18" charset="2"/>
              </a:rPr>
              <a:t>:  The l</a:t>
            </a:r>
            <a:r>
              <a:rPr lang="en-US" altLang="en-US" sz="2800" smtClean="0">
                <a:ea typeface="ＭＳ Ｐゴシック" pitchFamily="34" charset="-128"/>
              </a:rPr>
              <a:t>arger sample size is </a:t>
            </a:r>
            <a:r>
              <a:rPr lang="en-US" altLang="en-US" sz="2800" smtClean="0">
                <a:ea typeface="ＭＳ Ｐゴシック" pitchFamily="34" charset="-128"/>
                <a:sym typeface="Wingdings" pitchFamily="2" charset="2"/>
              </a:rPr>
              <a:t>the </a:t>
            </a:r>
            <a:r>
              <a:rPr lang="en-US" altLang="en-US" sz="2800" smtClean="0">
                <a:ea typeface="ＭＳ Ｐゴシック" pitchFamily="34" charset="-128"/>
              </a:rPr>
              <a:t>smaller standard error is </a:t>
            </a:r>
            <a:r>
              <a:rPr lang="en-US" altLang="en-US" sz="2800" smtClean="0">
                <a:ea typeface="ＭＳ Ｐゴシック" pitchFamily="34" charset="-128"/>
                <a:sym typeface="Wingdings" pitchFamily="2" charset="2"/>
              </a:rPr>
              <a:t> the </a:t>
            </a:r>
            <a:r>
              <a:rPr lang="en-US" altLang="en-US" sz="2800" smtClean="0">
                <a:ea typeface="ＭＳ Ｐゴシック" pitchFamily="34" charset="-128"/>
              </a:rPr>
              <a:t>more accurate estimation</a:t>
            </a:r>
            <a:r>
              <a:rPr lang="en-US" altLang="en-US" sz="2800" smtClean="0">
                <a:ea typeface="ＭＳ Ｐゴシック" pitchFamily="34" charset="-128"/>
                <a:sym typeface="Symbol" pitchFamily="18" charset="2"/>
              </a:rPr>
              <a:t> is </a:t>
            </a:r>
            <a:endParaRPr lang="en-US" altLang="en-US" sz="2800" smtClean="0">
              <a:ea typeface="ＭＳ Ｐゴシック" pitchFamily="34" charset="-128"/>
            </a:endParaRPr>
          </a:p>
        </p:txBody>
      </p:sp>
      <p:graphicFrame>
        <p:nvGraphicFramePr>
          <p:cNvPr id="16389" name="Object 6"/>
          <p:cNvGraphicFramePr>
            <a:graphicFrameLocks noChangeAspect="1"/>
          </p:cNvGraphicFramePr>
          <p:nvPr/>
        </p:nvGraphicFramePr>
        <p:xfrm>
          <a:off x="6705600" y="2700338"/>
          <a:ext cx="944563" cy="500062"/>
        </p:xfrm>
        <a:graphic>
          <a:graphicData uri="http://schemas.openxmlformats.org/presentationml/2006/ole">
            <mc:AlternateContent xmlns:mc="http://schemas.openxmlformats.org/markup-compatibility/2006">
              <mc:Choice xmlns:v="urn:schemas-microsoft-com:vml" Requires="v">
                <p:oleObj spid="_x0000_s16397" name="Equation" r:id="rId3" imgW="431613" imgH="228501" progId="Equation.3">
                  <p:embed/>
                </p:oleObj>
              </mc:Choice>
              <mc:Fallback>
                <p:oleObj name="Equation" r:id="rId3" imgW="431613" imgH="228501"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2700338"/>
                        <a:ext cx="944563"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0" name="Object 7"/>
          <p:cNvGraphicFramePr>
            <a:graphicFrameLocks noChangeAspect="1"/>
          </p:cNvGraphicFramePr>
          <p:nvPr/>
        </p:nvGraphicFramePr>
        <p:xfrm>
          <a:off x="3429000" y="3144838"/>
          <a:ext cx="785813" cy="512762"/>
        </p:xfrm>
        <a:graphic>
          <a:graphicData uri="http://schemas.openxmlformats.org/presentationml/2006/ole">
            <mc:AlternateContent xmlns:mc="http://schemas.openxmlformats.org/markup-compatibility/2006">
              <mc:Choice xmlns:v="urn:schemas-microsoft-com:vml" Requires="v">
                <p:oleObj spid="_x0000_s16398" name="Equation" r:id="rId5" imgW="393529" imgH="228501" progId="Equation.3">
                  <p:embed/>
                </p:oleObj>
              </mc:Choice>
              <mc:Fallback>
                <p:oleObj name="Equation" r:id="rId5" imgW="393529" imgH="228501"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3144838"/>
                        <a:ext cx="785813" cy="512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1" name="Object 8"/>
          <p:cNvGraphicFramePr>
            <a:graphicFrameLocks noChangeAspect="1"/>
          </p:cNvGraphicFramePr>
          <p:nvPr/>
        </p:nvGraphicFramePr>
        <p:xfrm>
          <a:off x="1752600" y="419100"/>
          <a:ext cx="874713" cy="571500"/>
        </p:xfrm>
        <a:graphic>
          <a:graphicData uri="http://schemas.openxmlformats.org/presentationml/2006/ole">
            <mc:AlternateContent xmlns:mc="http://schemas.openxmlformats.org/markup-compatibility/2006">
              <mc:Choice xmlns:v="urn:schemas-microsoft-com:vml" Requires="v">
                <p:oleObj spid="_x0000_s16399" name="Equation" r:id="rId7" imgW="393480" imgH="228600" progId="Equation.3">
                  <p:embed/>
                </p:oleObj>
              </mc:Choice>
              <mc:Fallback>
                <p:oleObj name="Equation" r:id="rId7" imgW="39348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419100"/>
                        <a:ext cx="874713"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2" name="Object 9"/>
          <p:cNvGraphicFramePr>
            <a:graphicFrameLocks noChangeAspect="1"/>
          </p:cNvGraphicFramePr>
          <p:nvPr/>
        </p:nvGraphicFramePr>
        <p:xfrm>
          <a:off x="5486400" y="457200"/>
          <a:ext cx="944563" cy="500063"/>
        </p:xfrm>
        <a:graphic>
          <a:graphicData uri="http://schemas.openxmlformats.org/presentationml/2006/ole">
            <mc:AlternateContent xmlns:mc="http://schemas.openxmlformats.org/markup-compatibility/2006">
              <mc:Choice xmlns:v="urn:schemas-microsoft-com:vml" Requires="v">
                <p:oleObj spid="_x0000_s16400" name="Equation" r:id="rId9" imgW="431613" imgH="228501" progId="Equation.3">
                  <p:embed/>
                </p:oleObj>
              </mc:Choice>
              <mc:Fallback>
                <p:oleObj name="Equation" r:id="rId9" imgW="431613" imgH="228501"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457200"/>
                        <a:ext cx="944563"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3" name="Object 10"/>
          <p:cNvGraphicFramePr>
            <a:graphicFrameLocks noChangeAspect="1"/>
          </p:cNvGraphicFramePr>
          <p:nvPr/>
        </p:nvGraphicFramePr>
        <p:xfrm>
          <a:off x="2895600" y="3581400"/>
          <a:ext cx="2071688" cy="722313"/>
        </p:xfrm>
        <a:graphic>
          <a:graphicData uri="http://schemas.openxmlformats.org/presentationml/2006/ole">
            <mc:AlternateContent xmlns:mc="http://schemas.openxmlformats.org/markup-compatibility/2006">
              <mc:Choice xmlns:v="urn:schemas-microsoft-com:vml" Requires="v">
                <p:oleObj spid="_x0000_s16401" name="Equation" r:id="rId10" imgW="1384300" imgH="482600" progId="Equation.3">
                  <p:embed/>
                </p:oleObj>
              </mc:Choice>
              <mc:Fallback>
                <p:oleObj name="Equation" r:id="rId10" imgW="1384300" imgH="4826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95600" y="3581400"/>
                        <a:ext cx="2071688" cy="722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4" name="Object 11"/>
          <p:cNvGraphicFramePr>
            <a:graphicFrameLocks noChangeAspect="1"/>
          </p:cNvGraphicFramePr>
          <p:nvPr/>
        </p:nvGraphicFramePr>
        <p:xfrm>
          <a:off x="6248400" y="1371600"/>
          <a:ext cx="357188" cy="357188"/>
        </p:xfrm>
        <a:graphic>
          <a:graphicData uri="http://schemas.openxmlformats.org/presentationml/2006/ole">
            <mc:AlternateContent xmlns:mc="http://schemas.openxmlformats.org/markup-compatibility/2006">
              <mc:Choice xmlns:v="urn:schemas-microsoft-com:vml" Requires="v">
                <p:oleObj spid="_x0000_s16402" name="Equation" r:id="rId12" imgW="203024" imgH="203024" progId="Equation.3">
                  <p:embed/>
                </p:oleObj>
              </mc:Choice>
              <mc:Fallback>
                <p:oleObj name="Equation" r:id="rId12" imgW="203024" imgH="203024"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48400" y="1371600"/>
                        <a:ext cx="357188"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5" name="Object 12"/>
          <p:cNvGraphicFramePr>
            <a:graphicFrameLocks noChangeAspect="1"/>
          </p:cNvGraphicFramePr>
          <p:nvPr/>
        </p:nvGraphicFramePr>
        <p:xfrm>
          <a:off x="7186613" y="2286000"/>
          <a:ext cx="357187" cy="357188"/>
        </p:xfrm>
        <a:graphic>
          <a:graphicData uri="http://schemas.openxmlformats.org/presentationml/2006/ole">
            <mc:AlternateContent xmlns:mc="http://schemas.openxmlformats.org/markup-compatibility/2006">
              <mc:Choice xmlns:v="urn:schemas-microsoft-com:vml" Requires="v">
                <p:oleObj spid="_x0000_s16403" name="Equation" r:id="rId14" imgW="203024" imgH="203024" progId="Equation.3">
                  <p:embed/>
                </p:oleObj>
              </mc:Choice>
              <mc:Fallback>
                <p:oleObj name="Equation" r:id="rId14" imgW="203024" imgH="203024"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86613" y="2286000"/>
                        <a:ext cx="357187"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6" name="Object 13"/>
          <p:cNvGraphicFramePr>
            <a:graphicFrameLocks noChangeAspect="1"/>
          </p:cNvGraphicFramePr>
          <p:nvPr/>
        </p:nvGraphicFramePr>
        <p:xfrm>
          <a:off x="2390775" y="2133600"/>
          <a:ext cx="428625" cy="527050"/>
        </p:xfrm>
        <a:graphic>
          <a:graphicData uri="http://schemas.openxmlformats.org/presentationml/2006/ole">
            <mc:AlternateContent xmlns:mc="http://schemas.openxmlformats.org/markup-compatibility/2006">
              <mc:Choice xmlns:v="urn:schemas-microsoft-com:vml" Requires="v">
                <p:oleObj spid="_x0000_s16404" name="Equation" r:id="rId15" imgW="164957" imgH="203024" progId="Equation.3">
                  <p:embed/>
                </p:oleObj>
              </mc:Choice>
              <mc:Fallback>
                <p:oleObj name="Equation" r:id="rId15" imgW="164957" imgH="203024" progId="Equation.3">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90775" y="2133600"/>
                        <a:ext cx="428625"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12775" y="228600"/>
            <a:ext cx="8153400" cy="990600"/>
          </a:xfrm>
        </p:spPr>
        <p:txBody>
          <a:bodyPr/>
          <a:lstStyle/>
          <a:p>
            <a:r>
              <a:rPr lang="en-US" altLang="en-US" smtClean="0">
                <a:ea typeface="ＭＳ Ｐゴシック" pitchFamily="34" charset="-128"/>
              </a:rPr>
              <a:t>An example of standard error</a:t>
            </a:r>
          </a:p>
        </p:txBody>
      </p:sp>
      <p:sp>
        <p:nvSpPr>
          <p:cNvPr id="17411" name="Content Placeholder 2"/>
          <p:cNvSpPr>
            <a:spLocks noGrp="1"/>
          </p:cNvSpPr>
          <p:nvPr>
            <p:ph sz="quarter" idx="1"/>
          </p:nvPr>
        </p:nvSpPr>
        <p:spPr>
          <a:xfrm>
            <a:off x="612775" y="1600200"/>
            <a:ext cx="8153400" cy="4495800"/>
          </a:xfrm>
        </p:spPr>
        <p:txBody>
          <a:bodyPr/>
          <a:lstStyle/>
          <a:p>
            <a:r>
              <a:rPr lang="en-US" altLang="en-US" sz="2800" smtClean="0">
                <a:ea typeface="ＭＳ Ｐゴシック" pitchFamily="34" charset="-128"/>
              </a:rPr>
              <a:t>A sample of size 10 birthweights: </a:t>
            </a:r>
          </a:p>
          <a:p>
            <a:pPr>
              <a:buFont typeface="Wingdings" pitchFamily="2" charset="2"/>
              <a:buNone/>
            </a:pPr>
            <a:r>
              <a:rPr lang="en-US" altLang="en-US" sz="2800" smtClean="0">
                <a:ea typeface="ＭＳ Ｐゴシック" pitchFamily="34" charset="-128"/>
              </a:rPr>
              <a:t>97, 125, 62, 120, 132, 135, 118, 137, 126, 118 (sample mean x-bar=117.00 and sample standard deviation s=22.44)</a:t>
            </a:r>
          </a:p>
          <a:p>
            <a:r>
              <a:rPr lang="en-US" altLang="en-US" sz="2800" smtClean="0">
                <a:ea typeface="ＭＳ Ｐゴシック" pitchFamily="34" charset="-128"/>
              </a:rPr>
              <a:t>In order to estimate the population mean µ, a point estimate is the sample mean                    , with standard error given by </a:t>
            </a:r>
          </a:p>
          <a:p>
            <a:endParaRPr lang="en-US" altLang="en-US" sz="2400" smtClean="0">
              <a:ea typeface="ＭＳ Ｐゴシック" pitchFamily="34" charset="-128"/>
            </a:endParaRPr>
          </a:p>
          <a:p>
            <a:endParaRPr lang="en-US" altLang="en-US" sz="2400" smtClean="0">
              <a:ea typeface="ＭＳ Ｐゴシック" pitchFamily="34" charset="-128"/>
            </a:endParaRPr>
          </a:p>
        </p:txBody>
      </p:sp>
      <p:sp>
        <p:nvSpPr>
          <p:cNvPr id="17412" name="Slide Number Placeholder 3"/>
          <p:cNvSpPr>
            <a:spLocks noGrp="1"/>
          </p:cNvSpPr>
          <p:nvPr>
            <p:ph type="sldNum" sz="quarter" idx="10"/>
          </p:nvPr>
        </p:nvSpPr>
        <p:spPr>
          <a:xfrm>
            <a:off x="0" y="1271588"/>
            <a:ext cx="533400" cy="244475"/>
          </a:xfrm>
          <a:noFill/>
        </p:spPr>
        <p:txBody>
          <a:bodyPr/>
          <a:lstStyle/>
          <a:p>
            <a:pPr>
              <a:lnSpc>
                <a:spcPct val="80000"/>
              </a:lnSpc>
            </a:pPr>
            <a:fld id="{E142450A-7C02-403B-A164-75E339F89C19}" type="slidenum">
              <a:rPr lang="en-US" altLang="en-US" sz="1200" smtClean="0">
                <a:solidFill>
                  <a:srgbClr val="FFFFFF"/>
                </a:solidFill>
                <a:latin typeface="Times New Roman" pitchFamily="18" charset="0"/>
                <a:ea typeface="ＭＳ Ｐゴシック" pitchFamily="34" charset="-128"/>
              </a:rPr>
              <a:pPr>
                <a:lnSpc>
                  <a:spcPct val="80000"/>
                </a:lnSpc>
              </a:pPr>
              <a:t>17</a:t>
            </a:fld>
            <a:endParaRPr lang="en-US" altLang="en-US" sz="1200" smtClean="0">
              <a:solidFill>
                <a:srgbClr val="FFFFFF"/>
              </a:solidFill>
              <a:latin typeface="Times New Roman" pitchFamily="18" charset="0"/>
              <a:ea typeface="ＭＳ Ｐゴシック" pitchFamily="34" charset="-128"/>
            </a:endParaRPr>
          </a:p>
        </p:txBody>
      </p:sp>
      <p:graphicFrame>
        <p:nvGraphicFramePr>
          <p:cNvPr id="17413" name="Object 3"/>
          <p:cNvGraphicFramePr>
            <a:graphicFrameLocks noChangeAspect="1"/>
          </p:cNvGraphicFramePr>
          <p:nvPr/>
        </p:nvGraphicFramePr>
        <p:xfrm>
          <a:off x="5257800" y="3989388"/>
          <a:ext cx="1500188" cy="388937"/>
        </p:xfrm>
        <a:graphic>
          <a:graphicData uri="http://schemas.openxmlformats.org/presentationml/2006/ole">
            <mc:AlternateContent xmlns:mc="http://schemas.openxmlformats.org/markup-compatibility/2006">
              <mc:Choice xmlns:v="urn:schemas-microsoft-com:vml" Requires="v">
                <p:oleObj spid="_x0000_s17415" name="Equation" r:id="rId3" imgW="685502" imgH="177723" progId="Equation.3">
                  <p:embed/>
                </p:oleObj>
              </mc:Choice>
              <mc:Fallback>
                <p:oleObj name="Equation" r:id="rId3" imgW="685502" imgH="177723"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3989388"/>
                        <a:ext cx="1500188"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4" name="Object 4"/>
          <p:cNvGraphicFramePr>
            <a:graphicFrameLocks noChangeAspect="1"/>
          </p:cNvGraphicFramePr>
          <p:nvPr/>
        </p:nvGraphicFramePr>
        <p:xfrm>
          <a:off x="2438400" y="5029200"/>
          <a:ext cx="4333875" cy="500063"/>
        </p:xfrm>
        <a:graphic>
          <a:graphicData uri="http://schemas.openxmlformats.org/presentationml/2006/ole">
            <mc:AlternateContent xmlns:mc="http://schemas.openxmlformats.org/markup-compatibility/2006">
              <mc:Choice xmlns:v="urn:schemas-microsoft-com:vml" Requires="v">
                <p:oleObj spid="_x0000_s17416" name="Equation" r:id="rId5" imgW="1981200" imgH="228600" progId="Equation.3">
                  <p:embed/>
                </p:oleObj>
              </mc:Choice>
              <mc:Fallback>
                <p:oleObj name="Equation" r:id="rId5" imgW="1981200" imgH="228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5029200"/>
                        <a:ext cx="4333875"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12775" y="228600"/>
            <a:ext cx="8153400" cy="990600"/>
          </a:xfrm>
        </p:spPr>
        <p:txBody>
          <a:bodyPr/>
          <a:lstStyle/>
          <a:p>
            <a:r>
              <a:rPr lang="en-US" altLang="en-US" sz="3600" smtClean="0">
                <a:ea typeface="ＭＳ Ｐゴシック" pitchFamily="34" charset="-128"/>
              </a:rPr>
              <a:t>Summary of sampling distribution of  </a:t>
            </a:r>
          </a:p>
        </p:txBody>
      </p:sp>
      <p:sp>
        <p:nvSpPr>
          <p:cNvPr id="18435" name="Slide Number Placeholder 3"/>
          <p:cNvSpPr>
            <a:spLocks noGrp="1"/>
          </p:cNvSpPr>
          <p:nvPr>
            <p:ph type="sldNum" sz="quarter" idx="10"/>
          </p:nvPr>
        </p:nvSpPr>
        <p:spPr>
          <a:xfrm>
            <a:off x="0" y="1271588"/>
            <a:ext cx="533400" cy="244475"/>
          </a:xfrm>
          <a:noFill/>
        </p:spPr>
        <p:txBody>
          <a:bodyPr/>
          <a:lstStyle/>
          <a:p>
            <a:pPr>
              <a:lnSpc>
                <a:spcPct val="80000"/>
              </a:lnSpc>
            </a:pPr>
            <a:fld id="{0B4289D4-997B-4D69-A34E-17519754C12B}" type="slidenum">
              <a:rPr lang="en-US" altLang="en-US" sz="1200" smtClean="0">
                <a:solidFill>
                  <a:srgbClr val="FFFFFF"/>
                </a:solidFill>
                <a:latin typeface="Times New Roman" pitchFamily="18" charset="0"/>
                <a:ea typeface="ＭＳ Ｐゴシック" pitchFamily="34" charset="-128"/>
              </a:rPr>
              <a:pPr>
                <a:lnSpc>
                  <a:spcPct val="80000"/>
                </a:lnSpc>
              </a:pPr>
              <a:t>18</a:t>
            </a:fld>
            <a:endParaRPr lang="en-US" altLang="en-US" sz="1200" smtClean="0">
              <a:solidFill>
                <a:srgbClr val="FFFFFF"/>
              </a:solidFill>
              <a:latin typeface="Times New Roman" pitchFamily="18" charset="0"/>
              <a:ea typeface="ＭＳ Ｐゴシック" pitchFamily="34" charset="-128"/>
            </a:endParaRPr>
          </a:p>
        </p:txBody>
      </p:sp>
      <p:graphicFrame>
        <p:nvGraphicFramePr>
          <p:cNvPr id="18436" name="Object 4"/>
          <p:cNvGraphicFramePr>
            <a:graphicFrameLocks noChangeAspect="1"/>
          </p:cNvGraphicFramePr>
          <p:nvPr/>
        </p:nvGraphicFramePr>
        <p:xfrm>
          <a:off x="7202488" y="411163"/>
          <a:ext cx="493712" cy="528637"/>
        </p:xfrm>
        <a:graphic>
          <a:graphicData uri="http://schemas.openxmlformats.org/presentationml/2006/ole">
            <mc:AlternateContent xmlns:mc="http://schemas.openxmlformats.org/markup-compatibility/2006">
              <mc:Choice xmlns:v="urn:schemas-microsoft-com:vml" Requires="v">
                <p:oleObj spid="_x0000_s18442" name="Equation" r:id="rId3" imgW="177646" imgH="190335" progId="Equation.3">
                  <p:embed/>
                </p:oleObj>
              </mc:Choice>
              <mc:Fallback>
                <p:oleObj name="Equation" r:id="rId3" imgW="177646" imgH="19033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2488" y="411163"/>
                        <a:ext cx="493712"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7" name="Content Placeholder 7"/>
          <p:cNvSpPr>
            <a:spLocks noGrp="1"/>
          </p:cNvSpPr>
          <p:nvPr>
            <p:ph sz="quarter" idx="1"/>
          </p:nvPr>
        </p:nvSpPr>
        <p:spPr>
          <a:xfrm>
            <a:off x="612775" y="1600200"/>
            <a:ext cx="8153400" cy="4495800"/>
          </a:xfrm>
        </p:spPr>
        <p:txBody>
          <a:bodyPr/>
          <a:lstStyle/>
          <a:p>
            <a:r>
              <a:rPr lang="en-US" altLang="en-US" sz="2800" smtClean="0">
                <a:ea typeface="ＭＳ Ｐゴシック" pitchFamily="34" charset="-128"/>
              </a:rPr>
              <a:t>Let X1, …, Xn be a random sample from a population with µ and σ</a:t>
            </a:r>
            <a:r>
              <a:rPr lang="en-US" altLang="en-US" sz="2800" baseline="30000" smtClean="0">
                <a:ea typeface="ＭＳ Ｐゴシック" pitchFamily="34" charset="-128"/>
              </a:rPr>
              <a:t>2 </a:t>
            </a:r>
            <a:r>
              <a:rPr lang="en-US" altLang="en-US" sz="2800" smtClean="0">
                <a:ea typeface="ＭＳ Ｐゴシック" pitchFamily="34" charset="-128"/>
              </a:rPr>
              <a:t>. Then the mean and variance of        is µ and σ</a:t>
            </a:r>
            <a:r>
              <a:rPr lang="en-US" altLang="en-US" sz="2800" baseline="30000" smtClean="0">
                <a:ea typeface="ＭＳ Ｐゴシック" pitchFamily="34" charset="-128"/>
              </a:rPr>
              <a:t>2</a:t>
            </a:r>
            <a:r>
              <a:rPr lang="en-US" altLang="en-US" sz="2800" smtClean="0">
                <a:ea typeface="ＭＳ Ｐゴシック" pitchFamily="34" charset="-128"/>
              </a:rPr>
              <a:t>/n, respectively </a:t>
            </a:r>
          </a:p>
          <a:p>
            <a:r>
              <a:rPr lang="en-US" altLang="en-US" sz="2800" baseline="30000" smtClean="0">
                <a:ea typeface="ＭＳ Ｐゴシック" pitchFamily="34" charset="-128"/>
              </a:rPr>
              <a:t> </a:t>
            </a:r>
            <a:r>
              <a:rPr lang="en-US" altLang="en-US" sz="2800" smtClean="0">
                <a:ea typeface="ＭＳ Ｐゴシック" pitchFamily="34" charset="-128"/>
              </a:rPr>
              <a:t>Furthermore, if X1, ..., Xn be a random sample from a normal population with µ and σ</a:t>
            </a:r>
            <a:r>
              <a:rPr lang="en-US" altLang="en-US" sz="2800" baseline="30000" smtClean="0">
                <a:ea typeface="ＭＳ Ｐゴシック" pitchFamily="34" charset="-128"/>
              </a:rPr>
              <a:t>2 </a:t>
            </a:r>
            <a:r>
              <a:rPr lang="en-US" altLang="en-US" sz="2800" smtClean="0">
                <a:ea typeface="ＭＳ Ｐゴシック" pitchFamily="34" charset="-128"/>
              </a:rPr>
              <a:t>. Then by the properties of linear combination,     is also normally distributed, that is</a:t>
            </a:r>
          </a:p>
          <a:p>
            <a:r>
              <a:rPr lang="en-US" altLang="en-US" sz="2800" smtClean="0">
                <a:ea typeface="ＭＳ Ｐゴシック" pitchFamily="34" charset="-128"/>
              </a:rPr>
              <a:t>Now the question is, if the population is NOT normal, what is the distribution of      ?   </a:t>
            </a:r>
            <a:endParaRPr lang="en-US" altLang="en-US" sz="2800" baseline="30000" smtClean="0">
              <a:ea typeface="ＭＳ Ｐゴシック" pitchFamily="34" charset="-128"/>
            </a:endParaRPr>
          </a:p>
          <a:p>
            <a:pPr>
              <a:buFont typeface="Wingdings" pitchFamily="2" charset="2"/>
              <a:buNone/>
            </a:pPr>
            <a:endParaRPr lang="en-US" altLang="en-US" sz="3200" baseline="30000" smtClean="0">
              <a:ea typeface="ＭＳ Ｐゴシック" pitchFamily="34" charset="-128"/>
            </a:endParaRPr>
          </a:p>
          <a:p>
            <a:pPr>
              <a:buFont typeface="Wingdings" pitchFamily="2" charset="2"/>
              <a:buNone/>
            </a:pPr>
            <a:endParaRPr lang="en-US" altLang="en-US" sz="3200" baseline="30000" smtClean="0">
              <a:ea typeface="ＭＳ Ｐゴシック" pitchFamily="34" charset="-128"/>
            </a:endParaRPr>
          </a:p>
          <a:p>
            <a:pPr>
              <a:buFont typeface="Wingdings" pitchFamily="2" charset="2"/>
              <a:buNone/>
            </a:pPr>
            <a:r>
              <a:rPr lang="en-US" altLang="en-US" sz="3200" baseline="30000" smtClean="0">
                <a:ea typeface="ＭＳ Ｐゴシック" pitchFamily="34" charset="-128"/>
              </a:rPr>
              <a:t>    </a:t>
            </a:r>
          </a:p>
          <a:p>
            <a:pPr>
              <a:buFont typeface="Wingdings" pitchFamily="2" charset="2"/>
              <a:buNone/>
            </a:pPr>
            <a:r>
              <a:rPr lang="en-US" altLang="en-US" sz="3200" baseline="30000" smtClean="0">
                <a:ea typeface="ＭＳ Ｐゴシック" pitchFamily="34" charset="-128"/>
              </a:rPr>
              <a:t> </a:t>
            </a:r>
            <a:endParaRPr lang="en-US" altLang="en-US" smtClean="0">
              <a:ea typeface="ＭＳ Ｐゴシック" pitchFamily="34" charset="-128"/>
            </a:endParaRPr>
          </a:p>
        </p:txBody>
      </p:sp>
      <p:graphicFrame>
        <p:nvGraphicFramePr>
          <p:cNvPr id="18438" name="Object 7"/>
          <p:cNvGraphicFramePr>
            <a:graphicFrameLocks noChangeAspect="1"/>
          </p:cNvGraphicFramePr>
          <p:nvPr/>
        </p:nvGraphicFramePr>
        <p:xfrm>
          <a:off x="2857500" y="2514600"/>
          <a:ext cx="357188" cy="382588"/>
        </p:xfrm>
        <a:graphic>
          <a:graphicData uri="http://schemas.openxmlformats.org/presentationml/2006/ole">
            <mc:AlternateContent xmlns:mc="http://schemas.openxmlformats.org/markup-compatibility/2006">
              <mc:Choice xmlns:v="urn:schemas-microsoft-com:vml" Requires="v">
                <p:oleObj spid="_x0000_s18443" name="Equation" r:id="rId5" imgW="177646" imgH="190335" progId="Equation.3">
                  <p:embed/>
                </p:oleObj>
              </mc:Choice>
              <mc:Fallback>
                <p:oleObj name="Equation" r:id="rId5" imgW="177646" imgH="190335"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0" y="2514600"/>
                        <a:ext cx="357188"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9" name="Object 9"/>
          <p:cNvGraphicFramePr>
            <a:graphicFrameLocks noChangeAspect="1"/>
          </p:cNvGraphicFramePr>
          <p:nvPr/>
        </p:nvGraphicFramePr>
        <p:xfrm>
          <a:off x="5735638" y="3849688"/>
          <a:ext cx="400050" cy="428625"/>
        </p:xfrm>
        <a:graphic>
          <a:graphicData uri="http://schemas.openxmlformats.org/presentationml/2006/ole">
            <mc:AlternateContent xmlns:mc="http://schemas.openxmlformats.org/markup-compatibility/2006">
              <mc:Choice xmlns:v="urn:schemas-microsoft-com:vml" Requires="v">
                <p:oleObj spid="_x0000_s18444" name="Equation" r:id="rId6" imgW="177646" imgH="190335" progId="Equation.3">
                  <p:embed/>
                </p:oleObj>
              </mc:Choice>
              <mc:Fallback>
                <p:oleObj name="Equation" r:id="rId6" imgW="177646" imgH="190335"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5638" y="3849688"/>
                        <a:ext cx="40005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40" name="Object 10"/>
          <p:cNvGraphicFramePr>
            <a:graphicFrameLocks noChangeAspect="1"/>
          </p:cNvGraphicFramePr>
          <p:nvPr/>
        </p:nvGraphicFramePr>
        <p:xfrm>
          <a:off x="3605213" y="4333875"/>
          <a:ext cx="2000250" cy="428625"/>
        </p:xfrm>
        <a:graphic>
          <a:graphicData uri="http://schemas.openxmlformats.org/presentationml/2006/ole">
            <mc:AlternateContent xmlns:mc="http://schemas.openxmlformats.org/markup-compatibility/2006">
              <mc:Choice xmlns:v="urn:schemas-microsoft-com:vml" Requires="v">
                <p:oleObj spid="_x0000_s18445" name="Equation" r:id="rId7" imgW="1066800" imgH="228600" progId="Equation.3">
                  <p:embed/>
                </p:oleObj>
              </mc:Choice>
              <mc:Fallback>
                <p:oleObj name="Equation" r:id="rId7" imgW="1066800" imgH="2286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5213" y="4333875"/>
                        <a:ext cx="200025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41" name="Object 11"/>
          <p:cNvGraphicFramePr>
            <a:graphicFrameLocks noChangeAspect="1"/>
          </p:cNvGraphicFramePr>
          <p:nvPr/>
        </p:nvGraphicFramePr>
        <p:xfrm>
          <a:off x="4737100" y="5284788"/>
          <a:ext cx="333375" cy="357187"/>
        </p:xfrm>
        <a:graphic>
          <a:graphicData uri="http://schemas.openxmlformats.org/presentationml/2006/ole">
            <mc:AlternateContent xmlns:mc="http://schemas.openxmlformats.org/markup-compatibility/2006">
              <mc:Choice xmlns:v="urn:schemas-microsoft-com:vml" Requires="v">
                <p:oleObj spid="_x0000_s18446" name="Equation" r:id="rId9" imgW="177646" imgH="190335" progId="Equation.3">
                  <p:embed/>
                </p:oleObj>
              </mc:Choice>
              <mc:Fallback>
                <p:oleObj name="Equation" r:id="rId9" imgW="177646" imgH="190335"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7100" y="5284788"/>
                        <a:ext cx="333375" cy="357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12775" y="228600"/>
            <a:ext cx="8153400" cy="990600"/>
          </a:xfrm>
        </p:spPr>
        <p:txBody>
          <a:bodyPr/>
          <a:lstStyle/>
          <a:p>
            <a:pPr eaLnBrk="1" hangingPunct="1"/>
            <a:r>
              <a:rPr lang="en-US" altLang="en-US" smtClean="0">
                <a:ea typeface="ＭＳ Ｐゴシック" pitchFamily="34" charset="-128"/>
              </a:rPr>
              <a:t>The Central Limit Theorem</a:t>
            </a:r>
          </a:p>
        </p:txBody>
      </p:sp>
      <p:sp>
        <p:nvSpPr>
          <p:cNvPr id="19459" name="Slide Number Placeholder 2"/>
          <p:cNvSpPr>
            <a:spLocks noGrp="1"/>
          </p:cNvSpPr>
          <p:nvPr>
            <p:ph type="sldNum" sz="quarter" idx="10"/>
          </p:nvPr>
        </p:nvSpPr>
        <p:spPr>
          <a:xfrm>
            <a:off x="0" y="1271588"/>
            <a:ext cx="533400" cy="244475"/>
          </a:xfrm>
          <a:noFill/>
          <a:ln>
            <a:miter lim="800000"/>
          </a:ln>
        </p:spPr>
        <p:txBody>
          <a:bodyPr/>
          <a:lstStyle/>
          <a:p>
            <a:pPr>
              <a:lnSpc>
                <a:spcPct val="80000"/>
              </a:lnSpc>
            </a:pPr>
            <a:fld id="{022D32F2-0158-4269-9DC1-8CE8789C4A10}" type="slidenum">
              <a:rPr lang="en-US" altLang="en-US" sz="1200" smtClean="0">
                <a:solidFill>
                  <a:srgbClr val="FFFFFF"/>
                </a:solidFill>
                <a:latin typeface="Times New Roman" pitchFamily="18" charset="0"/>
                <a:ea typeface="ＭＳ Ｐゴシック" pitchFamily="34" charset="-128"/>
              </a:rPr>
              <a:pPr>
                <a:lnSpc>
                  <a:spcPct val="80000"/>
                </a:lnSpc>
              </a:pPr>
              <a:t>19</a:t>
            </a:fld>
            <a:endParaRPr lang="en-US" altLang="en-US" sz="1200" smtClean="0">
              <a:solidFill>
                <a:srgbClr val="FFFFFF"/>
              </a:solidFill>
              <a:latin typeface="Times New Roman" pitchFamily="18" charset="0"/>
              <a:ea typeface="ＭＳ Ｐゴシック" pitchFamily="34" charset="-128"/>
            </a:endParaRPr>
          </a:p>
        </p:txBody>
      </p:sp>
      <p:sp>
        <p:nvSpPr>
          <p:cNvPr id="19460" name="Content Placeholder 3"/>
          <p:cNvSpPr>
            <a:spLocks noGrp="1"/>
          </p:cNvSpPr>
          <p:nvPr>
            <p:ph sz="quarter" idx="1"/>
          </p:nvPr>
        </p:nvSpPr>
        <p:spPr>
          <a:xfrm>
            <a:off x="571500" y="1643063"/>
            <a:ext cx="8153400" cy="4495800"/>
          </a:xfrm>
        </p:spPr>
        <p:txBody>
          <a:bodyPr/>
          <a:lstStyle/>
          <a:p>
            <a:r>
              <a:rPr lang="en-US" altLang="en-US" sz="2400" smtClean="0">
                <a:ea typeface="ＭＳ Ｐゴシック" pitchFamily="34" charset="-128"/>
              </a:rPr>
              <a:t>Let X</a:t>
            </a:r>
            <a:r>
              <a:rPr lang="en-US" altLang="en-US" sz="2400" baseline="-25000" smtClean="0">
                <a:ea typeface="ＭＳ Ｐゴシック" pitchFamily="34" charset="-128"/>
              </a:rPr>
              <a:t>1 </a:t>
            </a:r>
            <a:r>
              <a:rPr lang="en-US" altLang="en-US" sz="2400" smtClean="0">
                <a:ea typeface="ＭＳ Ｐゴシック" pitchFamily="34" charset="-128"/>
              </a:rPr>
              <a:t>, X</a:t>
            </a:r>
            <a:r>
              <a:rPr lang="en-US" altLang="en-US" sz="2400" baseline="-25000" smtClean="0">
                <a:ea typeface="ＭＳ Ｐゴシック" pitchFamily="34" charset="-128"/>
              </a:rPr>
              <a:t>2</a:t>
            </a:r>
            <a:r>
              <a:rPr lang="en-US" altLang="en-US" sz="2400" smtClean="0">
                <a:ea typeface="ＭＳ Ｐゴシック" pitchFamily="34" charset="-128"/>
              </a:rPr>
              <a:t> , …, X</a:t>
            </a:r>
            <a:r>
              <a:rPr lang="en-US" altLang="en-US" sz="2400" baseline="-25000" smtClean="0">
                <a:ea typeface="ＭＳ Ｐゴシック" pitchFamily="34" charset="-128"/>
              </a:rPr>
              <a:t>n</a:t>
            </a:r>
            <a:r>
              <a:rPr lang="en-US" altLang="en-US" sz="2400" smtClean="0">
                <a:ea typeface="ＭＳ Ｐゴシック" pitchFamily="34" charset="-128"/>
              </a:rPr>
              <a:t> denote n independent random variables sampled from some population with mean </a:t>
            </a:r>
            <a:r>
              <a:rPr lang="en-US" altLang="en-US" sz="2400" smtClean="0">
                <a:ea typeface="ＭＳ Ｐゴシック" pitchFamily="34" charset="-128"/>
                <a:sym typeface="Symbol" pitchFamily="18" charset="2"/>
              </a:rPr>
              <a:t> and variance </a:t>
            </a:r>
            <a:r>
              <a:rPr lang="en-US" altLang="en-US" sz="2400" baseline="30000" smtClean="0">
                <a:ea typeface="ＭＳ Ｐゴシック" pitchFamily="34" charset="-128"/>
                <a:sym typeface="Symbol" pitchFamily="18" charset="2"/>
              </a:rPr>
              <a:t>2</a:t>
            </a:r>
            <a:r>
              <a:rPr lang="en-US" altLang="en-US" sz="2400" smtClean="0">
                <a:ea typeface="ＭＳ Ｐゴシック" pitchFamily="34" charset="-128"/>
                <a:sym typeface="Symbol" pitchFamily="18" charset="2"/>
              </a:rPr>
              <a:t> </a:t>
            </a:r>
          </a:p>
          <a:p>
            <a:r>
              <a:rPr lang="en-US" altLang="en-US" sz="2400" smtClean="0">
                <a:ea typeface="ＭＳ Ｐゴシック" pitchFamily="34" charset="-128"/>
              </a:rPr>
              <a:t>When n is large, the sampling distribution of the sample mean    is approximately normally distributed even if the underlying population is not normal</a:t>
            </a:r>
          </a:p>
          <a:p>
            <a:pPr eaLnBrk="1" hangingPunct="1"/>
            <a:endParaRPr lang="en-US" altLang="en-US" sz="2400" smtClean="0">
              <a:ea typeface="ＭＳ Ｐゴシック" pitchFamily="34" charset="-128"/>
            </a:endParaRPr>
          </a:p>
          <a:p>
            <a:pPr eaLnBrk="1" hangingPunct="1"/>
            <a:r>
              <a:rPr lang="en-US" altLang="en-US" sz="2400" smtClean="0">
                <a:ea typeface="ＭＳ Ｐゴシック" pitchFamily="34" charset="-128"/>
              </a:rPr>
              <a:t>By standardization:</a:t>
            </a:r>
          </a:p>
          <a:p>
            <a:pPr eaLnBrk="1" hangingPunct="1"/>
            <a:endParaRPr lang="en-US" altLang="en-US" sz="2400" smtClean="0">
              <a:ea typeface="ＭＳ Ｐゴシック" pitchFamily="34" charset="-128"/>
            </a:endParaRPr>
          </a:p>
          <a:p>
            <a:pPr eaLnBrk="1" hangingPunct="1"/>
            <a:endParaRPr lang="en-US" altLang="en-US" sz="2400" smtClean="0">
              <a:ea typeface="ＭＳ Ｐゴシック" pitchFamily="34" charset="-128"/>
            </a:endParaRPr>
          </a:p>
        </p:txBody>
      </p:sp>
      <p:pic>
        <p:nvPicPr>
          <p:cNvPr id="19461" name="Picture 3"/>
          <p:cNvPicPr>
            <a:picLocks noChangeAspect="1" noChangeArrowheads="1"/>
          </p:cNvPicPr>
          <p:nvPr/>
        </p:nvPicPr>
        <p:blipFill>
          <a:blip r:embed="rId4" cstate="print"/>
          <a:srcRect/>
          <a:stretch>
            <a:fillRect/>
          </a:stretch>
        </p:blipFill>
        <p:spPr bwMode="auto">
          <a:xfrm>
            <a:off x="8534400" y="2466975"/>
            <a:ext cx="290513" cy="357188"/>
          </a:xfrm>
          <a:prstGeom prst="rect">
            <a:avLst/>
          </a:prstGeom>
          <a:noFill/>
          <a:ln w="12700">
            <a:noFill/>
            <a:miter lim="800000"/>
            <a:headEnd/>
            <a:tailEnd/>
          </a:ln>
        </p:spPr>
      </p:pic>
      <p:graphicFrame>
        <p:nvGraphicFramePr>
          <p:cNvPr id="19462" name="Content Placeholder 4"/>
          <p:cNvGraphicFramePr>
            <a:graphicFrameLocks noChangeAspect="1"/>
          </p:cNvGraphicFramePr>
          <p:nvPr/>
        </p:nvGraphicFramePr>
        <p:xfrm>
          <a:off x="2895600" y="3581400"/>
          <a:ext cx="2439988" cy="571500"/>
        </p:xfrm>
        <a:graphic>
          <a:graphicData uri="http://schemas.openxmlformats.org/presentationml/2006/ole">
            <mc:AlternateContent xmlns:mc="http://schemas.openxmlformats.org/markup-compatibility/2006">
              <mc:Choice xmlns:v="urn:schemas-microsoft-com:vml" Requires="v">
                <p:oleObj spid="_x0000_s19464" name="Equation" r:id="rId5" imgW="1028254" imgH="241195" progId="">
                  <p:embed/>
                </p:oleObj>
              </mc:Choice>
              <mc:Fallback>
                <p:oleObj name="Equation" r:id="rId5" imgW="1028254" imgH="241195" progId="">
                  <p:embed/>
                  <p:pic>
                    <p:nvPicPr>
                      <p:cNvPr id="0" name="Content Placeholder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3581400"/>
                        <a:ext cx="2439988"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3" name="Object 3"/>
          <p:cNvGraphicFramePr>
            <a:graphicFrameLocks noChangeAspect="1"/>
          </p:cNvGraphicFramePr>
          <p:nvPr/>
        </p:nvGraphicFramePr>
        <p:xfrm>
          <a:off x="2895600" y="4572000"/>
          <a:ext cx="2449513" cy="839788"/>
        </p:xfrm>
        <a:graphic>
          <a:graphicData uri="http://schemas.openxmlformats.org/presentationml/2006/ole">
            <mc:AlternateContent xmlns:mc="http://schemas.openxmlformats.org/markup-compatibility/2006">
              <mc:Choice xmlns:v="urn:schemas-microsoft-com:vml" Requires="v">
                <p:oleObj spid="_x0000_s19465" name="Equation" r:id="rId7" imgW="1294838" imgH="444307" progId="">
                  <p:embed/>
                </p:oleObj>
              </mc:Choice>
              <mc:Fallback>
                <p:oleObj name="Equation" r:id="rId7" imgW="1294838" imgH="444307" progId="">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4572000"/>
                        <a:ext cx="2449513" cy="839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87"/>
          <p:cNvSpPr>
            <a:spLocks noChangeArrowheads="1"/>
          </p:cNvSpPr>
          <p:nvPr/>
        </p:nvSpPr>
        <p:spPr bwMode="auto">
          <a:xfrm>
            <a:off x="0" y="2971800"/>
            <a:ext cx="9144000" cy="685800"/>
          </a:xfrm>
          <a:prstGeom prst="rect">
            <a:avLst/>
          </a:prstGeom>
          <a:noFill/>
          <a:ln w="9525">
            <a:noFill/>
            <a:miter lim="800000"/>
            <a:headEnd/>
            <a:tailEnd/>
          </a:ln>
        </p:spPr>
        <p:txBody>
          <a:bodyPr anchor="ctr"/>
          <a:lstStyle/>
          <a:p>
            <a:pPr algn="ctr"/>
            <a:r>
              <a:rPr lang="en-US" altLang="en-US" sz="2800" b="1">
                <a:latin typeface="Comic Sans MS" pitchFamily="66" charset="0"/>
              </a:rPr>
              <a:t>Introduction to Biostatistics and Bioinformatics</a:t>
            </a:r>
          </a:p>
          <a:p>
            <a:pPr algn="ctr"/>
            <a:endParaRPr lang="en-US" altLang="en-US" sz="2800" b="1">
              <a:latin typeface="Comic Sans MS" pitchFamily="66" charset="0"/>
            </a:endParaRPr>
          </a:p>
          <a:p>
            <a:pPr algn="ctr"/>
            <a:r>
              <a:rPr lang="en-US" altLang="en-US" sz="2800" b="1">
                <a:latin typeface="Comic Sans MS" pitchFamily="66" charset="0"/>
              </a:rPr>
              <a:t>Estimation I</a:t>
            </a:r>
            <a:endParaRPr lang="sv-SE" altLang="en-US" sz="2800" b="1">
              <a:latin typeface="Comic Sans MS" pitchFamily="66" charset="0"/>
            </a:endParaRPr>
          </a:p>
        </p:txBody>
      </p:sp>
      <p:sp>
        <p:nvSpPr>
          <p:cNvPr id="2051" name="Line 88"/>
          <p:cNvSpPr>
            <a:spLocks noChangeShapeType="1"/>
          </p:cNvSpPr>
          <p:nvPr/>
        </p:nvSpPr>
        <p:spPr bwMode="auto">
          <a:xfrm>
            <a:off x="609600" y="3276600"/>
            <a:ext cx="7924800" cy="0"/>
          </a:xfrm>
          <a:prstGeom prst="line">
            <a:avLst/>
          </a:prstGeom>
          <a:noFill/>
          <a:ln w="31750">
            <a:solidFill>
              <a:srgbClr val="CC3300"/>
            </a:solidFill>
            <a:round/>
            <a:headEnd/>
            <a:tailEnd/>
          </a:ln>
        </p:spPr>
        <p:txBody>
          <a:bodyPr/>
          <a:lstStyle/>
          <a:p>
            <a:endParaRPr lang="en-US"/>
          </a:p>
        </p:txBody>
      </p:sp>
      <p:sp>
        <p:nvSpPr>
          <p:cNvPr id="2052" name="Rectangle 4"/>
          <p:cNvSpPr>
            <a:spLocks noChangeArrowheads="1"/>
          </p:cNvSpPr>
          <p:nvPr/>
        </p:nvSpPr>
        <p:spPr bwMode="auto">
          <a:xfrm>
            <a:off x="3232150" y="1371600"/>
            <a:ext cx="2700338" cy="584200"/>
          </a:xfrm>
          <a:prstGeom prst="rect">
            <a:avLst/>
          </a:prstGeom>
          <a:noFill/>
          <a:ln w="9525">
            <a:noFill/>
            <a:miter lim="800000"/>
            <a:headEnd/>
            <a:tailEnd/>
          </a:ln>
        </p:spPr>
        <p:txBody>
          <a:bodyPr wrap="none">
            <a:spAutoFit/>
          </a:bodyPr>
          <a:lstStyle/>
          <a:p>
            <a:pPr algn="ctr"/>
            <a:r>
              <a:rPr lang="en-US" altLang="en-US" sz="3200" b="1" i="1">
                <a:solidFill>
                  <a:srgbClr val="7030A0"/>
                </a:solidFill>
                <a:latin typeface="Comic Sans MS" pitchFamily="66" charset="0"/>
              </a:rPr>
              <a:t>This Lecture</a:t>
            </a:r>
            <a:endParaRPr lang="sv-SE" altLang="en-US" sz="3200" b="1" i="1">
              <a:solidFill>
                <a:srgbClr val="7030A0"/>
              </a:solidFill>
              <a:latin typeface="Comic Sans MS" pitchFamily="66" charset="0"/>
            </a:endParaRPr>
          </a:p>
        </p:txBody>
      </p:sp>
      <p:sp>
        <p:nvSpPr>
          <p:cNvPr id="2053" name="Rectangle 1"/>
          <p:cNvSpPr>
            <a:spLocks noChangeArrowheads="1"/>
          </p:cNvSpPr>
          <p:nvPr/>
        </p:nvSpPr>
        <p:spPr bwMode="auto">
          <a:xfrm>
            <a:off x="2266950" y="4038600"/>
            <a:ext cx="4572000" cy="1836738"/>
          </a:xfrm>
          <a:prstGeom prst="rect">
            <a:avLst/>
          </a:prstGeom>
          <a:noFill/>
          <a:ln w="9525">
            <a:noFill/>
            <a:miter lim="800000"/>
            <a:headEnd/>
            <a:tailEnd/>
          </a:ln>
        </p:spPr>
        <p:txBody>
          <a:bodyPr>
            <a:spAutoFit/>
          </a:bodyPr>
          <a:lstStyle/>
          <a:p>
            <a:pPr>
              <a:lnSpc>
                <a:spcPct val="100000"/>
              </a:lnSpc>
              <a:spcBef>
                <a:spcPts val="700"/>
              </a:spcBef>
              <a:buClr>
                <a:srgbClr val="DD8047"/>
              </a:buClr>
              <a:buSzPct val="60000"/>
              <a:buFont typeface="Wingdings" pitchFamily="2" charset="2"/>
              <a:buNone/>
            </a:pPr>
            <a:r>
              <a:rPr lang="en-GB" altLang="en-US">
                <a:solidFill>
                  <a:srgbClr val="FFFFFF"/>
                </a:solidFill>
                <a:latin typeface="Tw Cen MT" pitchFamily="34" charset="0"/>
              </a:rPr>
              <a:t>By Judy Zhong</a:t>
            </a:r>
          </a:p>
          <a:p>
            <a:pPr>
              <a:lnSpc>
                <a:spcPct val="100000"/>
              </a:lnSpc>
              <a:spcBef>
                <a:spcPts val="700"/>
              </a:spcBef>
              <a:buClr>
                <a:srgbClr val="DD8047"/>
              </a:buClr>
              <a:buSzPct val="60000"/>
              <a:buFont typeface="Wingdings" pitchFamily="2" charset="2"/>
              <a:buNone/>
            </a:pPr>
            <a:r>
              <a:rPr lang="en-GB" altLang="en-US">
                <a:solidFill>
                  <a:srgbClr val="FFFFFF"/>
                </a:solidFill>
                <a:latin typeface="Tw Cen MT" pitchFamily="34" charset="0"/>
              </a:rPr>
              <a:t>Assistant Professor</a:t>
            </a:r>
          </a:p>
          <a:p>
            <a:pPr>
              <a:lnSpc>
                <a:spcPct val="100000"/>
              </a:lnSpc>
              <a:spcBef>
                <a:spcPts val="700"/>
              </a:spcBef>
              <a:buClr>
                <a:srgbClr val="DD8047"/>
              </a:buClr>
              <a:buSzPct val="60000"/>
              <a:buFont typeface="Wingdings" pitchFamily="2" charset="2"/>
              <a:buNone/>
            </a:pPr>
            <a:r>
              <a:rPr lang="en-GB" altLang="en-US">
                <a:solidFill>
                  <a:srgbClr val="FFFFFF"/>
                </a:solidFill>
                <a:latin typeface="Tw Cen MT" pitchFamily="34" charset="0"/>
              </a:rPr>
              <a:t>Division of Biostatistics</a:t>
            </a:r>
          </a:p>
          <a:p>
            <a:pPr>
              <a:lnSpc>
                <a:spcPct val="100000"/>
              </a:lnSpc>
              <a:spcBef>
                <a:spcPts val="700"/>
              </a:spcBef>
              <a:buClr>
                <a:srgbClr val="DD8047"/>
              </a:buClr>
              <a:buSzPct val="60000"/>
              <a:buFont typeface="Wingdings" pitchFamily="2" charset="2"/>
              <a:buNone/>
            </a:pPr>
            <a:r>
              <a:rPr lang="en-GB" altLang="en-US">
                <a:solidFill>
                  <a:srgbClr val="FFFFFF"/>
                </a:solidFill>
                <a:latin typeface="Tw Cen MT" pitchFamily="34" charset="0"/>
              </a:rPr>
              <a:t>Department of Population Health</a:t>
            </a:r>
          </a:p>
          <a:p>
            <a:pPr>
              <a:lnSpc>
                <a:spcPct val="100000"/>
              </a:lnSpc>
              <a:spcBef>
                <a:spcPts val="700"/>
              </a:spcBef>
              <a:buClr>
                <a:srgbClr val="DD8047"/>
              </a:buClr>
              <a:buSzPct val="60000"/>
              <a:buFont typeface="Wingdings" pitchFamily="2" charset="2"/>
              <a:buNone/>
            </a:pPr>
            <a:r>
              <a:rPr lang="en-US" altLang="en-US"/>
              <a:t>Judy.zhong@nyumc.org</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sz="3600" smtClean="0">
                <a:ea typeface="ＭＳ Ｐゴシック" pitchFamily="34" charset="-128"/>
              </a:rPr>
              <a:t>Illustration of Central limit Theorem (CLT)</a:t>
            </a:r>
          </a:p>
        </p:txBody>
      </p:sp>
      <p:sp>
        <p:nvSpPr>
          <p:cNvPr id="20483" name="Slide Number Placeholder 3"/>
          <p:cNvSpPr>
            <a:spLocks noGrp="1"/>
          </p:cNvSpPr>
          <p:nvPr>
            <p:ph type="sldNum" sz="quarter" idx="10"/>
          </p:nvPr>
        </p:nvSpPr>
        <p:spPr>
          <a:xfrm>
            <a:off x="0" y="1271588"/>
            <a:ext cx="533400" cy="244475"/>
          </a:xfrm>
          <a:noFill/>
        </p:spPr>
        <p:txBody>
          <a:bodyPr/>
          <a:lstStyle/>
          <a:p>
            <a:pPr>
              <a:lnSpc>
                <a:spcPct val="80000"/>
              </a:lnSpc>
            </a:pPr>
            <a:fld id="{601DD512-9A28-47BD-8BB4-B377C2584922}" type="slidenum">
              <a:rPr lang="en-US" altLang="en-US" sz="1200" smtClean="0">
                <a:solidFill>
                  <a:srgbClr val="FFFFFF"/>
                </a:solidFill>
                <a:latin typeface="Times New Roman" pitchFamily="18" charset="0"/>
                <a:ea typeface="ＭＳ Ｐゴシック" pitchFamily="34" charset="-128"/>
              </a:rPr>
              <a:pPr>
                <a:lnSpc>
                  <a:spcPct val="80000"/>
                </a:lnSpc>
              </a:pPr>
              <a:t>20</a:t>
            </a:fld>
            <a:endParaRPr lang="en-US" altLang="en-US" sz="1200" smtClean="0">
              <a:solidFill>
                <a:srgbClr val="FFFFFF"/>
              </a:solidFill>
              <a:latin typeface="Times New Roman" pitchFamily="18" charset="0"/>
              <a:ea typeface="ＭＳ Ｐゴシック" pitchFamily="34" charset="-128"/>
            </a:endParaRPr>
          </a:p>
        </p:txBody>
      </p:sp>
      <p:pic>
        <p:nvPicPr>
          <p:cNvPr id="20484" name="Picture 3"/>
          <p:cNvPicPr>
            <a:picLocks noChangeAspect="1" noChangeArrowheads="1"/>
          </p:cNvPicPr>
          <p:nvPr/>
        </p:nvPicPr>
        <p:blipFill>
          <a:blip r:embed="rId2" cstate="print"/>
          <a:srcRect/>
          <a:stretch>
            <a:fillRect/>
          </a:stretch>
        </p:blipFill>
        <p:spPr bwMode="auto">
          <a:xfrm>
            <a:off x="214313" y="1714500"/>
            <a:ext cx="8550275" cy="3590925"/>
          </a:xfrm>
          <a:prstGeom prst="rect">
            <a:avLst/>
          </a:prstGeom>
          <a:noFill/>
          <a:ln w="12700">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12775" y="228600"/>
            <a:ext cx="8153400" cy="990600"/>
          </a:xfrm>
        </p:spPr>
        <p:txBody>
          <a:bodyPr/>
          <a:lstStyle/>
          <a:p>
            <a:r>
              <a:rPr lang="en-US" altLang="en-US" smtClean="0">
                <a:ea typeface="ＭＳ Ｐゴシック" pitchFamily="34" charset="-128"/>
              </a:rPr>
              <a:t>An example of using CLT</a:t>
            </a:r>
          </a:p>
        </p:txBody>
      </p:sp>
      <p:sp>
        <p:nvSpPr>
          <p:cNvPr id="21507" name="Content Placeholder 2"/>
          <p:cNvSpPr>
            <a:spLocks noGrp="1"/>
          </p:cNvSpPr>
          <p:nvPr>
            <p:ph sz="quarter" idx="1"/>
          </p:nvPr>
        </p:nvSpPr>
        <p:spPr>
          <a:xfrm>
            <a:off x="612775" y="1600200"/>
            <a:ext cx="8153400" cy="4495800"/>
          </a:xfrm>
        </p:spPr>
        <p:txBody>
          <a:bodyPr/>
          <a:lstStyle/>
          <a:p>
            <a:r>
              <a:rPr lang="en-US" altLang="en-US" smtClean="0">
                <a:ea typeface="ＭＳ Ｐゴシック" pitchFamily="34" charset="-128"/>
              </a:rPr>
              <a:t>Example 6.27 (Obstetrics example continued) Compute the </a:t>
            </a:r>
          </a:p>
        </p:txBody>
      </p:sp>
      <p:sp>
        <p:nvSpPr>
          <p:cNvPr id="21508" name="Slide Number Placeholder 3"/>
          <p:cNvSpPr>
            <a:spLocks noGrp="1"/>
          </p:cNvSpPr>
          <p:nvPr>
            <p:ph type="sldNum" sz="quarter" idx="10"/>
          </p:nvPr>
        </p:nvSpPr>
        <p:spPr>
          <a:xfrm>
            <a:off x="0" y="1271588"/>
            <a:ext cx="533400" cy="244475"/>
          </a:xfrm>
          <a:noFill/>
        </p:spPr>
        <p:txBody>
          <a:bodyPr/>
          <a:lstStyle/>
          <a:p>
            <a:pPr>
              <a:lnSpc>
                <a:spcPct val="80000"/>
              </a:lnSpc>
            </a:pPr>
            <a:fld id="{6779509F-C358-4ACB-8EB7-BB3E8121C687}" type="slidenum">
              <a:rPr lang="en-US" altLang="en-US" sz="1200" smtClean="0">
                <a:solidFill>
                  <a:srgbClr val="FFFFFF"/>
                </a:solidFill>
                <a:latin typeface="Times New Roman" pitchFamily="18" charset="0"/>
                <a:ea typeface="ＭＳ Ｐゴシック" pitchFamily="34" charset="-128"/>
              </a:rPr>
              <a:pPr>
                <a:lnSpc>
                  <a:spcPct val="80000"/>
                </a:lnSpc>
              </a:pPr>
              <a:t>21</a:t>
            </a:fld>
            <a:endParaRPr lang="en-US" altLang="en-US" sz="1200" smtClean="0">
              <a:solidFill>
                <a:srgbClr val="FFFFFF"/>
              </a:solidFill>
              <a:latin typeface="Times New Roman" pitchFamily="18" charset="0"/>
              <a:ea typeface="ＭＳ Ｐゴシック" pitchFamily="34" charset="-128"/>
            </a:endParaRPr>
          </a:p>
        </p:txBody>
      </p:sp>
      <p:pic>
        <p:nvPicPr>
          <p:cNvPr id="21509" name="Picture 2"/>
          <p:cNvPicPr>
            <a:picLocks noChangeAspect="1" noChangeArrowheads="1"/>
          </p:cNvPicPr>
          <p:nvPr/>
        </p:nvPicPr>
        <p:blipFill>
          <a:blip r:embed="rId2" cstate="print"/>
          <a:srcRect r="6593" b="11385"/>
          <a:stretch>
            <a:fillRect/>
          </a:stretch>
        </p:blipFill>
        <p:spPr bwMode="auto">
          <a:xfrm>
            <a:off x="457200" y="1524000"/>
            <a:ext cx="8558213" cy="3730625"/>
          </a:xfrm>
          <a:prstGeom prst="rect">
            <a:avLst/>
          </a:prstGeom>
          <a:noFill/>
          <a:ln w="12700">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12775" y="228600"/>
            <a:ext cx="8153400" cy="990600"/>
          </a:xfrm>
        </p:spPr>
        <p:txBody>
          <a:bodyPr/>
          <a:lstStyle/>
          <a:p>
            <a:pPr eaLnBrk="1" hangingPunct="1"/>
            <a:r>
              <a:rPr lang="en-US" altLang="en-US" smtClean="0">
                <a:ea typeface="ＭＳ Ｐゴシック" pitchFamily="34" charset="-128"/>
              </a:rPr>
              <a:t>Interval estimation</a:t>
            </a:r>
          </a:p>
        </p:txBody>
      </p:sp>
      <p:sp>
        <p:nvSpPr>
          <p:cNvPr id="22531" name="Slide Number Placeholder 2"/>
          <p:cNvSpPr>
            <a:spLocks noGrp="1"/>
          </p:cNvSpPr>
          <p:nvPr>
            <p:ph type="sldNum" sz="quarter" idx="10"/>
          </p:nvPr>
        </p:nvSpPr>
        <p:spPr>
          <a:xfrm>
            <a:off x="0" y="1271588"/>
            <a:ext cx="533400" cy="244475"/>
          </a:xfrm>
          <a:noFill/>
          <a:ln>
            <a:miter lim="800000"/>
          </a:ln>
        </p:spPr>
        <p:txBody>
          <a:bodyPr/>
          <a:lstStyle/>
          <a:p>
            <a:pPr>
              <a:lnSpc>
                <a:spcPct val="80000"/>
              </a:lnSpc>
            </a:pPr>
            <a:fld id="{5E92C614-F284-494B-B2E3-852776D708B2}" type="slidenum">
              <a:rPr lang="en-US" altLang="en-US" sz="1200" smtClean="0">
                <a:solidFill>
                  <a:srgbClr val="FFFFFF"/>
                </a:solidFill>
                <a:latin typeface="Times New Roman" pitchFamily="18" charset="0"/>
                <a:ea typeface="ＭＳ Ｐゴシック" pitchFamily="34" charset="-128"/>
              </a:rPr>
              <a:pPr>
                <a:lnSpc>
                  <a:spcPct val="80000"/>
                </a:lnSpc>
              </a:pPr>
              <a:t>22</a:t>
            </a:fld>
            <a:endParaRPr lang="en-US" altLang="en-US" sz="1200" smtClean="0">
              <a:solidFill>
                <a:srgbClr val="FFFFFF"/>
              </a:solidFill>
              <a:latin typeface="Times New Roman" pitchFamily="18" charset="0"/>
              <a:ea typeface="ＭＳ Ｐゴシック" pitchFamily="34" charset="-128"/>
            </a:endParaRPr>
          </a:p>
        </p:txBody>
      </p:sp>
      <p:sp>
        <p:nvSpPr>
          <p:cNvPr id="22532" name="Content Placeholder 3"/>
          <p:cNvSpPr>
            <a:spLocks noGrp="1"/>
          </p:cNvSpPr>
          <p:nvPr>
            <p:ph sz="quarter" idx="1"/>
          </p:nvPr>
        </p:nvSpPr>
        <p:spPr>
          <a:xfrm>
            <a:off x="571500" y="1643063"/>
            <a:ext cx="8153400" cy="4495800"/>
          </a:xfrm>
        </p:spPr>
        <p:txBody>
          <a:bodyPr/>
          <a:lstStyle/>
          <a:p>
            <a:r>
              <a:rPr lang="en-US" altLang="en-US" sz="2400" smtClean="0">
                <a:ea typeface="ＭＳ Ｐゴシック" pitchFamily="34" charset="-128"/>
              </a:rPr>
              <a:t>Let X</a:t>
            </a:r>
            <a:r>
              <a:rPr lang="en-US" altLang="en-US" sz="2400" baseline="-25000" smtClean="0">
                <a:ea typeface="ＭＳ Ｐゴシック" pitchFamily="34" charset="-128"/>
              </a:rPr>
              <a:t>1 </a:t>
            </a:r>
            <a:r>
              <a:rPr lang="en-US" altLang="en-US" sz="2400" smtClean="0">
                <a:ea typeface="ＭＳ Ｐゴシック" pitchFamily="34" charset="-128"/>
              </a:rPr>
              <a:t>, X</a:t>
            </a:r>
            <a:r>
              <a:rPr lang="en-US" altLang="en-US" sz="2400" baseline="-25000" smtClean="0">
                <a:ea typeface="ＭＳ Ｐゴシック" pitchFamily="34" charset="-128"/>
              </a:rPr>
              <a:t>2</a:t>
            </a:r>
            <a:r>
              <a:rPr lang="en-US" altLang="en-US" sz="2400" smtClean="0">
                <a:ea typeface="ＭＳ Ｐゴシック" pitchFamily="34" charset="-128"/>
              </a:rPr>
              <a:t> , …, X</a:t>
            </a:r>
            <a:r>
              <a:rPr lang="en-US" altLang="en-US" sz="2400" baseline="-25000" smtClean="0">
                <a:ea typeface="ＭＳ Ｐゴシック" pitchFamily="34" charset="-128"/>
              </a:rPr>
              <a:t>n</a:t>
            </a:r>
            <a:r>
              <a:rPr lang="en-US" altLang="en-US" sz="2400" smtClean="0">
                <a:ea typeface="ＭＳ Ｐゴシック" pitchFamily="34" charset="-128"/>
              </a:rPr>
              <a:t> denote n independent random variables sampled from some population with mean </a:t>
            </a:r>
            <a:r>
              <a:rPr lang="en-US" altLang="en-US" sz="2400" smtClean="0">
                <a:ea typeface="ＭＳ Ｐゴシック" pitchFamily="34" charset="-128"/>
                <a:sym typeface="Symbol" pitchFamily="18" charset="2"/>
              </a:rPr>
              <a:t> and variance </a:t>
            </a:r>
            <a:r>
              <a:rPr lang="en-US" altLang="en-US" sz="2400" baseline="30000" smtClean="0">
                <a:ea typeface="ＭＳ Ｐゴシック" pitchFamily="34" charset="-128"/>
                <a:sym typeface="Symbol" pitchFamily="18" charset="2"/>
              </a:rPr>
              <a:t>2</a:t>
            </a:r>
            <a:r>
              <a:rPr lang="en-US" altLang="en-US" sz="2400" smtClean="0">
                <a:ea typeface="ＭＳ Ｐゴシック" pitchFamily="34" charset="-128"/>
                <a:sym typeface="Symbol" pitchFamily="18" charset="2"/>
              </a:rPr>
              <a:t> </a:t>
            </a:r>
          </a:p>
          <a:p>
            <a:r>
              <a:rPr lang="en-US" altLang="en-US" sz="2400" smtClean="0">
                <a:ea typeface="ＭＳ Ｐゴシック" pitchFamily="34" charset="-128"/>
                <a:sym typeface="Symbol" pitchFamily="18" charset="2"/>
              </a:rPr>
              <a:t>Our goal is to estimate µ. We know that     is a good point estimate</a:t>
            </a:r>
          </a:p>
          <a:p>
            <a:r>
              <a:rPr lang="en-US" altLang="en-US" sz="2400" smtClean="0">
                <a:ea typeface="ＭＳ Ｐゴシック" pitchFamily="34" charset="-128"/>
                <a:sym typeface="Symbol" pitchFamily="18" charset="2"/>
              </a:rPr>
              <a:t> Now we want to have a confidence interval </a:t>
            </a:r>
          </a:p>
          <a:p>
            <a:pPr>
              <a:buFont typeface="Wingdings" pitchFamily="2" charset="2"/>
              <a:buNone/>
            </a:pPr>
            <a:endParaRPr lang="en-US" altLang="en-US" sz="2400" smtClean="0">
              <a:ea typeface="ＭＳ Ｐゴシック" pitchFamily="34" charset="-128"/>
              <a:sym typeface="Symbol" pitchFamily="18" charset="2"/>
            </a:endParaRPr>
          </a:p>
          <a:p>
            <a:pPr>
              <a:buFont typeface="Wingdings" pitchFamily="2" charset="2"/>
              <a:buNone/>
            </a:pPr>
            <a:r>
              <a:rPr lang="en-US" altLang="en-US" sz="2400" smtClean="0">
                <a:ea typeface="ＭＳ Ｐゴシック" pitchFamily="34" charset="-128"/>
                <a:sym typeface="Symbol" pitchFamily="18" charset="2"/>
              </a:rPr>
              <a:t>      such that </a:t>
            </a:r>
          </a:p>
          <a:p>
            <a:pPr>
              <a:buFont typeface="Wingdings" pitchFamily="2" charset="2"/>
              <a:buNone/>
            </a:pPr>
            <a:endParaRPr lang="en-US" altLang="en-US" sz="2400" smtClean="0">
              <a:ea typeface="ＭＳ Ｐゴシック" pitchFamily="34" charset="-128"/>
              <a:sym typeface="Symbol" pitchFamily="18" charset="2"/>
            </a:endParaRPr>
          </a:p>
          <a:p>
            <a:pPr>
              <a:buFont typeface="Wingdings" pitchFamily="2" charset="2"/>
              <a:buNone/>
            </a:pPr>
            <a:r>
              <a:rPr lang="en-US" altLang="en-US" sz="2400" smtClean="0">
                <a:ea typeface="ＭＳ Ｐゴシック" pitchFamily="34" charset="-128"/>
                <a:sym typeface="Symbol" pitchFamily="18" charset="2"/>
              </a:rPr>
              <a:t>           </a:t>
            </a:r>
          </a:p>
          <a:p>
            <a:pPr eaLnBrk="1" hangingPunct="1"/>
            <a:endParaRPr lang="en-US" altLang="en-US" sz="2400" smtClean="0">
              <a:ea typeface="ＭＳ Ｐゴシック" pitchFamily="34" charset="-128"/>
            </a:endParaRPr>
          </a:p>
          <a:p>
            <a:pPr eaLnBrk="1" hangingPunct="1"/>
            <a:endParaRPr lang="en-US" altLang="en-US" sz="2400" smtClean="0">
              <a:ea typeface="ＭＳ Ｐゴシック" pitchFamily="34" charset="-128"/>
            </a:endParaRPr>
          </a:p>
        </p:txBody>
      </p:sp>
      <p:pic>
        <p:nvPicPr>
          <p:cNvPr id="22533" name="Picture 3"/>
          <p:cNvPicPr>
            <a:picLocks noChangeAspect="1" noChangeArrowheads="1"/>
          </p:cNvPicPr>
          <p:nvPr/>
        </p:nvPicPr>
        <p:blipFill>
          <a:blip r:embed="rId4" cstate="print"/>
          <a:srcRect/>
          <a:stretch>
            <a:fillRect/>
          </a:stretch>
        </p:blipFill>
        <p:spPr bwMode="auto">
          <a:xfrm>
            <a:off x="5943600" y="2500313"/>
            <a:ext cx="290513" cy="357187"/>
          </a:xfrm>
          <a:prstGeom prst="rect">
            <a:avLst/>
          </a:prstGeom>
          <a:noFill/>
          <a:ln w="12700">
            <a:noFill/>
            <a:miter lim="800000"/>
            <a:headEnd/>
            <a:tailEnd/>
          </a:ln>
        </p:spPr>
      </p:pic>
      <p:graphicFrame>
        <p:nvGraphicFramePr>
          <p:cNvPr id="22534" name="Object 4"/>
          <p:cNvGraphicFramePr>
            <a:graphicFrameLocks noChangeAspect="1"/>
          </p:cNvGraphicFramePr>
          <p:nvPr/>
        </p:nvGraphicFramePr>
        <p:xfrm>
          <a:off x="2819400" y="3810000"/>
          <a:ext cx="3055938" cy="500063"/>
        </p:xfrm>
        <a:graphic>
          <a:graphicData uri="http://schemas.openxmlformats.org/presentationml/2006/ole">
            <mc:AlternateContent xmlns:mc="http://schemas.openxmlformats.org/markup-compatibility/2006">
              <mc:Choice xmlns:v="urn:schemas-microsoft-com:vml" Requires="v">
                <p:oleObj spid="_x0000_s22536" name="Equation" r:id="rId5" imgW="1397000" imgH="228600" progId="Equation.3">
                  <p:embed/>
                </p:oleObj>
              </mc:Choice>
              <mc:Fallback>
                <p:oleObj name="Equation" r:id="rId5" imgW="1397000" imgH="228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3810000"/>
                        <a:ext cx="3055938"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5" name="Object 5"/>
          <p:cNvGraphicFramePr>
            <a:graphicFrameLocks noChangeAspect="1"/>
          </p:cNvGraphicFramePr>
          <p:nvPr/>
        </p:nvGraphicFramePr>
        <p:xfrm>
          <a:off x="2286000" y="4572000"/>
          <a:ext cx="4429125" cy="557213"/>
        </p:xfrm>
        <a:graphic>
          <a:graphicData uri="http://schemas.openxmlformats.org/presentationml/2006/ole">
            <mc:AlternateContent xmlns:mc="http://schemas.openxmlformats.org/markup-compatibility/2006">
              <mc:Choice xmlns:v="urn:schemas-microsoft-com:vml" Requires="v">
                <p:oleObj spid="_x0000_s22537" name="Equation" r:id="rId7" imgW="1816100" imgH="228600" progId="Equation.3">
                  <p:embed/>
                </p:oleObj>
              </mc:Choice>
              <mc:Fallback>
                <p:oleObj name="Equation" r:id="rId7" imgW="1816100" imgH="2286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4572000"/>
                        <a:ext cx="4429125" cy="557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12775" y="228600"/>
            <a:ext cx="8153400" cy="990600"/>
          </a:xfrm>
        </p:spPr>
        <p:txBody>
          <a:bodyPr/>
          <a:lstStyle/>
          <a:p>
            <a:r>
              <a:rPr lang="en-US" altLang="en-US" smtClean="0">
                <a:ea typeface="ＭＳ Ｐゴシック" pitchFamily="34" charset="-128"/>
              </a:rPr>
              <a:t>Motivation for t-distribution  </a:t>
            </a:r>
          </a:p>
        </p:txBody>
      </p:sp>
      <p:sp>
        <p:nvSpPr>
          <p:cNvPr id="23555" name="Content Placeholder 2"/>
          <p:cNvSpPr>
            <a:spLocks noGrp="1"/>
          </p:cNvSpPr>
          <p:nvPr>
            <p:ph sz="quarter" idx="1"/>
          </p:nvPr>
        </p:nvSpPr>
        <p:spPr>
          <a:xfrm>
            <a:off x="612775" y="1189038"/>
            <a:ext cx="8153400" cy="4495800"/>
          </a:xfrm>
        </p:spPr>
        <p:txBody>
          <a:bodyPr/>
          <a:lstStyle/>
          <a:p>
            <a:r>
              <a:rPr lang="en-US" altLang="en-US" smtClean="0">
                <a:ea typeface="ＭＳ Ｐゴシック" pitchFamily="34" charset="-128"/>
              </a:rPr>
              <a:t>From Central Limit Theorem, we have</a:t>
            </a:r>
          </a:p>
          <a:p>
            <a:endParaRPr lang="en-US" altLang="en-US" smtClean="0">
              <a:ea typeface="ＭＳ Ｐゴシック" pitchFamily="34" charset="-128"/>
            </a:endParaRPr>
          </a:p>
          <a:p>
            <a:endParaRPr lang="en-US" altLang="en-US" smtClean="0">
              <a:ea typeface="ＭＳ Ｐゴシック" pitchFamily="34" charset="-128"/>
            </a:endParaRPr>
          </a:p>
          <a:p>
            <a:r>
              <a:rPr lang="en-US" altLang="en-US" smtClean="0">
                <a:ea typeface="ＭＳ Ｐゴシック" pitchFamily="34" charset="-128"/>
              </a:rPr>
              <a:t>But we still cannot use this to construct interval estimation for µ, because </a:t>
            </a:r>
            <a:r>
              <a:rPr lang="en-US" altLang="en-US" smtClean="0">
                <a:ea typeface="ＭＳ Ｐゴシック" pitchFamily="34" charset="-128"/>
                <a:sym typeface="Symbol" pitchFamily="18" charset="2"/>
              </a:rPr>
              <a:t> is unknown</a:t>
            </a:r>
          </a:p>
          <a:p>
            <a:r>
              <a:rPr lang="en-US" altLang="en-US" smtClean="0">
                <a:ea typeface="ＭＳ Ｐゴシック" pitchFamily="34" charset="-128"/>
                <a:sym typeface="Symbol" pitchFamily="18" charset="2"/>
              </a:rPr>
              <a:t>Now we replace  by sample standard deviation s, what is the distribution of the following?</a:t>
            </a:r>
          </a:p>
          <a:p>
            <a:pPr>
              <a:buFont typeface="Wingdings" pitchFamily="2" charset="2"/>
              <a:buNone/>
            </a:pPr>
            <a:r>
              <a:rPr lang="en-US" altLang="en-US" smtClean="0">
                <a:ea typeface="ＭＳ Ｐゴシック" pitchFamily="34" charset="-128"/>
              </a:rPr>
              <a:t> </a:t>
            </a:r>
          </a:p>
        </p:txBody>
      </p:sp>
      <p:sp>
        <p:nvSpPr>
          <p:cNvPr id="23556" name="Slide Number Placeholder 3"/>
          <p:cNvSpPr>
            <a:spLocks noGrp="1"/>
          </p:cNvSpPr>
          <p:nvPr>
            <p:ph type="sldNum" sz="quarter" idx="10"/>
          </p:nvPr>
        </p:nvSpPr>
        <p:spPr>
          <a:xfrm>
            <a:off x="0" y="1271588"/>
            <a:ext cx="533400" cy="244475"/>
          </a:xfrm>
          <a:noFill/>
        </p:spPr>
        <p:txBody>
          <a:bodyPr/>
          <a:lstStyle/>
          <a:p>
            <a:pPr>
              <a:lnSpc>
                <a:spcPct val="80000"/>
              </a:lnSpc>
            </a:pPr>
            <a:fld id="{D0317053-FF6D-47D6-AC9D-F1E516B64C7A}" type="slidenum">
              <a:rPr lang="en-US" altLang="en-US" sz="1200" smtClean="0">
                <a:solidFill>
                  <a:srgbClr val="FFFFFF"/>
                </a:solidFill>
                <a:latin typeface="Times New Roman" pitchFamily="18" charset="0"/>
                <a:ea typeface="ＭＳ Ｐゴシック" pitchFamily="34" charset="-128"/>
              </a:rPr>
              <a:pPr>
                <a:lnSpc>
                  <a:spcPct val="80000"/>
                </a:lnSpc>
              </a:pPr>
              <a:t>23</a:t>
            </a:fld>
            <a:endParaRPr lang="en-US" altLang="en-US" sz="1200" smtClean="0">
              <a:solidFill>
                <a:srgbClr val="FFFFFF"/>
              </a:solidFill>
              <a:latin typeface="Times New Roman" pitchFamily="18" charset="0"/>
              <a:ea typeface="ＭＳ Ｐゴシック" pitchFamily="34" charset="-128"/>
            </a:endParaRPr>
          </a:p>
        </p:txBody>
      </p:sp>
      <p:graphicFrame>
        <p:nvGraphicFramePr>
          <p:cNvPr id="23557" name="Object 3"/>
          <p:cNvGraphicFramePr>
            <a:graphicFrameLocks noChangeAspect="1"/>
          </p:cNvGraphicFramePr>
          <p:nvPr/>
        </p:nvGraphicFramePr>
        <p:xfrm>
          <a:off x="2643188" y="1803400"/>
          <a:ext cx="2449512" cy="839788"/>
        </p:xfrm>
        <a:graphic>
          <a:graphicData uri="http://schemas.openxmlformats.org/presentationml/2006/ole">
            <mc:AlternateContent xmlns:mc="http://schemas.openxmlformats.org/markup-compatibility/2006">
              <mc:Choice xmlns:v="urn:schemas-microsoft-com:vml" Requires="v">
                <p:oleObj spid="_x0000_s23559" name="Equation" r:id="rId3" imgW="1294838" imgH="444307" progId="">
                  <p:embed/>
                </p:oleObj>
              </mc:Choice>
              <mc:Fallback>
                <p:oleObj name="Equation" r:id="rId3" imgW="1294838" imgH="444307"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3188" y="1803400"/>
                        <a:ext cx="2449512" cy="839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8" name="Object 3"/>
          <p:cNvGraphicFramePr>
            <a:graphicFrameLocks noChangeAspect="1"/>
          </p:cNvGraphicFramePr>
          <p:nvPr/>
        </p:nvGraphicFramePr>
        <p:xfrm>
          <a:off x="3276600" y="4618038"/>
          <a:ext cx="2000250" cy="1096962"/>
        </p:xfrm>
        <a:graphic>
          <a:graphicData uri="http://schemas.openxmlformats.org/presentationml/2006/ole">
            <mc:AlternateContent xmlns:mc="http://schemas.openxmlformats.org/markup-compatibility/2006">
              <mc:Choice xmlns:v="urn:schemas-microsoft-com:vml" Requires="v">
                <p:oleObj spid="_x0000_s23560" name="Equation" r:id="rId5" imgW="787400" imgH="431800" progId="Equation.3">
                  <p:embed/>
                </p:oleObj>
              </mc:Choice>
              <mc:Fallback>
                <p:oleObj name="Equation" r:id="rId5" imgW="787400" imgH="43180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4618038"/>
                        <a:ext cx="2000250" cy="1096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612775" y="228600"/>
            <a:ext cx="8153400" cy="990600"/>
          </a:xfrm>
        </p:spPr>
        <p:txBody>
          <a:bodyPr/>
          <a:lstStyle/>
          <a:p>
            <a:r>
              <a:rPr lang="en-US" altLang="en-US" smtClean="0">
                <a:ea typeface="ＭＳ Ｐゴシック" pitchFamily="34" charset="-128"/>
              </a:rPr>
              <a:t>T-distribution</a:t>
            </a:r>
          </a:p>
        </p:txBody>
      </p:sp>
      <p:sp>
        <p:nvSpPr>
          <p:cNvPr id="24579" name="Content Placeholder 2"/>
          <p:cNvSpPr>
            <a:spLocks noGrp="1"/>
          </p:cNvSpPr>
          <p:nvPr>
            <p:ph sz="quarter" idx="1"/>
          </p:nvPr>
        </p:nvSpPr>
        <p:spPr>
          <a:xfrm>
            <a:off x="642938" y="1714500"/>
            <a:ext cx="8153400" cy="4495800"/>
          </a:xfrm>
        </p:spPr>
        <p:txBody>
          <a:bodyPr/>
          <a:lstStyle/>
          <a:p>
            <a:r>
              <a:rPr lang="en-US" altLang="en-US" sz="2800" smtClean="0">
                <a:ea typeface="ＭＳ Ｐゴシック" pitchFamily="34" charset="-128"/>
              </a:rPr>
              <a:t>If X1, …, Xn ~ N(µ,</a:t>
            </a:r>
            <a:r>
              <a:rPr lang="en-US" altLang="en-US" sz="2800" smtClean="0">
                <a:ea typeface="ＭＳ Ｐゴシック" pitchFamily="34" charset="-128"/>
                <a:sym typeface="Symbol" pitchFamily="18" charset="2"/>
              </a:rPr>
              <a:t></a:t>
            </a:r>
            <a:r>
              <a:rPr lang="en-US" altLang="en-US" sz="2800" baseline="30000" smtClean="0">
                <a:ea typeface="ＭＳ Ｐゴシック" pitchFamily="34" charset="-128"/>
                <a:sym typeface="Symbol" pitchFamily="18" charset="2"/>
              </a:rPr>
              <a:t>2</a:t>
            </a:r>
            <a:r>
              <a:rPr lang="en-US" altLang="en-US" sz="2800" smtClean="0">
                <a:ea typeface="ＭＳ Ｐゴシック" pitchFamily="34" charset="-128"/>
                <a:sym typeface="Symbol" pitchFamily="18" charset="2"/>
              </a:rPr>
              <a:t>) and are independent, then </a:t>
            </a:r>
          </a:p>
          <a:p>
            <a:endParaRPr lang="en-US" altLang="en-US" sz="2800" smtClean="0">
              <a:ea typeface="ＭＳ Ｐゴシック" pitchFamily="34" charset="-128"/>
              <a:sym typeface="Symbol" pitchFamily="18" charset="2"/>
            </a:endParaRPr>
          </a:p>
          <a:p>
            <a:endParaRPr lang="en-US" altLang="en-US" sz="2800" smtClean="0">
              <a:ea typeface="ＭＳ Ｐゴシック" pitchFamily="34" charset="-128"/>
              <a:sym typeface="Symbol" pitchFamily="18" charset="2"/>
            </a:endParaRPr>
          </a:p>
          <a:p>
            <a:pPr>
              <a:buFont typeface="Wingdings" pitchFamily="2" charset="2"/>
              <a:buNone/>
            </a:pPr>
            <a:r>
              <a:rPr lang="en-US" altLang="en-US" sz="2800" smtClean="0">
                <a:ea typeface="ＭＳ Ｐゴシック" pitchFamily="34" charset="-128"/>
                <a:sym typeface="Symbol" pitchFamily="18" charset="2"/>
              </a:rPr>
              <a:t>   where         is called </a:t>
            </a:r>
            <a:r>
              <a:rPr lang="en-US" altLang="en-US" sz="2800" b="1" smtClean="0">
                <a:ea typeface="ＭＳ Ｐゴシック" pitchFamily="34" charset="-128"/>
                <a:sym typeface="Symbol" pitchFamily="18" charset="2"/>
              </a:rPr>
              <a:t>t-distribution with n-1 degrees </a:t>
            </a:r>
            <a:r>
              <a:rPr lang="en-US" altLang="en-US" sz="2800" smtClean="0">
                <a:ea typeface="ＭＳ Ｐゴシック" pitchFamily="34" charset="-128"/>
                <a:sym typeface="Symbol" pitchFamily="18" charset="2"/>
              </a:rPr>
              <a:t>of freedom</a:t>
            </a:r>
          </a:p>
          <a:p>
            <a:pPr>
              <a:buFont typeface="Wingdings" pitchFamily="2" charset="2"/>
              <a:buNone/>
            </a:pPr>
            <a:endParaRPr lang="en-US" altLang="en-US" sz="3200" smtClean="0">
              <a:ea typeface="ＭＳ Ｐゴシック" pitchFamily="34" charset="-128"/>
              <a:sym typeface="Symbol" pitchFamily="18" charset="2"/>
            </a:endParaRPr>
          </a:p>
          <a:p>
            <a:pPr>
              <a:buFont typeface="Wingdings" pitchFamily="2" charset="2"/>
              <a:buNone/>
            </a:pPr>
            <a:endParaRPr lang="en-US" altLang="en-US" sz="3200" smtClean="0">
              <a:ea typeface="ＭＳ Ｐゴシック" pitchFamily="34" charset="-128"/>
              <a:sym typeface="Symbol" pitchFamily="18" charset="2"/>
            </a:endParaRPr>
          </a:p>
          <a:p>
            <a:pPr>
              <a:buFont typeface="Wingdings" pitchFamily="2" charset="2"/>
              <a:buNone/>
            </a:pPr>
            <a:r>
              <a:rPr lang="en-US" altLang="en-US" sz="3200" smtClean="0">
                <a:ea typeface="ＭＳ Ｐゴシック" pitchFamily="34" charset="-128"/>
                <a:sym typeface="Symbol" pitchFamily="18" charset="2"/>
              </a:rPr>
              <a:t>  </a:t>
            </a:r>
            <a:endParaRPr lang="en-US" altLang="en-US" smtClean="0">
              <a:ea typeface="ＭＳ Ｐゴシック" pitchFamily="34" charset="-128"/>
            </a:endParaRPr>
          </a:p>
        </p:txBody>
      </p:sp>
      <p:sp>
        <p:nvSpPr>
          <p:cNvPr id="24580" name="Slide Number Placeholder 3"/>
          <p:cNvSpPr>
            <a:spLocks noGrp="1"/>
          </p:cNvSpPr>
          <p:nvPr>
            <p:ph type="sldNum" sz="quarter" idx="10"/>
          </p:nvPr>
        </p:nvSpPr>
        <p:spPr>
          <a:xfrm>
            <a:off x="0" y="1271588"/>
            <a:ext cx="533400" cy="244475"/>
          </a:xfrm>
          <a:noFill/>
        </p:spPr>
        <p:txBody>
          <a:bodyPr/>
          <a:lstStyle/>
          <a:p>
            <a:pPr>
              <a:lnSpc>
                <a:spcPct val="80000"/>
              </a:lnSpc>
            </a:pPr>
            <a:fld id="{2F26425C-F22B-49BA-91F6-793E4A0A4C1C}" type="slidenum">
              <a:rPr lang="en-US" altLang="en-US" sz="1200" smtClean="0">
                <a:solidFill>
                  <a:srgbClr val="FFFFFF"/>
                </a:solidFill>
                <a:latin typeface="Times New Roman" pitchFamily="18" charset="0"/>
                <a:ea typeface="ＭＳ Ｐゴシック" pitchFamily="34" charset="-128"/>
              </a:rPr>
              <a:pPr>
                <a:lnSpc>
                  <a:spcPct val="80000"/>
                </a:lnSpc>
              </a:pPr>
              <a:t>24</a:t>
            </a:fld>
            <a:endParaRPr lang="en-US" altLang="en-US" sz="1200" smtClean="0">
              <a:solidFill>
                <a:srgbClr val="FFFFFF"/>
              </a:solidFill>
              <a:latin typeface="Times New Roman" pitchFamily="18" charset="0"/>
              <a:ea typeface="ＭＳ Ｐゴシック" pitchFamily="34" charset="-128"/>
            </a:endParaRPr>
          </a:p>
        </p:txBody>
      </p:sp>
      <p:graphicFrame>
        <p:nvGraphicFramePr>
          <p:cNvPr id="24581" name="Object 2"/>
          <p:cNvGraphicFramePr>
            <a:graphicFrameLocks noChangeAspect="1"/>
          </p:cNvGraphicFramePr>
          <p:nvPr/>
        </p:nvGraphicFramePr>
        <p:xfrm>
          <a:off x="3000375" y="2214563"/>
          <a:ext cx="1966913" cy="1096962"/>
        </p:xfrm>
        <a:graphic>
          <a:graphicData uri="http://schemas.openxmlformats.org/presentationml/2006/ole">
            <mc:AlternateContent xmlns:mc="http://schemas.openxmlformats.org/markup-compatibility/2006">
              <mc:Choice xmlns:v="urn:schemas-microsoft-com:vml" Requires="v">
                <p:oleObj spid="_x0000_s24584" name="Equation" r:id="rId3" imgW="774364" imgH="431613" progId="Equation.3">
                  <p:embed/>
                </p:oleObj>
              </mc:Choice>
              <mc:Fallback>
                <p:oleObj name="Equation" r:id="rId3" imgW="774364" imgH="431613"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0375" y="2214563"/>
                        <a:ext cx="1966913" cy="1096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2" name="Object 3"/>
          <p:cNvGraphicFramePr>
            <a:graphicFrameLocks noChangeAspect="1"/>
          </p:cNvGraphicFramePr>
          <p:nvPr/>
        </p:nvGraphicFramePr>
        <p:xfrm>
          <a:off x="2057400" y="3200400"/>
          <a:ext cx="571500" cy="571500"/>
        </p:xfrm>
        <a:graphic>
          <a:graphicData uri="http://schemas.openxmlformats.org/presentationml/2006/ole">
            <mc:AlternateContent xmlns:mc="http://schemas.openxmlformats.org/markup-compatibility/2006">
              <mc:Choice xmlns:v="urn:schemas-microsoft-com:vml" Requires="v">
                <p:oleObj spid="_x0000_s24585" name="Equation" r:id="rId5" imgW="228600" imgH="228600" progId="Equation.3">
                  <p:embed/>
                </p:oleObj>
              </mc:Choice>
              <mc:Fallback>
                <p:oleObj name="Equation" r:id="rId5" imgW="22860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3200400"/>
                        <a:ext cx="5715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3" name="Object 5"/>
          <p:cNvGraphicFramePr>
            <a:graphicFrameLocks noChangeAspect="1"/>
          </p:cNvGraphicFramePr>
          <p:nvPr/>
        </p:nvGraphicFramePr>
        <p:xfrm>
          <a:off x="2743200" y="3962400"/>
          <a:ext cx="2838450" cy="990600"/>
        </p:xfrm>
        <a:graphic>
          <a:graphicData uri="http://schemas.openxmlformats.org/presentationml/2006/ole">
            <mc:AlternateContent xmlns:mc="http://schemas.openxmlformats.org/markup-compatibility/2006">
              <mc:Choice xmlns:v="urn:schemas-microsoft-com:vml" Requires="v">
                <p:oleObj spid="_x0000_s24586" name="Equation" r:id="rId7" imgW="1384300" imgH="482600" progId="Equation.3">
                  <p:embed/>
                </p:oleObj>
              </mc:Choice>
              <mc:Fallback>
                <p:oleObj name="Equation" r:id="rId7" imgW="1384300" imgH="4826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3962400"/>
                        <a:ext cx="283845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612775" y="228600"/>
            <a:ext cx="8153400" cy="990600"/>
          </a:xfrm>
        </p:spPr>
        <p:txBody>
          <a:bodyPr/>
          <a:lstStyle/>
          <a:p>
            <a:r>
              <a:rPr lang="en-US" altLang="en-US" smtClean="0">
                <a:ea typeface="ＭＳ Ｐゴシック" pitchFamily="34" charset="-128"/>
              </a:rPr>
              <a:t>T-table</a:t>
            </a:r>
          </a:p>
        </p:txBody>
      </p:sp>
      <p:sp>
        <p:nvSpPr>
          <p:cNvPr id="25603" name="Content Placeholder 2"/>
          <p:cNvSpPr>
            <a:spLocks noGrp="1"/>
          </p:cNvSpPr>
          <p:nvPr>
            <p:ph sz="quarter" idx="1"/>
          </p:nvPr>
        </p:nvSpPr>
        <p:spPr>
          <a:xfrm>
            <a:off x="612775" y="1295400"/>
            <a:ext cx="8153400" cy="4495800"/>
          </a:xfrm>
        </p:spPr>
        <p:txBody>
          <a:bodyPr/>
          <a:lstStyle/>
          <a:p>
            <a:r>
              <a:rPr lang="en-US" altLang="en-US" smtClean="0">
                <a:ea typeface="ＭＳ Ｐゴシック" pitchFamily="34" charset="-128"/>
              </a:rPr>
              <a:t>See </a:t>
            </a:r>
            <a:r>
              <a:rPr lang="en-US" altLang="en-US" b="1" smtClean="0">
                <a:ea typeface="ＭＳ Ｐゴシック" pitchFamily="34" charset="-128"/>
              </a:rPr>
              <a:t>Table 5 in Appendix</a:t>
            </a:r>
          </a:p>
          <a:p>
            <a:r>
              <a:rPr lang="en-US" altLang="en-US" smtClean="0">
                <a:ea typeface="ＭＳ Ｐゴシック" pitchFamily="34" charset="-128"/>
              </a:rPr>
              <a:t>The (100×u)th percentile of a t distribution with d degrees of freedom is denoted by        That is</a:t>
            </a:r>
          </a:p>
          <a:p>
            <a:pPr>
              <a:buFont typeface="Wingdings" pitchFamily="2" charset="2"/>
              <a:buNone/>
            </a:pPr>
            <a:r>
              <a:rPr lang="en-US" altLang="en-US" smtClean="0">
                <a:ea typeface="ＭＳ Ｐゴシック" pitchFamily="34" charset="-128"/>
              </a:rPr>
              <a:t> </a:t>
            </a:r>
          </a:p>
        </p:txBody>
      </p:sp>
      <p:sp>
        <p:nvSpPr>
          <p:cNvPr id="25604" name="Slide Number Placeholder 3"/>
          <p:cNvSpPr>
            <a:spLocks noGrp="1"/>
          </p:cNvSpPr>
          <p:nvPr>
            <p:ph type="sldNum" sz="quarter" idx="10"/>
          </p:nvPr>
        </p:nvSpPr>
        <p:spPr>
          <a:xfrm>
            <a:off x="0" y="1271588"/>
            <a:ext cx="533400" cy="244475"/>
          </a:xfrm>
          <a:noFill/>
        </p:spPr>
        <p:txBody>
          <a:bodyPr/>
          <a:lstStyle/>
          <a:p>
            <a:pPr>
              <a:lnSpc>
                <a:spcPct val="80000"/>
              </a:lnSpc>
            </a:pPr>
            <a:fld id="{3D7742E8-FE15-4580-88FB-6D7CE4297FF7}" type="slidenum">
              <a:rPr lang="en-US" altLang="en-US" sz="1200" smtClean="0">
                <a:solidFill>
                  <a:srgbClr val="FFFFFF"/>
                </a:solidFill>
                <a:latin typeface="Times New Roman" pitchFamily="18" charset="0"/>
                <a:ea typeface="ＭＳ Ｐゴシック" pitchFamily="34" charset="-128"/>
              </a:rPr>
              <a:pPr>
                <a:lnSpc>
                  <a:spcPct val="80000"/>
                </a:lnSpc>
              </a:pPr>
              <a:t>25</a:t>
            </a:fld>
            <a:endParaRPr lang="en-US" altLang="en-US" sz="1200" smtClean="0">
              <a:solidFill>
                <a:srgbClr val="FFFFFF"/>
              </a:solidFill>
              <a:latin typeface="Times New Roman" pitchFamily="18" charset="0"/>
              <a:ea typeface="ＭＳ Ｐゴシック" pitchFamily="34" charset="-128"/>
            </a:endParaRPr>
          </a:p>
        </p:txBody>
      </p:sp>
      <p:graphicFrame>
        <p:nvGraphicFramePr>
          <p:cNvPr id="25605" name="Object 2"/>
          <p:cNvGraphicFramePr>
            <a:graphicFrameLocks noChangeAspect="1"/>
          </p:cNvGraphicFramePr>
          <p:nvPr/>
        </p:nvGraphicFramePr>
        <p:xfrm>
          <a:off x="6281738" y="2286000"/>
          <a:ext cx="500062" cy="527050"/>
        </p:xfrm>
        <a:graphic>
          <a:graphicData uri="http://schemas.openxmlformats.org/presentationml/2006/ole">
            <mc:AlternateContent xmlns:mc="http://schemas.openxmlformats.org/markup-compatibility/2006">
              <mc:Choice xmlns:v="urn:schemas-microsoft-com:vml" Requires="v">
                <p:oleObj spid="_x0000_s25607" name="Equation" r:id="rId3" imgW="228600" imgH="241300" progId="Equation.3">
                  <p:embed/>
                </p:oleObj>
              </mc:Choice>
              <mc:Fallback>
                <p:oleObj name="Equation" r:id="rId3" imgW="228600" imgH="2413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1738" y="2286000"/>
                        <a:ext cx="500062"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6" name="Object 3"/>
          <p:cNvGraphicFramePr>
            <a:graphicFrameLocks noChangeAspect="1"/>
          </p:cNvGraphicFramePr>
          <p:nvPr/>
        </p:nvGraphicFramePr>
        <p:xfrm>
          <a:off x="2714625" y="2838450"/>
          <a:ext cx="2071688" cy="511175"/>
        </p:xfrm>
        <a:graphic>
          <a:graphicData uri="http://schemas.openxmlformats.org/presentationml/2006/ole">
            <mc:AlternateContent xmlns:mc="http://schemas.openxmlformats.org/markup-compatibility/2006">
              <mc:Choice xmlns:v="urn:schemas-microsoft-com:vml" Requires="v">
                <p:oleObj spid="_x0000_s25608" name="Equation" r:id="rId5" imgW="977900" imgH="241300" progId="Equation.3">
                  <p:embed/>
                </p:oleObj>
              </mc:Choice>
              <mc:Fallback>
                <p:oleObj name="Equation" r:id="rId5" imgW="977900" imgH="2413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4625" y="2838450"/>
                        <a:ext cx="2071688"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5607" name="Picture 4"/>
          <p:cNvPicPr>
            <a:picLocks noChangeAspect="1" noChangeArrowheads="1"/>
          </p:cNvPicPr>
          <p:nvPr/>
        </p:nvPicPr>
        <p:blipFill>
          <a:blip r:embed="rId7" cstate="print"/>
          <a:srcRect/>
          <a:stretch>
            <a:fillRect/>
          </a:stretch>
        </p:blipFill>
        <p:spPr bwMode="auto">
          <a:xfrm>
            <a:off x="628650" y="3552825"/>
            <a:ext cx="8515350" cy="2143125"/>
          </a:xfrm>
          <a:prstGeom prst="rect">
            <a:avLst/>
          </a:prstGeom>
          <a:noFill/>
          <a:ln w="12700">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smtClean="0">
                <a:ea typeface="ＭＳ Ｐゴシック" pitchFamily="34" charset="-128"/>
              </a:rPr>
              <a:t>Normal density and t densities</a:t>
            </a:r>
          </a:p>
        </p:txBody>
      </p:sp>
      <p:sp>
        <p:nvSpPr>
          <p:cNvPr id="26627" name="Slide Number Placeholder 3"/>
          <p:cNvSpPr>
            <a:spLocks noGrp="1"/>
          </p:cNvSpPr>
          <p:nvPr>
            <p:ph type="sldNum" sz="quarter" idx="10"/>
          </p:nvPr>
        </p:nvSpPr>
        <p:spPr>
          <a:xfrm>
            <a:off x="0" y="1271588"/>
            <a:ext cx="533400" cy="244475"/>
          </a:xfrm>
          <a:noFill/>
        </p:spPr>
        <p:txBody>
          <a:bodyPr/>
          <a:lstStyle/>
          <a:p>
            <a:pPr>
              <a:lnSpc>
                <a:spcPct val="80000"/>
              </a:lnSpc>
            </a:pPr>
            <a:fld id="{B2F523E1-2812-4E79-89D9-C7A2E50A8E42}" type="slidenum">
              <a:rPr lang="en-US" altLang="en-US" sz="1200" smtClean="0">
                <a:solidFill>
                  <a:srgbClr val="FFFFFF"/>
                </a:solidFill>
                <a:latin typeface="Times New Roman" pitchFamily="18" charset="0"/>
                <a:ea typeface="ＭＳ Ｐゴシック" pitchFamily="34" charset="-128"/>
              </a:rPr>
              <a:pPr>
                <a:lnSpc>
                  <a:spcPct val="80000"/>
                </a:lnSpc>
              </a:pPr>
              <a:t>26</a:t>
            </a:fld>
            <a:endParaRPr lang="en-US" altLang="en-US" sz="1200" smtClean="0">
              <a:solidFill>
                <a:srgbClr val="FFFFFF"/>
              </a:solidFill>
              <a:latin typeface="Times New Roman" pitchFamily="18" charset="0"/>
              <a:ea typeface="ＭＳ Ｐゴシック" pitchFamily="34" charset="-128"/>
            </a:endParaRPr>
          </a:p>
        </p:txBody>
      </p:sp>
      <p:pic>
        <p:nvPicPr>
          <p:cNvPr id="26628" name="Picture 3"/>
          <p:cNvPicPr>
            <a:picLocks noChangeAspect="1" noChangeArrowheads="1"/>
          </p:cNvPicPr>
          <p:nvPr/>
        </p:nvPicPr>
        <p:blipFill>
          <a:blip r:embed="rId2" cstate="print"/>
          <a:srcRect/>
          <a:stretch>
            <a:fillRect/>
          </a:stretch>
        </p:blipFill>
        <p:spPr bwMode="auto">
          <a:xfrm>
            <a:off x="500063" y="1500188"/>
            <a:ext cx="5462587" cy="4000500"/>
          </a:xfrm>
          <a:prstGeom prst="rect">
            <a:avLst/>
          </a:prstGeom>
          <a:noFill/>
          <a:ln w="12700">
            <a:noFill/>
            <a:miter lim="800000"/>
            <a:headEnd/>
            <a:tailEnd/>
          </a:ln>
        </p:spPr>
      </p:pic>
      <p:pic>
        <p:nvPicPr>
          <p:cNvPr id="26629" name="Picture 4" descr="figure-18-01"/>
          <p:cNvPicPr>
            <a:picLocks noChangeAspect="1" noChangeArrowheads="1"/>
          </p:cNvPicPr>
          <p:nvPr/>
        </p:nvPicPr>
        <p:blipFill>
          <a:blip r:embed="rId3" cstate="print"/>
          <a:srcRect/>
          <a:stretch>
            <a:fillRect/>
          </a:stretch>
        </p:blipFill>
        <p:spPr bwMode="auto">
          <a:xfrm>
            <a:off x="4584700" y="2571750"/>
            <a:ext cx="4559300" cy="314325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12775" y="228600"/>
            <a:ext cx="8153400" cy="990600"/>
          </a:xfrm>
        </p:spPr>
        <p:txBody>
          <a:bodyPr/>
          <a:lstStyle/>
          <a:p>
            <a:r>
              <a:rPr lang="en-US" altLang="en-US" sz="3600" smtClean="0">
                <a:ea typeface="ＭＳ Ｐゴシック" pitchFamily="34" charset="-128"/>
              </a:rPr>
              <a:t>Comparison of normal and t distributions</a:t>
            </a:r>
          </a:p>
        </p:txBody>
      </p:sp>
      <p:sp>
        <p:nvSpPr>
          <p:cNvPr id="27651" name="Content Placeholder 2"/>
          <p:cNvSpPr>
            <a:spLocks noGrp="1"/>
          </p:cNvSpPr>
          <p:nvPr>
            <p:ph sz="quarter" idx="1"/>
          </p:nvPr>
        </p:nvSpPr>
        <p:spPr>
          <a:xfrm>
            <a:off x="612775" y="1600200"/>
            <a:ext cx="8153400" cy="4495800"/>
          </a:xfrm>
        </p:spPr>
        <p:txBody>
          <a:bodyPr/>
          <a:lstStyle/>
          <a:p>
            <a:endParaRPr lang="en-US" altLang="en-US" smtClean="0">
              <a:ea typeface="ＭＳ Ｐゴシック" pitchFamily="34" charset="-128"/>
            </a:endParaRPr>
          </a:p>
          <a:p>
            <a:endParaRPr lang="en-US" altLang="en-US" smtClean="0">
              <a:ea typeface="ＭＳ Ｐゴシック" pitchFamily="34" charset="-128"/>
            </a:endParaRPr>
          </a:p>
          <a:p>
            <a:endParaRPr lang="en-US" altLang="en-US" smtClean="0">
              <a:ea typeface="ＭＳ Ｐゴシック" pitchFamily="34" charset="-128"/>
            </a:endParaRPr>
          </a:p>
          <a:p>
            <a:endParaRPr lang="en-US" altLang="en-US" smtClean="0">
              <a:ea typeface="ＭＳ Ｐゴシック" pitchFamily="34" charset="-128"/>
            </a:endParaRPr>
          </a:p>
          <a:p>
            <a:endParaRPr lang="en-US" altLang="en-US" smtClean="0">
              <a:ea typeface="ＭＳ Ｐゴシック" pitchFamily="34" charset="-128"/>
            </a:endParaRPr>
          </a:p>
          <a:p>
            <a:r>
              <a:rPr lang="en-US" altLang="en-US" smtClean="0">
                <a:ea typeface="ＭＳ Ｐゴシック" pitchFamily="34" charset="-128"/>
              </a:rPr>
              <a:t>The bigger degrees of freedom, the closer to the standard normal distribution </a:t>
            </a:r>
          </a:p>
        </p:txBody>
      </p:sp>
      <p:sp>
        <p:nvSpPr>
          <p:cNvPr id="27652" name="Slide Number Placeholder 3"/>
          <p:cNvSpPr>
            <a:spLocks noGrp="1"/>
          </p:cNvSpPr>
          <p:nvPr>
            <p:ph type="sldNum" sz="quarter" idx="10"/>
          </p:nvPr>
        </p:nvSpPr>
        <p:spPr>
          <a:xfrm>
            <a:off x="0" y="1271588"/>
            <a:ext cx="533400" cy="244475"/>
          </a:xfrm>
          <a:noFill/>
        </p:spPr>
        <p:txBody>
          <a:bodyPr/>
          <a:lstStyle/>
          <a:p>
            <a:pPr>
              <a:lnSpc>
                <a:spcPct val="80000"/>
              </a:lnSpc>
            </a:pPr>
            <a:fld id="{9ED2153F-A4BF-4E3F-B9D8-5EB1F6306CC1}" type="slidenum">
              <a:rPr lang="en-US" altLang="en-US" sz="1200" smtClean="0">
                <a:solidFill>
                  <a:srgbClr val="FFFFFF"/>
                </a:solidFill>
                <a:latin typeface="Times New Roman" pitchFamily="18" charset="0"/>
                <a:ea typeface="ＭＳ Ｐゴシック" pitchFamily="34" charset="-128"/>
              </a:rPr>
              <a:pPr>
                <a:lnSpc>
                  <a:spcPct val="80000"/>
                </a:lnSpc>
              </a:pPr>
              <a:t>27</a:t>
            </a:fld>
            <a:endParaRPr lang="en-US" altLang="en-US" sz="1200" smtClean="0">
              <a:solidFill>
                <a:srgbClr val="FFFFFF"/>
              </a:solidFill>
              <a:latin typeface="Times New Roman" pitchFamily="18" charset="0"/>
              <a:ea typeface="ＭＳ Ｐゴシック" pitchFamily="34" charset="-128"/>
            </a:endParaRPr>
          </a:p>
        </p:txBody>
      </p:sp>
      <p:pic>
        <p:nvPicPr>
          <p:cNvPr id="27653" name="Picture 2"/>
          <p:cNvPicPr>
            <a:picLocks noChangeAspect="1" noChangeArrowheads="1"/>
          </p:cNvPicPr>
          <p:nvPr/>
        </p:nvPicPr>
        <p:blipFill>
          <a:blip r:embed="rId2" cstate="print"/>
          <a:srcRect/>
          <a:stretch>
            <a:fillRect/>
          </a:stretch>
        </p:blipFill>
        <p:spPr bwMode="auto">
          <a:xfrm>
            <a:off x="785813" y="1643063"/>
            <a:ext cx="7610475" cy="2286000"/>
          </a:xfrm>
          <a:prstGeom prst="rect">
            <a:avLst/>
          </a:prstGeom>
          <a:noFill/>
          <a:ln w="12700">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mtClean="0">
                <a:ea typeface="ＭＳ Ｐゴシック" pitchFamily="34" charset="-128"/>
              </a:rPr>
              <a:t>100%×(1-</a:t>
            </a:r>
            <a:r>
              <a:rPr lang="el-GR" altLang="en-US" smtClean="0">
                <a:latin typeface="Times New Roman" pitchFamily="18" charset="0"/>
                <a:ea typeface="ＭＳ Ｐゴシック" pitchFamily="34" charset="-128"/>
                <a:cs typeface="Times New Roman" pitchFamily="18" charset="0"/>
              </a:rPr>
              <a:t>α</a:t>
            </a:r>
            <a:r>
              <a:rPr lang="en-US" altLang="en-US" smtClean="0">
                <a:latin typeface="Times New Roman" pitchFamily="18" charset="0"/>
                <a:ea typeface="ＭＳ Ｐゴシック" pitchFamily="34" charset="-128"/>
                <a:cs typeface="Times New Roman" pitchFamily="18" charset="0"/>
              </a:rPr>
              <a:t>) area</a:t>
            </a:r>
            <a:endParaRPr lang="en-US" altLang="en-US" smtClean="0">
              <a:ea typeface="ＭＳ Ｐゴシック" pitchFamily="34" charset="-128"/>
            </a:endParaRPr>
          </a:p>
        </p:txBody>
      </p:sp>
      <p:sp>
        <p:nvSpPr>
          <p:cNvPr id="28675" name="Freeform 3"/>
          <p:cNvSpPr>
            <a:spLocks/>
          </p:cNvSpPr>
          <p:nvPr/>
        </p:nvSpPr>
        <p:spPr bwMode="auto">
          <a:xfrm>
            <a:off x="4552950" y="2266950"/>
            <a:ext cx="3143250" cy="1647825"/>
          </a:xfrm>
          <a:custGeom>
            <a:avLst/>
            <a:gdLst>
              <a:gd name="T0" fmla="*/ 2147483647 w 901"/>
              <a:gd name="T1" fmla="*/ 2147483647 h 721"/>
              <a:gd name="T2" fmla="*/ 2147483647 w 901"/>
              <a:gd name="T3" fmla="*/ 2147483647 h 721"/>
              <a:gd name="T4" fmla="*/ 2147483647 w 901"/>
              <a:gd name="T5" fmla="*/ 2147483647 h 721"/>
              <a:gd name="T6" fmla="*/ 2147483647 w 901"/>
              <a:gd name="T7" fmla="*/ 2147483647 h 721"/>
              <a:gd name="T8" fmla="*/ 2147483647 w 901"/>
              <a:gd name="T9" fmla="*/ 2147483647 h 721"/>
              <a:gd name="T10" fmla="*/ 2147483647 w 901"/>
              <a:gd name="T11" fmla="*/ 2147483647 h 721"/>
              <a:gd name="T12" fmla="*/ 2147483647 w 901"/>
              <a:gd name="T13" fmla="*/ 2147483647 h 721"/>
              <a:gd name="T14" fmla="*/ 2147483647 w 901"/>
              <a:gd name="T15" fmla="*/ 2147483647 h 721"/>
              <a:gd name="T16" fmla="*/ 2147483647 w 901"/>
              <a:gd name="T17" fmla="*/ 2147483647 h 721"/>
              <a:gd name="T18" fmla="*/ 2147483647 w 901"/>
              <a:gd name="T19" fmla="*/ 2147483647 h 721"/>
              <a:gd name="T20" fmla="*/ 2147483647 w 901"/>
              <a:gd name="T21" fmla="*/ 2147483647 h 721"/>
              <a:gd name="T22" fmla="*/ 2147483647 w 901"/>
              <a:gd name="T23" fmla="*/ 2147483647 h 721"/>
              <a:gd name="T24" fmla="*/ 2147483647 w 901"/>
              <a:gd name="T25" fmla="*/ 2147483647 h 721"/>
              <a:gd name="T26" fmla="*/ 2147483647 w 901"/>
              <a:gd name="T27" fmla="*/ 2147483647 h 721"/>
              <a:gd name="T28" fmla="*/ 2147483647 w 901"/>
              <a:gd name="T29" fmla="*/ 2147483647 h 721"/>
              <a:gd name="T30" fmla="*/ 0 w 901"/>
              <a:gd name="T31" fmla="*/ 0 h 7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01"/>
              <a:gd name="T49" fmla="*/ 0 h 721"/>
              <a:gd name="T50" fmla="*/ 901 w 901"/>
              <a:gd name="T51" fmla="*/ 721 h 72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01" h="721">
                <a:moveTo>
                  <a:pt x="900" y="720"/>
                </a:moveTo>
                <a:lnTo>
                  <a:pt x="805" y="712"/>
                </a:lnTo>
                <a:lnTo>
                  <a:pt x="758" y="704"/>
                </a:lnTo>
                <a:lnTo>
                  <a:pt x="711" y="691"/>
                </a:lnTo>
                <a:lnTo>
                  <a:pt x="663" y="675"/>
                </a:lnTo>
                <a:lnTo>
                  <a:pt x="615" y="653"/>
                </a:lnTo>
                <a:lnTo>
                  <a:pt x="568" y="623"/>
                </a:lnTo>
                <a:lnTo>
                  <a:pt x="473" y="540"/>
                </a:lnTo>
                <a:lnTo>
                  <a:pt x="378" y="422"/>
                </a:lnTo>
                <a:lnTo>
                  <a:pt x="284" y="281"/>
                </a:lnTo>
                <a:lnTo>
                  <a:pt x="236" y="209"/>
                </a:lnTo>
                <a:lnTo>
                  <a:pt x="189" y="142"/>
                </a:lnTo>
                <a:lnTo>
                  <a:pt x="142" y="83"/>
                </a:lnTo>
                <a:lnTo>
                  <a:pt x="94" y="38"/>
                </a:lnTo>
                <a:lnTo>
                  <a:pt x="47" y="9"/>
                </a:lnTo>
                <a:lnTo>
                  <a:pt x="0" y="0"/>
                </a:lnTo>
              </a:path>
            </a:pathLst>
          </a:custGeom>
          <a:noFill/>
          <a:ln w="50800" cap="rnd">
            <a:solidFill>
              <a:srgbClr val="000000"/>
            </a:solidFill>
            <a:round/>
            <a:headEnd/>
            <a:tailEnd/>
          </a:ln>
        </p:spPr>
        <p:txBody>
          <a:bodyPr/>
          <a:lstStyle/>
          <a:p>
            <a:endParaRPr lang="en-US"/>
          </a:p>
        </p:txBody>
      </p:sp>
      <p:sp>
        <p:nvSpPr>
          <p:cNvPr id="28676" name="Freeform 4"/>
          <p:cNvSpPr>
            <a:spLocks/>
          </p:cNvSpPr>
          <p:nvPr/>
        </p:nvSpPr>
        <p:spPr bwMode="auto">
          <a:xfrm>
            <a:off x="1600200" y="2266950"/>
            <a:ext cx="2954338" cy="1647825"/>
          </a:xfrm>
          <a:custGeom>
            <a:avLst/>
            <a:gdLst>
              <a:gd name="T0" fmla="*/ 0 w 901"/>
              <a:gd name="T1" fmla="*/ 2147483647 h 721"/>
              <a:gd name="T2" fmla="*/ 2147483647 w 901"/>
              <a:gd name="T3" fmla="*/ 2147483647 h 721"/>
              <a:gd name="T4" fmla="*/ 2147483647 w 901"/>
              <a:gd name="T5" fmla="*/ 2147483647 h 721"/>
              <a:gd name="T6" fmla="*/ 2147483647 w 901"/>
              <a:gd name="T7" fmla="*/ 2147483647 h 721"/>
              <a:gd name="T8" fmla="*/ 2147483647 w 901"/>
              <a:gd name="T9" fmla="*/ 2147483647 h 721"/>
              <a:gd name="T10" fmla="*/ 2147483647 w 901"/>
              <a:gd name="T11" fmla="*/ 2147483647 h 721"/>
              <a:gd name="T12" fmla="*/ 2147483647 w 901"/>
              <a:gd name="T13" fmla="*/ 2147483647 h 721"/>
              <a:gd name="T14" fmla="*/ 2147483647 w 901"/>
              <a:gd name="T15" fmla="*/ 2147483647 h 721"/>
              <a:gd name="T16" fmla="*/ 2147483647 w 901"/>
              <a:gd name="T17" fmla="*/ 2147483647 h 721"/>
              <a:gd name="T18" fmla="*/ 2147483647 w 901"/>
              <a:gd name="T19" fmla="*/ 2147483647 h 721"/>
              <a:gd name="T20" fmla="*/ 2147483647 w 901"/>
              <a:gd name="T21" fmla="*/ 2147483647 h 721"/>
              <a:gd name="T22" fmla="*/ 2147483647 w 901"/>
              <a:gd name="T23" fmla="*/ 2147483647 h 721"/>
              <a:gd name="T24" fmla="*/ 2147483647 w 901"/>
              <a:gd name="T25" fmla="*/ 2147483647 h 721"/>
              <a:gd name="T26" fmla="*/ 2147483647 w 901"/>
              <a:gd name="T27" fmla="*/ 2147483647 h 721"/>
              <a:gd name="T28" fmla="*/ 2147483647 w 901"/>
              <a:gd name="T29" fmla="*/ 2147483647 h 721"/>
              <a:gd name="T30" fmla="*/ 2147483647 w 901"/>
              <a:gd name="T31" fmla="*/ 0 h 7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01"/>
              <a:gd name="T49" fmla="*/ 0 h 721"/>
              <a:gd name="T50" fmla="*/ 901 w 901"/>
              <a:gd name="T51" fmla="*/ 721 h 72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01" h="721">
                <a:moveTo>
                  <a:pt x="0" y="720"/>
                </a:moveTo>
                <a:lnTo>
                  <a:pt x="95" y="712"/>
                </a:lnTo>
                <a:lnTo>
                  <a:pt x="142" y="704"/>
                </a:lnTo>
                <a:lnTo>
                  <a:pt x="189" y="691"/>
                </a:lnTo>
                <a:lnTo>
                  <a:pt x="237" y="675"/>
                </a:lnTo>
                <a:lnTo>
                  <a:pt x="284" y="653"/>
                </a:lnTo>
                <a:lnTo>
                  <a:pt x="331" y="623"/>
                </a:lnTo>
                <a:lnTo>
                  <a:pt x="426" y="540"/>
                </a:lnTo>
                <a:lnTo>
                  <a:pt x="521" y="422"/>
                </a:lnTo>
                <a:lnTo>
                  <a:pt x="616" y="281"/>
                </a:lnTo>
                <a:lnTo>
                  <a:pt x="663" y="209"/>
                </a:lnTo>
                <a:lnTo>
                  <a:pt x="710" y="142"/>
                </a:lnTo>
                <a:lnTo>
                  <a:pt x="757" y="83"/>
                </a:lnTo>
                <a:lnTo>
                  <a:pt x="805" y="38"/>
                </a:lnTo>
                <a:lnTo>
                  <a:pt x="852" y="9"/>
                </a:lnTo>
                <a:lnTo>
                  <a:pt x="900" y="0"/>
                </a:lnTo>
              </a:path>
            </a:pathLst>
          </a:custGeom>
          <a:noFill/>
          <a:ln w="50800" cap="rnd">
            <a:solidFill>
              <a:srgbClr val="000000"/>
            </a:solidFill>
            <a:round/>
            <a:headEnd/>
            <a:tailEnd/>
          </a:ln>
        </p:spPr>
        <p:txBody>
          <a:bodyPr/>
          <a:lstStyle/>
          <a:p>
            <a:endParaRPr lang="en-US"/>
          </a:p>
        </p:txBody>
      </p:sp>
      <p:sp>
        <p:nvSpPr>
          <p:cNvPr id="28677" name="Line 5"/>
          <p:cNvSpPr>
            <a:spLocks noChangeShapeType="1"/>
          </p:cNvSpPr>
          <p:nvPr/>
        </p:nvSpPr>
        <p:spPr bwMode="auto">
          <a:xfrm>
            <a:off x="3052763" y="2562225"/>
            <a:ext cx="1587" cy="0"/>
          </a:xfrm>
          <a:prstGeom prst="line">
            <a:avLst/>
          </a:prstGeom>
          <a:noFill/>
          <a:ln w="12700">
            <a:solidFill>
              <a:srgbClr val="CDCDCD"/>
            </a:solidFill>
            <a:round/>
            <a:headEnd/>
            <a:tailEnd/>
          </a:ln>
        </p:spPr>
        <p:txBody>
          <a:bodyPr wrap="none" anchor="ctr"/>
          <a:lstStyle/>
          <a:p>
            <a:endParaRPr lang="en-US"/>
          </a:p>
        </p:txBody>
      </p:sp>
      <p:sp>
        <p:nvSpPr>
          <p:cNvPr id="28678" name="Line 6"/>
          <p:cNvSpPr>
            <a:spLocks noChangeShapeType="1"/>
          </p:cNvSpPr>
          <p:nvPr/>
        </p:nvSpPr>
        <p:spPr bwMode="auto">
          <a:xfrm>
            <a:off x="3052763" y="2682875"/>
            <a:ext cx="1587" cy="0"/>
          </a:xfrm>
          <a:prstGeom prst="line">
            <a:avLst/>
          </a:prstGeom>
          <a:noFill/>
          <a:ln w="12700">
            <a:solidFill>
              <a:srgbClr val="CDCDCD"/>
            </a:solidFill>
            <a:round/>
            <a:headEnd/>
            <a:tailEnd/>
          </a:ln>
        </p:spPr>
        <p:txBody>
          <a:bodyPr wrap="none" anchor="ctr"/>
          <a:lstStyle/>
          <a:p>
            <a:endParaRPr lang="en-US"/>
          </a:p>
        </p:txBody>
      </p:sp>
      <p:sp>
        <p:nvSpPr>
          <p:cNvPr id="28679" name="Line 7"/>
          <p:cNvSpPr>
            <a:spLocks noChangeShapeType="1"/>
          </p:cNvSpPr>
          <p:nvPr/>
        </p:nvSpPr>
        <p:spPr bwMode="auto">
          <a:xfrm>
            <a:off x="3052763" y="2805113"/>
            <a:ext cx="1587" cy="0"/>
          </a:xfrm>
          <a:prstGeom prst="line">
            <a:avLst/>
          </a:prstGeom>
          <a:noFill/>
          <a:ln w="12700">
            <a:solidFill>
              <a:srgbClr val="CDCDCD"/>
            </a:solidFill>
            <a:round/>
            <a:headEnd/>
            <a:tailEnd/>
          </a:ln>
        </p:spPr>
        <p:txBody>
          <a:bodyPr wrap="none" anchor="ctr"/>
          <a:lstStyle/>
          <a:p>
            <a:endParaRPr lang="en-US"/>
          </a:p>
        </p:txBody>
      </p:sp>
      <p:sp>
        <p:nvSpPr>
          <p:cNvPr id="28680" name="Line 8"/>
          <p:cNvSpPr>
            <a:spLocks noChangeShapeType="1"/>
          </p:cNvSpPr>
          <p:nvPr/>
        </p:nvSpPr>
        <p:spPr bwMode="auto">
          <a:xfrm>
            <a:off x="3052763" y="2925763"/>
            <a:ext cx="1587" cy="0"/>
          </a:xfrm>
          <a:prstGeom prst="line">
            <a:avLst/>
          </a:prstGeom>
          <a:noFill/>
          <a:ln w="12700">
            <a:solidFill>
              <a:srgbClr val="CDCDCD"/>
            </a:solidFill>
            <a:round/>
            <a:headEnd/>
            <a:tailEnd/>
          </a:ln>
        </p:spPr>
        <p:txBody>
          <a:bodyPr wrap="none" anchor="ctr"/>
          <a:lstStyle/>
          <a:p>
            <a:endParaRPr lang="en-US"/>
          </a:p>
        </p:txBody>
      </p:sp>
      <p:sp>
        <p:nvSpPr>
          <p:cNvPr id="28681" name="Line 9"/>
          <p:cNvSpPr>
            <a:spLocks noChangeShapeType="1"/>
          </p:cNvSpPr>
          <p:nvPr/>
        </p:nvSpPr>
        <p:spPr bwMode="auto">
          <a:xfrm>
            <a:off x="3052763" y="3048000"/>
            <a:ext cx="1587" cy="0"/>
          </a:xfrm>
          <a:prstGeom prst="line">
            <a:avLst/>
          </a:prstGeom>
          <a:noFill/>
          <a:ln w="12700">
            <a:solidFill>
              <a:srgbClr val="CDCDCD"/>
            </a:solidFill>
            <a:round/>
            <a:headEnd/>
            <a:tailEnd/>
          </a:ln>
        </p:spPr>
        <p:txBody>
          <a:bodyPr wrap="none" anchor="ctr"/>
          <a:lstStyle/>
          <a:p>
            <a:endParaRPr lang="en-US"/>
          </a:p>
        </p:txBody>
      </p:sp>
      <p:sp>
        <p:nvSpPr>
          <p:cNvPr id="28682" name="Line 10"/>
          <p:cNvSpPr>
            <a:spLocks noChangeShapeType="1"/>
          </p:cNvSpPr>
          <p:nvPr/>
        </p:nvSpPr>
        <p:spPr bwMode="auto">
          <a:xfrm>
            <a:off x="3052763" y="3168650"/>
            <a:ext cx="1587" cy="0"/>
          </a:xfrm>
          <a:prstGeom prst="line">
            <a:avLst/>
          </a:prstGeom>
          <a:noFill/>
          <a:ln w="12700">
            <a:solidFill>
              <a:srgbClr val="CDCDCD"/>
            </a:solidFill>
            <a:round/>
            <a:headEnd/>
            <a:tailEnd/>
          </a:ln>
        </p:spPr>
        <p:txBody>
          <a:bodyPr wrap="none" anchor="ctr"/>
          <a:lstStyle/>
          <a:p>
            <a:endParaRPr lang="en-US"/>
          </a:p>
        </p:txBody>
      </p:sp>
      <p:sp>
        <p:nvSpPr>
          <p:cNvPr id="28683" name="Line 11"/>
          <p:cNvSpPr>
            <a:spLocks noChangeShapeType="1"/>
          </p:cNvSpPr>
          <p:nvPr/>
        </p:nvSpPr>
        <p:spPr bwMode="auto">
          <a:xfrm>
            <a:off x="3052763" y="3289300"/>
            <a:ext cx="1587" cy="0"/>
          </a:xfrm>
          <a:prstGeom prst="line">
            <a:avLst/>
          </a:prstGeom>
          <a:noFill/>
          <a:ln w="12700">
            <a:solidFill>
              <a:srgbClr val="CDCDCD"/>
            </a:solidFill>
            <a:round/>
            <a:headEnd/>
            <a:tailEnd/>
          </a:ln>
        </p:spPr>
        <p:txBody>
          <a:bodyPr wrap="none" anchor="ctr"/>
          <a:lstStyle/>
          <a:p>
            <a:endParaRPr lang="en-US"/>
          </a:p>
        </p:txBody>
      </p:sp>
      <p:sp>
        <p:nvSpPr>
          <p:cNvPr id="28684" name="Rectangle 12"/>
          <p:cNvSpPr>
            <a:spLocks noChangeArrowheads="1"/>
          </p:cNvSpPr>
          <p:nvPr/>
        </p:nvSpPr>
        <p:spPr bwMode="auto">
          <a:xfrm>
            <a:off x="2940050" y="2713038"/>
            <a:ext cx="92075" cy="184150"/>
          </a:xfrm>
          <a:prstGeom prst="rect">
            <a:avLst/>
          </a:prstGeom>
          <a:noFill/>
          <a:ln w="12700">
            <a:noFill/>
            <a:miter lim="800000"/>
            <a:headEnd/>
            <a:tailEnd/>
          </a:ln>
        </p:spPr>
        <p:txBody>
          <a:bodyPr wrap="none" anchor="ctr"/>
          <a:lstStyle/>
          <a:p>
            <a:endParaRPr lang="en-US" altLang="en-US"/>
          </a:p>
        </p:txBody>
      </p:sp>
      <p:sp>
        <p:nvSpPr>
          <p:cNvPr id="28685" name="Line 13"/>
          <p:cNvSpPr>
            <a:spLocks noChangeShapeType="1"/>
          </p:cNvSpPr>
          <p:nvPr/>
        </p:nvSpPr>
        <p:spPr bwMode="auto">
          <a:xfrm>
            <a:off x="1066800" y="3990975"/>
            <a:ext cx="7391400" cy="0"/>
          </a:xfrm>
          <a:prstGeom prst="line">
            <a:avLst/>
          </a:prstGeom>
          <a:noFill/>
          <a:ln w="28575">
            <a:solidFill>
              <a:schemeClr val="tx1"/>
            </a:solidFill>
            <a:round/>
            <a:headEnd/>
            <a:tailEnd/>
          </a:ln>
        </p:spPr>
        <p:txBody>
          <a:bodyPr wrap="none" anchor="ctr"/>
          <a:lstStyle/>
          <a:p>
            <a:endParaRPr lang="en-US"/>
          </a:p>
        </p:txBody>
      </p:sp>
      <p:sp>
        <p:nvSpPr>
          <p:cNvPr id="28686" name="Line 14"/>
          <p:cNvSpPr>
            <a:spLocks noChangeShapeType="1"/>
          </p:cNvSpPr>
          <p:nvPr/>
        </p:nvSpPr>
        <p:spPr bwMode="auto">
          <a:xfrm>
            <a:off x="4572000" y="2314575"/>
            <a:ext cx="0" cy="1676400"/>
          </a:xfrm>
          <a:prstGeom prst="line">
            <a:avLst/>
          </a:prstGeom>
          <a:noFill/>
          <a:ln w="28575">
            <a:solidFill>
              <a:schemeClr val="tx1"/>
            </a:solidFill>
            <a:round/>
            <a:headEnd/>
            <a:tailEnd/>
          </a:ln>
        </p:spPr>
        <p:txBody>
          <a:bodyPr wrap="none" anchor="ctr"/>
          <a:lstStyle/>
          <a:p>
            <a:endParaRPr lang="en-US"/>
          </a:p>
        </p:txBody>
      </p:sp>
      <p:sp>
        <p:nvSpPr>
          <p:cNvPr id="28687" name="Line 15"/>
          <p:cNvSpPr>
            <a:spLocks noChangeShapeType="1"/>
          </p:cNvSpPr>
          <p:nvPr/>
        </p:nvSpPr>
        <p:spPr bwMode="auto">
          <a:xfrm flipV="1">
            <a:off x="2667000" y="1476375"/>
            <a:ext cx="0" cy="2514600"/>
          </a:xfrm>
          <a:prstGeom prst="line">
            <a:avLst/>
          </a:prstGeom>
          <a:noFill/>
          <a:ln w="28575">
            <a:solidFill>
              <a:srgbClr val="C00000"/>
            </a:solidFill>
            <a:prstDash val="dash"/>
            <a:round/>
            <a:headEnd/>
            <a:tailEnd/>
          </a:ln>
        </p:spPr>
        <p:txBody>
          <a:bodyPr wrap="none" anchor="ctr"/>
          <a:lstStyle/>
          <a:p>
            <a:endParaRPr lang="en-US"/>
          </a:p>
        </p:txBody>
      </p:sp>
      <p:sp>
        <p:nvSpPr>
          <p:cNvPr id="28688" name="Line 16"/>
          <p:cNvSpPr>
            <a:spLocks noChangeShapeType="1"/>
          </p:cNvSpPr>
          <p:nvPr/>
        </p:nvSpPr>
        <p:spPr bwMode="auto">
          <a:xfrm flipV="1">
            <a:off x="6553200" y="1476375"/>
            <a:ext cx="0" cy="2514600"/>
          </a:xfrm>
          <a:prstGeom prst="line">
            <a:avLst/>
          </a:prstGeom>
          <a:noFill/>
          <a:ln w="28575">
            <a:solidFill>
              <a:srgbClr val="C00000"/>
            </a:solidFill>
            <a:prstDash val="dash"/>
            <a:round/>
            <a:headEnd/>
            <a:tailEnd/>
          </a:ln>
        </p:spPr>
        <p:txBody>
          <a:bodyPr wrap="none" anchor="ctr"/>
          <a:lstStyle/>
          <a:p>
            <a:endParaRPr lang="en-US"/>
          </a:p>
        </p:txBody>
      </p:sp>
      <p:sp>
        <p:nvSpPr>
          <p:cNvPr id="28689" name="Line 17"/>
          <p:cNvSpPr>
            <a:spLocks noChangeShapeType="1"/>
          </p:cNvSpPr>
          <p:nvPr/>
        </p:nvSpPr>
        <p:spPr bwMode="auto">
          <a:xfrm flipH="1">
            <a:off x="2667000" y="1704975"/>
            <a:ext cx="1524000" cy="0"/>
          </a:xfrm>
          <a:prstGeom prst="line">
            <a:avLst/>
          </a:prstGeom>
          <a:noFill/>
          <a:ln w="12700">
            <a:solidFill>
              <a:srgbClr val="C00000"/>
            </a:solidFill>
            <a:round/>
            <a:headEnd/>
            <a:tailEnd type="arrow" w="med" len="med"/>
          </a:ln>
        </p:spPr>
        <p:txBody>
          <a:bodyPr wrap="none" anchor="ctr"/>
          <a:lstStyle/>
          <a:p>
            <a:endParaRPr lang="en-US"/>
          </a:p>
        </p:txBody>
      </p:sp>
      <p:sp>
        <p:nvSpPr>
          <p:cNvPr id="28690" name="Text Box 18"/>
          <p:cNvSpPr txBox="1">
            <a:spLocks noChangeArrowheads="1"/>
          </p:cNvSpPr>
          <p:nvPr/>
        </p:nvSpPr>
        <p:spPr bwMode="auto">
          <a:xfrm>
            <a:off x="3733800" y="1447800"/>
            <a:ext cx="1524000" cy="461963"/>
          </a:xfrm>
          <a:prstGeom prst="rect">
            <a:avLst/>
          </a:prstGeom>
          <a:noFill/>
          <a:ln w="12700">
            <a:noFill/>
            <a:miter lim="800000"/>
            <a:headEnd/>
            <a:tailEnd/>
          </a:ln>
        </p:spPr>
        <p:txBody>
          <a:bodyPr>
            <a:spAutoFit/>
          </a:bodyPr>
          <a:lstStyle/>
          <a:p>
            <a:pPr algn="ctr">
              <a:spcBef>
                <a:spcPct val="50000"/>
              </a:spcBef>
            </a:pPr>
            <a:r>
              <a:rPr lang="en-US" altLang="en-US" sz="2400" b="1">
                <a:solidFill>
                  <a:srgbClr val="C00000"/>
                </a:solidFill>
                <a:latin typeface="Lucida Grande" charset="0"/>
                <a:ea typeface="ＭＳ Ｐゴシック" pitchFamily="34" charset="-128"/>
              </a:rPr>
              <a:t>1-α</a:t>
            </a:r>
            <a:endParaRPr lang="en-US" altLang="en-US" sz="2400" b="1">
              <a:solidFill>
                <a:srgbClr val="C00000"/>
              </a:solidFill>
              <a:latin typeface="Book Antiqua" pitchFamily="18" charset="0"/>
              <a:ea typeface="ＭＳ Ｐゴシック" pitchFamily="34" charset="-128"/>
            </a:endParaRPr>
          </a:p>
        </p:txBody>
      </p:sp>
      <p:sp>
        <p:nvSpPr>
          <p:cNvPr id="28691" name="Line 19"/>
          <p:cNvSpPr>
            <a:spLocks noChangeShapeType="1"/>
          </p:cNvSpPr>
          <p:nvPr/>
        </p:nvSpPr>
        <p:spPr bwMode="auto">
          <a:xfrm>
            <a:off x="4876800" y="1704975"/>
            <a:ext cx="1676400" cy="0"/>
          </a:xfrm>
          <a:prstGeom prst="line">
            <a:avLst/>
          </a:prstGeom>
          <a:noFill/>
          <a:ln w="12700">
            <a:solidFill>
              <a:srgbClr val="C00000"/>
            </a:solidFill>
            <a:round/>
            <a:headEnd/>
            <a:tailEnd type="arrow" w="med" len="med"/>
          </a:ln>
        </p:spPr>
        <p:txBody>
          <a:bodyPr wrap="none" anchor="ctr"/>
          <a:lstStyle/>
          <a:p>
            <a:endParaRPr lang="en-US"/>
          </a:p>
        </p:txBody>
      </p:sp>
      <p:sp>
        <p:nvSpPr>
          <p:cNvPr id="28692" name="Text Box 20"/>
          <p:cNvSpPr txBox="1">
            <a:spLocks noChangeArrowheads="1"/>
          </p:cNvSpPr>
          <p:nvPr/>
        </p:nvSpPr>
        <p:spPr bwMode="auto">
          <a:xfrm>
            <a:off x="1371600" y="3990975"/>
            <a:ext cx="2743200" cy="461963"/>
          </a:xfrm>
          <a:prstGeom prst="rect">
            <a:avLst/>
          </a:prstGeom>
          <a:noFill/>
          <a:ln w="12700">
            <a:noFill/>
            <a:miter lim="800000"/>
            <a:headEnd/>
            <a:tailEnd/>
          </a:ln>
        </p:spPr>
        <p:txBody>
          <a:bodyPr>
            <a:spAutoFit/>
          </a:bodyPr>
          <a:lstStyle/>
          <a:p>
            <a:pPr algn="ctr">
              <a:spcBef>
                <a:spcPct val="50000"/>
              </a:spcBef>
            </a:pPr>
            <a:r>
              <a:rPr lang="en-US" altLang="en-US" sz="2400" b="1" i="1">
                <a:solidFill>
                  <a:srgbClr val="C00000"/>
                </a:solidFill>
                <a:latin typeface="Book Antiqua" pitchFamily="18" charset="0"/>
                <a:ea typeface="ＭＳ Ｐゴシック" pitchFamily="34" charset="-128"/>
              </a:rPr>
              <a:t>t</a:t>
            </a:r>
            <a:r>
              <a:rPr lang="en-US" altLang="en-US" sz="2400" b="1" baseline="-25000">
                <a:solidFill>
                  <a:srgbClr val="C00000"/>
                </a:solidFill>
                <a:latin typeface="Lucida Grande" charset="0"/>
                <a:ea typeface="ＭＳ Ｐゴシック" pitchFamily="34" charset="-128"/>
              </a:rPr>
              <a:t>α/2 </a:t>
            </a:r>
            <a:r>
              <a:rPr lang="en-US" altLang="en-US" sz="2400" b="1">
                <a:solidFill>
                  <a:srgbClr val="C00000"/>
                </a:solidFill>
                <a:latin typeface="Lucida Grande" charset="0"/>
                <a:ea typeface="ＭＳ Ｐゴシック" pitchFamily="34" charset="-128"/>
              </a:rPr>
              <a:t>=</a:t>
            </a:r>
            <a:r>
              <a:rPr lang="en-US" altLang="en-US" sz="2400" b="1" baseline="-25000">
                <a:solidFill>
                  <a:srgbClr val="C00000"/>
                </a:solidFill>
                <a:latin typeface="Lucida Grande" charset="0"/>
                <a:ea typeface="ＭＳ Ｐゴシック" pitchFamily="34" charset="-128"/>
              </a:rPr>
              <a:t> </a:t>
            </a:r>
            <a:r>
              <a:rPr lang="en-US" altLang="en-US" sz="2400" b="1">
                <a:solidFill>
                  <a:srgbClr val="C00000"/>
                </a:solidFill>
                <a:latin typeface="Lucida Grande" charset="0"/>
                <a:ea typeface="ＭＳ Ｐゴシック" pitchFamily="34" charset="-128"/>
              </a:rPr>
              <a:t>-</a:t>
            </a:r>
            <a:r>
              <a:rPr lang="en-US" altLang="en-US" sz="2400" b="1" i="1">
                <a:solidFill>
                  <a:srgbClr val="C00000"/>
                </a:solidFill>
                <a:latin typeface="Book Antiqua" pitchFamily="18" charset="0"/>
                <a:ea typeface="ＭＳ Ｐゴシック" pitchFamily="34" charset="-128"/>
              </a:rPr>
              <a:t>t</a:t>
            </a:r>
            <a:r>
              <a:rPr lang="en-US" altLang="en-US" sz="2400" b="1" i="1" baseline="-25000">
                <a:solidFill>
                  <a:srgbClr val="C00000"/>
                </a:solidFill>
                <a:latin typeface="Book Antiqua" pitchFamily="18" charset="0"/>
                <a:ea typeface="ＭＳ Ｐゴシック" pitchFamily="34" charset="-128"/>
              </a:rPr>
              <a:t>1-</a:t>
            </a:r>
            <a:r>
              <a:rPr lang="en-US" altLang="en-US" sz="2400" b="1" baseline="-25000">
                <a:solidFill>
                  <a:srgbClr val="C00000"/>
                </a:solidFill>
                <a:latin typeface="Lucida Grande" charset="0"/>
                <a:ea typeface="ＭＳ Ｐゴシック" pitchFamily="34" charset="-128"/>
              </a:rPr>
              <a:t>α/2</a:t>
            </a:r>
            <a:endParaRPr lang="en-US" altLang="en-US" sz="2400" b="1" baseline="-25000">
              <a:solidFill>
                <a:srgbClr val="C00000"/>
              </a:solidFill>
              <a:latin typeface="Book Antiqua" pitchFamily="18" charset="0"/>
              <a:ea typeface="ＭＳ Ｐゴシック" pitchFamily="34" charset="-128"/>
            </a:endParaRPr>
          </a:p>
        </p:txBody>
      </p:sp>
      <p:sp>
        <p:nvSpPr>
          <p:cNvPr id="28693" name="Text Box 21"/>
          <p:cNvSpPr txBox="1">
            <a:spLocks noChangeArrowheads="1"/>
          </p:cNvSpPr>
          <p:nvPr/>
        </p:nvSpPr>
        <p:spPr bwMode="auto">
          <a:xfrm>
            <a:off x="5257800" y="3990975"/>
            <a:ext cx="2743200" cy="461963"/>
          </a:xfrm>
          <a:prstGeom prst="rect">
            <a:avLst/>
          </a:prstGeom>
          <a:noFill/>
          <a:ln w="12700">
            <a:noFill/>
            <a:miter lim="800000"/>
            <a:headEnd/>
            <a:tailEnd/>
          </a:ln>
        </p:spPr>
        <p:txBody>
          <a:bodyPr>
            <a:spAutoFit/>
          </a:bodyPr>
          <a:lstStyle/>
          <a:p>
            <a:pPr algn="ctr">
              <a:spcBef>
                <a:spcPct val="50000"/>
              </a:spcBef>
            </a:pPr>
            <a:r>
              <a:rPr lang="en-US" altLang="en-US" sz="2400" b="1" i="1">
                <a:solidFill>
                  <a:srgbClr val="C00000"/>
                </a:solidFill>
                <a:latin typeface="Book Antiqua" pitchFamily="18" charset="0"/>
                <a:ea typeface="ＭＳ Ｐゴシック" pitchFamily="34" charset="-128"/>
              </a:rPr>
              <a:t>t</a:t>
            </a:r>
            <a:r>
              <a:rPr lang="en-US" altLang="en-US" sz="2400" b="1" i="1" baseline="-25000">
                <a:solidFill>
                  <a:srgbClr val="C00000"/>
                </a:solidFill>
                <a:latin typeface="Book Antiqua" pitchFamily="18" charset="0"/>
                <a:ea typeface="ＭＳ Ｐゴシック" pitchFamily="34" charset="-128"/>
              </a:rPr>
              <a:t>1-</a:t>
            </a:r>
            <a:r>
              <a:rPr lang="en-US" altLang="en-US" sz="2400" b="1" baseline="-25000">
                <a:solidFill>
                  <a:srgbClr val="C00000"/>
                </a:solidFill>
                <a:latin typeface="Lucida Grande" charset="0"/>
                <a:ea typeface="ＭＳ Ｐゴシック" pitchFamily="34" charset="-128"/>
              </a:rPr>
              <a:t>α/2</a:t>
            </a:r>
            <a:endParaRPr lang="en-US" altLang="en-US" sz="2400" b="1" baseline="-25000">
              <a:solidFill>
                <a:srgbClr val="C00000"/>
              </a:solidFill>
              <a:latin typeface="Book Antiqua" pitchFamily="18" charset="0"/>
              <a:ea typeface="ＭＳ Ｐゴシック" pitchFamily="34" charset="-128"/>
            </a:endParaRPr>
          </a:p>
        </p:txBody>
      </p:sp>
      <p:sp>
        <p:nvSpPr>
          <p:cNvPr id="28694" name="Slide Number Placeholder 3"/>
          <p:cNvSpPr>
            <a:spLocks noGrp="1"/>
          </p:cNvSpPr>
          <p:nvPr>
            <p:ph type="sldNum" sz="quarter" idx="10"/>
          </p:nvPr>
        </p:nvSpPr>
        <p:spPr>
          <a:xfrm>
            <a:off x="0" y="1271588"/>
            <a:ext cx="533400" cy="244475"/>
          </a:xfrm>
          <a:noFill/>
          <a:ln>
            <a:miter lim="800000"/>
          </a:ln>
        </p:spPr>
        <p:txBody>
          <a:bodyPr/>
          <a:lstStyle/>
          <a:p>
            <a:pPr>
              <a:lnSpc>
                <a:spcPct val="80000"/>
              </a:lnSpc>
            </a:pPr>
            <a:fld id="{A0E7489C-6252-46B0-A86F-98688C801112}" type="slidenum">
              <a:rPr lang="en-US" altLang="en-US" sz="1200" smtClean="0">
                <a:solidFill>
                  <a:srgbClr val="FFFFFF"/>
                </a:solidFill>
                <a:latin typeface="Times New Roman" pitchFamily="18" charset="0"/>
                <a:ea typeface="ＭＳ Ｐゴシック" pitchFamily="34" charset="-128"/>
              </a:rPr>
              <a:pPr>
                <a:lnSpc>
                  <a:spcPct val="80000"/>
                </a:lnSpc>
              </a:pPr>
              <a:t>28</a:t>
            </a:fld>
            <a:endParaRPr lang="en-US" altLang="en-US" sz="1200" smtClean="0">
              <a:solidFill>
                <a:srgbClr val="FFFFFF"/>
              </a:solidFill>
              <a:latin typeface="Times New Roman" pitchFamily="18" charset="0"/>
              <a:ea typeface="ＭＳ Ｐゴシック" pitchFamily="34" charset="-128"/>
            </a:endParaRPr>
          </a:p>
        </p:txBody>
      </p:sp>
      <p:sp>
        <p:nvSpPr>
          <p:cNvPr id="28695" name="Line 19"/>
          <p:cNvSpPr>
            <a:spLocks noChangeShapeType="1"/>
          </p:cNvSpPr>
          <p:nvPr/>
        </p:nvSpPr>
        <p:spPr bwMode="auto">
          <a:xfrm>
            <a:off x="1447800" y="2667000"/>
            <a:ext cx="1219200" cy="0"/>
          </a:xfrm>
          <a:prstGeom prst="line">
            <a:avLst/>
          </a:prstGeom>
          <a:noFill/>
          <a:ln w="12700">
            <a:solidFill>
              <a:srgbClr val="0000CC"/>
            </a:solidFill>
            <a:round/>
            <a:headEnd/>
            <a:tailEnd type="arrow" w="med" len="med"/>
          </a:ln>
        </p:spPr>
        <p:txBody>
          <a:bodyPr wrap="none" anchor="ctr"/>
          <a:lstStyle/>
          <a:p>
            <a:endParaRPr lang="en-US"/>
          </a:p>
        </p:txBody>
      </p:sp>
      <p:sp>
        <p:nvSpPr>
          <p:cNvPr id="28696" name="Line 17"/>
          <p:cNvSpPr>
            <a:spLocks noChangeShapeType="1"/>
          </p:cNvSpPr>
          <p:nvPr/>
        </p:nvSpPr>
        <p:spPr bwMode="auto">
          <a:xfrm flipH="1">
            <a:off x="6553200" y="2667000"/>
            <a:ext cx="1371600" cy="0"/>
          </a:xfrm>
          <a:prstGeom prst="line">
            <a:avLst/>
          </a:prstGeom>
          <a:noFill/>
          <a:ln w="12700">
            <a:solidFill>
              <a:srgbClr val="0000CC"/>
            </a:solidFill>
            <a:round/>
            <a:headEnd/>
            <a:tailEnd type="arrow" w="med" len="med"/>
          </a:ln>
        </p:spPr>
        <p:txBody>
          <a:bodyPr wrap="none" anchor="ctr"/>
          <a:lstStyle/>
          <a:p>
            <a:endParaRPr lang="en-US"/>
          </a:p>
        </p:txBody>
      </p:sp>
      <p:sp>
        <p:nvSpPr>
          <p:cNvPr id="28697" name="Text Box 18"/>
          <p:cNvSpPr txBox="1">
            <a:spLocks noChangeArrowheads="1"/>
          </p:cNvSpPr>
          <p:nvPr/>
        </p:nvSpPr>
        <p:spPr bwMode="auto">
          <a:xfrm>
            <a:off x="1600200" y="2819400"/>
            <a:ext cx="762000" cy="400050"/>
          </a:xfrm>
          <a:prstGeom prst="rect">
            <a:avLst/>
          </a:prstGeom>
          <a:noFill/>
          <a:ln w="12700">
            <a:noFill/>
            <a:miter lim="800000"/>
            <a:headEnd/>
            <a:tailEnd/>
          </a:ln>
        </p:spPr>
        <p:txBody>
          <a:bodyPr>
            <a:spAutoFit/>
          </a:bodyPr>
          <a:lstStyle/>
          <a:p>
            <a:pPr algn="ctr">
              <a:spcBef>
                <a:spcPct val="50000"/>
              </a:spcBef>
            </a:pPr>
            <a:r>
              <a:rPr lang="en-US" altLang="en-US" sz="2000" b="1">
                <a:solidFill>
                  <a:srgbClr val="C00000"/>
                </a:solidFill>
                <a:latin typeface="Lucida Grande" charset="0"/>
                <a:ea typeface="ＭＳ Ｐゴシック" pitchFamily="34" charset="-128"/>
              </a:rPr>
              <a:t>α/2</a:t>
            </a:r>
            <a:endParaRPr lang="en-US" altLang="en-US" sz="2000" b="1">
              <a:solidFill>
                <a:srgbClr val="C00000"/>
              </a:solidFill>
              <a:latin typeface="Book Antiqua" pitchFamily="18" charset="0"/>
              <a:ea typeface="ＭＳ Ｐゴシック" pitchFamily="34" charset="-128"/>
            </a:endParaRPr>
          </a:p>
        </p:txBody>
      </p:sp>
      <p:sp>
        <p:nvSpPr>
          <p:cNvPr id="28698" name="Text Box 18"/>
          <p:cNvSpPr txBox="1">
            <a:spLocks noChangeArrowheads="1"/>
          </p:cNvSpPr>
          <p:nvPr/>
        </p:nvSpPr>
        <p:spPr bwMode="auto">
          <a:xfrm>
            <a:off x="6858000" y="2819400"/>
            <a:ext cx="762000" cy="400050"/>
          </a:xfrm>
          <a:prstGeom prst="rect">
            <a:avLst/>
          </a:prstGeom>
          <a:noFill/>
          <a:ln w="12700">
            <a:noFill/>
            <a:miter lim="800000"/>
            <a:headEnd/>
            <a:tailEnd/>
          </a:ln>
        </p:spPr>
        <p:txBody>
          <a:bodyPr>
            <a:spAutoFit/>
          </a:bodyPr>
          <a:lstStyle/>
          <a:p>
            <a:pPr algn="ctr">
              <a:spcBef>
                <a:spcPct val="50000"/>
              </a:spcBef>
            </a:pPr>
            <a:r>
              <a:rPr lang="en-US" altLang="en-US" sz="2000" b="1">
                <a:solidFill>
                  <a:srgbClr val="C00000"/>
                </a:solidFill>
                <a:latin typeface="Lucida Grande" charset="0"/>
                <a:ea typeface="ＭＳ Ｐゴシック" pitchFamily="34" charset="-128"/>
              </a:rPr>
              <a:t>α/2</a:t>
            </a:r>
            <a:endParaRPr lang="en-US" altLang="en-US" sz="2000" b="1">
              <a:solidFill>
                <a:srgbClr val="C00000"/>
              </a:solidFill>
              <a:latin typeface="Book Antiqua" pitchFamily="18" charset="0"/>
              <a:ea typeface="ＭＳ Ｐゴシック" pitchFamily="34" charset="-128"/>
            </a:endParaRPr>
          </a:p>
        </p:txBody>
      </p:sp>
      <p:sp>
        <p:nvSpPr>
          <p:cNvPr id="28699" name="Content Placeholder 2"/>
          <p:cNvSpPr txBox="1">
            <a:spLocks/>
          </p:cNvSpPr>
          <p:nvPr/>
        </p:nvSpPr>
        <p:spPr bwMode="auto">
          <a:xfrm>
            <a:off x="612775" y="4572000"/>
            <a:ext cx="8153400" cy="2057400"/>
          </a:xfrm>
          <a:prstGeom prst="rect">
            <a:avLst/>
          </a:prstGeom>
          <a:noFill/>
          <a:ln w="9525">
            <a:noFill/>
            <a:miter lim="800000"/>
            <a:headEnd/>
            <a:tailEnd/>
          </a:ln>
        </p:spPr>
        <p:txBody>
          <a:bodyPr/>
          <a:lstStyle/>
          <a:p>
            <a:pPr marL="319088" indent="-319088">
              <a:spcBef>
                <a:spcPts val="700"/>
              </a:spcBef>
              <a:buClr>
                <a:schemeClr val="accent2"/>
              </a:buClr>
              <a:buSzPct val="60000"/>
              <a:buFont typeface="Wingdings" pitchFamily="2" charset="2"/>
              <a:buChar char=""/>
            </a:pPr>
            <a:r>
              <a:rPr lang="en-US" altLang="en-US" sz="2400">
                <a:solidFill>
                  <a:schemeClr val="tx1"/>
                </a:solidFill>
                <a:latin typeface="Tw Cen MT" pitchFamily="34" charset="0"/>
                <a:ea typeface="ＭＳ Ｐゴシック" pitchFamily="34" charset="-128"/>
              </a:rPr>
              <a:t>Define the critical values t</a:t>
            </a:r>
            <a:r>
              <a:rPr lang="en-US" altLang="en-US" sz="2400" baseline="-25000">
                <a:solidFill>
                  <a:schemeClr val="tx1"/>
                </a:solidFill>
                <a:latin typeface="Tw Cen MT" pitchFamily="34" charset="0"/>
                <a:ea typeface="ＭＳ Ｐゴシック" pitchFamily="34" charset="-128"/>
              </a:rPr>
              <a:t>1-α/2 </a:t>
            </a:r>
            <a:r>
              <a:rPr lang="en-US" altLang="en-US" sz="2400">
                <a:solidFill>
                  <a:schemeClr val="tx1"/>
                </a:solidFill>
                <a:latin typeface="Tw Cen MT" pitchFamily="34" charset="0"/>
                <a:ea typeface="ＭＳ Ｐゴシック" pitchFamily="34" charset="-128"/>
              </a:rPr>
              <a:t>and -t</a:t>
            </a:r>
            <a:r>
              <a:rPr lang="en-US" altLang="en-US" sz="2400" baseline="-25000">
                <a:solidFill>
                  <a:schemeClr val="tx1"/>
                </a:solidFill>
                <a:latin typeface="Tw Cen MT" pitchFamily="34" charset="0"/>
                <a:ea typeface="ＭＳ Ｐゴシック" pitchFamily="34" charset="-128"/>
              </a:rPr>
              <a:t>1-α/2 </a:t>
            </a:r>
            <a:r>
              <a:rPr lang="en-US" altLang="en-US" sz="2400">
                <a:solidFill>
                  <a:schemeClr val="tx1"/>
                </a:solidFill>
                <a:latin typeface="Tw Cen MT" pitchFamily="34" charset="0"/>
                <a:ea typeface="ＭＳ Ｐゴシック" pitchFamily="34" charset="-128"/>
              </a:rPr>
              <a:t>as follows</a:t>
            </a:r>
          </a:p>
          <a:p>
            <a:pPr marL="319088" indent="-319088">
              <a:spcBef>
                <a:spcPts val="700"/>
              </a:spcBef>
              <a:buClr>
                <a:schemeClr val="accent2"/>
              </a:buClr>
              <a:buSzPct val="60000"/>
              <a:buFont typeface="Wingdings" pitchFamily="2" charset="2"/>
              <a:buChar char=""/>
            </a:pPr>
            <a:endParaRPr lang="en-US" altLang="en-US" sz="2400">
              <a:solidFill>
                <a:schemeClr val="tx1"/>
              </a:solidFill>
              <a:latin typeface="Tw Cen MT" pitchFamily="34" charset="0"/>
              <a:ea typeface="ＭＳ Ｐゴシック" pitchFamily="34" charset="-128"/>
            </a:endParaRPr>
          </a:p>
          <a:p>
            <a:pPr marL="319088" indent="-319088">
              <a:spcBef>
                <a:spcPts val="700"/>
              </a:spcBef>
              <a:buClr>
                <a:schemeClr val="accent2"/>
              </a:buClr>
              <a:buSzPct val="60000"/>
              <a:buFont typeface="Wingdings" pitchFamily="2" charset="2"/>
              <a:buChar char=""/>
            </a:pPr>
            <a:endParaRPr lang="en-US" altLang="en-US" sz="2400">
              <a:solidFill>
                <a:schemeClr val="tx1"/>
              </a:solidFill>
              <a:latin typeface="Tw Cen MT" pitchFamily="34" charset="0"/>
              <a:ea typeface="ＭＳ Ｐゴシック" pitchFamily="34" charset="-128"/>
            </a:endParaRPr>
          </a:p>
        </p:txBody>
      </p:sp>
      <p:graphicFrame>
        <p:nvGraphicFramePr>
          <p:cNvPr id="28700" name="Object 2"/>
          <p:cNvGraphicFramePr>
            <a:graphicFrameLocks noChangeAspect="1"/>
          </p:cNvGraphicFramePr>
          <p:nvPr/>
        </p:nvGraphicFramePr>
        <p:xfrm>
          <a:off x="844550" y="5246688"/>
          <a:ext cx="6496050" cy="442912"/>
        </p:xfrm>
        <a:graphic>
          <a:graphicData uri="http://schemas.openxmlformats.org/presentationml/2006/ole">
            <mc:AlternateContent xmlns:mc="http://schemas.openxmlformats.org/markup-compatibility/2006">
              <mc:Choice xmlns:v="urn:schemas-microsoft-com:vml" Requires="v">
                <p:oleObj spid="_x0000_s28701" name="Equation" r:id="rId4" imgW="3517900" imgH="241300" progId="Equation.3">
                  <p:embed/>
                </p:oleObj>
              </mc:Choice>
              <mc:Fallback>
                <p:oleObj name="Equation" r:id="rId4" imgW="3517900" imgH="2413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550" y="5246688"/>
                        <a:ext cx="6496050"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12775" y="228600"/>
            <a:ext cx="8153400" cy="990600"/>
          </a:xfrm>
        </p:spPr>
        <p:txBody>
          <a:bodyPr/>
          <a:lstStyle/>
          <a:p>
            <a:r>
              <a:rPr lang="en-US" altLang="en-US" sz="3600" smtClean="0">
                <a:ea typeface="ＭＳ Ｐゴシック" pitchFamily="34" charset="-128"/>
              </a:rPr>
              <a:t>Our goal is get a 95% interval estimation</a:t>
            </a:r>
          </a:p>
        </p:txBody>
      </p:sp>
      <p:sp>
        <p:nvSpPr>
          <p:cNvPr id="29699" name="Content Placeholder 2"/>
          <p:cNvSpPr>
            <a:spLocks noGrp="1"/>
          </p:cNvSpPr>
          <p:nvPr>
            <p:ph sz="quarter" idx="1"/>
          </p:nvPr>
        </p:nvSpPr>
        <p:spPr>
          <a:xfrm>
            <a:off x="612775" y="1171575"/>
            <a:ext cx="8153400" cy="4495800"/>
          </a:xfrm>
        </p:spPr>
        <p:txBody>
          <a:bodyPr/>
          <a:lstStyle/>
          <a:p>
            <a:r>
              <a:rPr lang="en-US" altLang="en-US" smtClean="0">
                <a:ea typeface="ＭＳ Ｐゴシック" pitchFamily="34" charset="-128"/>
              </a:rPr>
              <a:t>We start from </a:t>
            </a:r>
          </a:p>
        </p:txBody>
      </p:sp>
      <p:sp>
        <p:nvSpPr>
          <p:cNvPr id="29700" name="Slide Number Placeholder 3"/>
          <p:cNvSpPr>
            <a:spLocks noGrp="1"/>
          </p:cNvSpPr>
          <p:nvPr>
            <p:ph type="sldNum" sz="quarter" idx="10"/>
          </p:nvPr>
        </p:nvSpPr>
        <p:spPr>
          <a:xfrm>
            <a:off x="0" y="1271588"/>
            <a:ext cx="533400" cy="244475"/>
          </a:xfrm>
          <a:noFill/>
        </p:spPr>
        <p:txBody>
          <a:bodyPr/>
          <a:lstStyle/>
          <a:p>
            <a:pPr>
              <a:lnSpc>
                <a:spcPct val="80000"/>
              </a:lnSpc>
            </a:pPr>
            <a:fld id="{5FFFDBF4-43E0-450B-B59A-1F5F6C7F0550}" type="slidenum">
              <a:rPr lang="en-US" altLang="en-US" sz="1200" smtClean="0">
                <a:solidFill>
                  <a:srgbClr val="FFFFFF"/>
                </a:solidFill>
                <a:latin typeface="Times New Roman" pitchFamily="18" charset="0"/>
                <a:ea typeface="ＭＳ Ｐゴシック" pitchFamily="34" charset="-128"/>
              </a:rPr>
              <a:pPr>
                <a:lnSpc>
                  <a:spcPct val="80000"/>
                </a:lnSpc>
              </a:pPr>
              <a:t>29</a:t>
            </a:fld>
            <a:endParaRPr lang="en-US" altLang="en-US" sz="1200" smtClean="0">
              <a:solidFill>
                <a:srgbClr val="FFFFFF"/>
              </a:solidFill>
              <a:latin typeface="Times New Roman" pitchFamily="18" charset="0"/>
              <a:ea typeface="ＭＳ Ｐゴシック" pitchFamily="34" charset="-128"/>
            </a:endParaRPr>
          </a:p>
        </p:txBody>
      </p:sp>
      <p:graphicFrame>
        <p:nvGraphicFramePr>
          <p:cNvPr id="29701" name="Object 3"/>
          <p:cNvGraphicFramePr>
            <a:graphicFrameLocks noChangeAspect="1"/>
          </p:cNvGraphicFramePr>
          <p:nvPr/>
        </p:nvGraphicFramePr>
        <p:xfrm>
          <a:off x="3429000" y="1143000"/>
          <a:ext cx="1571625" cy="876300"/>
        </p:xfrm>
        <a:graphic>
          <a:graphicData uri="http://schemas.openxmlformats.org/presentationml/2006/ole">
            <mc:AlternateContent xmlns:mc="http://schemas.openxmlformats.org/markup-compatibility/2006">
              <mc:Choice xmlns:v="urn:schemas-microsoft-com:vml" Requires="v">
                <p:oleObj spid="_x0000_s29702" name="Equation" r:id="rId3" imgW="774364" imgH="431613" progId="Equation.3">
                  <p:embed/>
                </p:oleObj>
              </mc:Choice>
              <mc:Fallback>
                <p:oleObj name="Equation" r:id="rId3" imgW="774364" imgH="431613"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143000"/>
                        <a:ext cx="1571625"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9702" name="Picture 5"/>
          <p:cNvPicPr>
            <a:picLocks noChangeAspect="1" noChangeArrowheads="1"/>
          </p:cNvPicPr>
          <p:nvPr/>
        </p:nvPicPr>
        <p:blipFill>
          <a:blip r:embed="rId5" cstate="print"/>
          <a:srcRect/>
          <a:stretch>
            <a:fillRect/>
          </a:stretch>
        </p:blipFill>
        <p:spPr bwMode="auto">
          <a:xfrm>
            <a:off x="1214438" y="2286000"/>
            <a:ext cx="7581900" cy="3457575"/>
          </a:xfrm>
          <a:prstGeom prst="rect">
            <a:avLst/>
          </a:prstGeom>
          <a:noFill/>
          <a:ln w="12700">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612775" y="228600"/>
            <a:ext cx="8153400" cy="990600"/>
          </a:xfrm>
        </p:spPr>
        <p:txBody>
          <a:bodyPr/>
          <a:lstStyle/>
          <a:p>
            <a:r>
              <a:rPr lang="en-US" altLang="en-US" smtClean="0">
                <a:ea typeface="ＭＳ Ｐゴシック" pitchFamily="34" charset="-128"/>
              </a:rPr>
              <a:t>Statistical inference</a:t>
            </a:r>
          </a:p>
        </p:txBody>
      </p:sp>
      <p:sp>
        <p:nvSpPr>
          <p:cNvPr id="3075" name="Content Placeholder 2"/>
          <p:cNvSpPr>
            <a:spLocks noGrp="1"/>
          </p:cNvSpPr>
          <p:nvPr>
            <p:ph sz="quarter" idx="1"/>
          </p:nvPr>
        </p:nvSpPr>
        <p:spPr>
          <a:xfrm>
            <a:off x="612775" y="1600200"/>
            <a:ext cx="8153400" cy="4495800"/>
          </a:xfrm>
        </p:spPr>
        <p:txBody>
          <a:bodyPr/>
          <a:lstStyle/>
          <a:p>
            <a:r>
              <a:rPr lang="en-US" altLang="en-US" smtClean="0">
                <a:ea typeface="ＭＳ Ｐゴシック" pitchFamily="34" charset="-128"/>
              </a:rPr>
              <a:t>Statistical inference can be further subdivided into the two main areas of estimation and hypothesis</a:t>
            </a:r>
          </a:p>
          <a:p>
            <a:pPr lvl="1"/>
            <a:r>
              <a:rPr lang="en-US" altLang="en-US" b="1" i="1" smtClean="0">
                <a:ea typeface="ＭＳ Ｐゴシック" pitchFamily="34" charset="-128"/>
              </a:rPr>
              <a:t>Estimation</a:t>
            </a:r>
            <a:r>
              <a:rPr lang="en-US" altLang="en-US" smtClean="0">
                <a:ea typeface="ＭＳ Ｐゴシック" pitchFamily="34" charset="-128"/>
              </a:rPr>
              <a:t> is concerned with estimating the values of specific population parameters</a:t>
            </a:r>
          </a:p>
          <a:p>
            <a:pPr lvl="1"/>
            <a:r>
              <a:rPr lang="en-US" altLang="en-US" b="1" i="1" smtClean="0">
                <a:ea typeface="ＭＳ Ｐゴシック" pitchFamily="34" charset="-128"/>
              </a:rPr>
              <a:t>Hypothesis testing </a:t>
            </a:r>
            <a:r>
              <a:rPr lang="en-US" altLang="en-US" smtClean="0">
                <a:ea typeface="ＭＳ Ｐゴシック" pitchFamily="34" charset="-128"/>
              </a:rPr>
              <a:t>is concerned with testing whether the value of a population parameter is equal to some specific value</a:t>
            </a:r>
          </a:p>
        </p:txBody>
      </p:sp>
      <p:sp>
        <p:nvSpPr>
          <p:cNvPr id="3076" name="Slide Number Placeholder 3"/>
          <p:cNvSpPr>
            <a:spLocks noGrp="1"/>
          </p:cNvSpPr>
          <p:nvPr>
            <p:ph type="sldNum" sz="quarter" idx="10"/>
          </p:nvPr>
        </p:nvSpPr>
        <p:spPr>
          <a:xfrm>
            <a:off x="0" y="1271588"/>
            <a:ext cx="533400" cy="244475"/>
          </a:xfrm>
          <a:noFill/>
        </p:spPr>
        <p:txBody>
          <a:bodyPr/>
          <a:lstStyle/>
          <a:p>
            <a:pPr>
              <a:lnSpc>
                <a:spcPct val="80000"/>
              </a:lnSpc>
            </a:pPr>
            <a:fld id="{4F3871F1-9E88-41D2-A514-D8EA1D5EFC7D}" type="slidenum">
              <a:rPr lang="en-US" altLang="en-US" sz="1200" smtClean="0">
                <a:solidFill>
                  <a:srgbClr val="FFFFFF"/>
                </a:solidFill>
                <a:latin typeface="Times New Roman" pitchFamily="18" charset="0"/>
                <a:ea typeface="ＭＳ Ｐゴシック" pitchFamily="34" charset="-128"/>
              </a:rPr>
              <a:pPr>
                <a:lnSpc>
                  <a:spcPct val="80000"/>
                </a:lnSpc>
              </a:pPr>
              <a:t>3</a:t>
            </a:fld>
            <a:endParaRPr lang="en-US" altLang="en-US" sz="1200" smtClean="0">
              <a:solidFill>
                <a:srgbClr val="FFFFFF"/>
              </a:solidFill>
              <a:latin typeface="Times New Roman" pitchFamily="18" charset="0"/>
              <a:ea typeface="ＭＳ Ｐゴシック" pitchFamily="34"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sz="4000" smtClean="0">
                <a:ea typeface="ＭＳ Ｐゴシック" pitchFamily="34" charset="-128"/>
              </a:rPr>
              <a:t>Develop a confidence interval formula </a:t>
            </a:r>
          </a:p>
        </p:txBody>
      </p:sp>
      <p:sp>
        <p:nvSpPr>
          <p:cNvPr id="30723" name="Slide Number Placeholder 3"/>
          <p:cNvSpPr>
            <a:spLocks noGrp="1"/>
          </p:cNvSpPr>
          <p:nvPr>
            <p:ph type="sldNum" sz="quarter" idx="10"/>
          </p:nvPr>
        </p:nvSpPr>
        <p:spPr>
          <a:xfrm>
            <a:off x="0" y="1271588"/>
            <a:ext cx="533400" cy="244475"/>
          </a:xfrm>
          <a:noFill/>
        </p:spPr>
        <p:txBody>
          <a:bodyPr/>
          <a:lstStyle/>
          <a:p>
            <a:pPr>
              <a:lnSpc>
                <a:spcPct val="80000"/>
              </a:lnSpc>
            </a:pPr>
            <a:fld id="{653D98AD-38AB-4C01-8311-BC31069BF5F7}" type="slidenum">
              <a:rPr lang="en-US" altLang="en-US" sz="1200" smtClean="0">
                <a:solidFill>
                  <a:srgbClr val="FFFFFF"/>
                </a:solidFill>
                <a:latin typeface="Times New Roman" pitchFamily="18" charset="0"/>
                <a:ea typeface="ＭＳ Ｐゴシック" pitchFamily="34" charset="-128"/>
              </a:rPr>
              <a:pPr>
                <a:lnSpc>
                  <a:spcPct val="80000"/>
                </a:lnSpc>
              </a:pPr>
              <a:t>30</a:t>
            </a:fld>
            <a:endParaRPr lang="en-US" altLang="en-US" sz="1200" smtClean="0">
              <a:solidFill>
                <a:srgbClr val="FFFFFF"/>
              </a:solidFill>
              <a:latin typeface="Times New Roman" pitchFamily="18" charset="0"/>
              <a:ea typeface="ＭＳ Ｐゴシック" pitchFamily="34" charset="-128"/>
            </a:endParaRPr>
          </a:p>
        </p:txBody>
      </p:sp>
      <p:pic>
        <p:nvPicPr>
          <p:cNvPr id="30724" name="Picture 2"/>
          <p:cNvPicPr>
            <a:picLocks noChangeAspect="1" noChangeArrowheads="1"/>
          </p:cNvPicPr>
          <p:nvPr/>
        </p:nvPicPr>
        <p:blipFill>
          <a:blip r:embed="rId2" cstate="print"/>
          <a:srcRect/>
          <a:stretch>
            <a:fillRect/>
          </a:stretch>
        </p:blipFill>
        <p:spPr bwMode="auto">
          <a:xfrm>
            <a:off x="609600" y="1600200"/>
            <a:ext cx="8029575" cy="3857625"/>
          </a:xfrm>
          <a:prstGeom prst="rect">
            <a:avLst/>
          </a:prstGeom>
          <a:noFill/>
          <a:ln w="12700">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12775" y="228600"/>
            <a:ext cx="8153400" cy="990600"/>
          </a:xfrm>
        </p:spPr>
        <p:txBody>
          <a:bodyPr/>
          <a:lstStyle/>
          <a:p>
            <a:r>
              <a:rPr lang="en-US" altLang="en-US" smtClean="0">
                <a:ea typeface="ＭＳ Ｐゴシック" pitchFamily="34" charset="-128"/>
              </a:rPr>
              <a:t>Confidence interval</a:t>
            </a:r>
          </a:p>
        </p:txBody>
      </p:sp>
      <p:sp>
        <p:nvSpPr>
          <p:cNvPr id="31747" name="Content Placeholder 2"/>
          <p:cNvSpPr>
            <a:spLocks noGrp="1"/>
          </p:cNvSpPr>
          <p:nvPr>
            <p:ph sz="quarter" idx="1"/>
          </p:nvPr>
        </p:nvSpPr>
        <p:spPr>
          <a:xfrm>
            <a:off x="612775" y="1600200"/>
            <a:ext cx="8153400" cy="4495800"/>
          </a:xfrm>
        </p:spPr>
        <p:txBody>
          <a:bodyPr/>
          <a:lstStyle/>
          <a:p>
            <a:r>
              <a:rPr lang="en-US" altLang="en-US" sz="2400" b="1" smtClean="0">
                <a:ea typeface="ＭＳ Ｐゴシック" pitchFamily="34" charset="-128"/>
              </a:rPr>
              <a:t>Confidence Interval for the mean of a normal distribution </a:t>
            </a:r>
          </a:p>
          <a:p>
            <a:r>
              <a:rPr lang="en-US" altLang="en-US" sz="2400" smtClean="0">
                <a:ea typeface="ＭＳ Ｐゴシック" pitchFamily="34" charset="-128"/>
              </a:rPr>
              <a:t>A 100%×(1-</a:t>
            </a:r>
            <a:r>
              <a:rPr lang="el-GR" altLang="en-US" sz="2400" smtClean="0">
                <a:latin typeface="Times New Roman" pitchFamily="18" charset="0"/>
                <a:ea typeface="ＭＳ Ｐゴシック" pitchFamily="34" charset="-128"/>
                <a:cs typeface="Times New Roman" pitchFamily="18" charset="0"/>
              </a:rPr>
              <a:t>α</a:t>
            </a:r>
            <a:r>
              <a:rPr lang="en-US" altLang="en-US" sz="2400" smtClean="0">
                <a:latin typeface="Times New Roman" pitchFamily="18" charset="0"/>
                <a:ea typeface="ＭＳ Ｐゴシック" pitchFamily="34" charset="-128"/>
                <a:cs typeface="Times New Roman" pitchFamily="18" charset="0"/>
              </a:rPr>
              <a:t>) CI for the mean µ of a normal distribution with unknown variance is given by</a:t>
            </a:r>
          </a:p>
          <a:p>
            <a:endParaRPr lang="en-US" altLang="en-US" sz="2400" smtClean="0">
              <a:latin typeface="Times New Roman" pitchFamily="18" charset="0"/>
              <a:ea typeface="ＭＳ Ｐゴシック" pitchFamily="34" charset="-128"/>
              <a:cs typeface="Times New Roman" pitchFamily="18" charset="0"/>
            </a:endParaRPr>
          </a:p>
          <a:p>
            <a:pPr>
              <a:buFont typeface="Wingdings" pitchFamily="2" charset="2"/>
              <a:buNone/>
            </a:pPr>
            <a:endParaRPr lang="en-US" altLang="en-US" sz="2400" smtClean="0">
              <a:latin typeface="Times New Roman" pitchFamily="18" charset="0"/>
              <a:ea typeface="ＭＳ Ｐゴシック" pitchFamily="34" charset="-128"/>
              <a:cs typeface="Times New Roman" pitchFamily="18" charset="0"/>
            </a:endParaRPr>
          </a:p>
          <a:p>
            <a:pPr>
              <a:buFont typeface="Wingdings" pitchFamily="2" charset="2"/>
              <a:buNone/>
            </a:pPr>
            <a:r>
              <a:rPr lang="en-US" altLang="en-US" sz="2400" smtClean="0">
                <a:latin typeface="Times New Roman" pitchFamily="18" charset="0"/>
                <a:ea typeface="ＭＳ Ｐゴシック" pitchFamily="34" charset="-128"/>
                <a:cs typeface="Times New Roman" pitchFamily="18" charset="0"/>
              </a:rPr>
              <a:t>     A shorthand notation for the CI is</a:t>
            </a:r>
          </a:p>
          <a:p>
            <a:pPr>
              <a:buFont typeface="Wingdings" pitchFamily="2" charset="2"/>
              <a:buNone/>
            </a:pPr>
            <a:r>
              <a:rPr lang="en-US" altLang="en-US" sz="2400" smtClean="0">
                <a:latin typeface="Times New Roman" pitchFamily="18" charset="0"/>
                <a:ea typeface="ＭＳ Ｐゴシック" pitchFamily="34" charset="-128"/>
                <a:cs typeface="Times New Roman" pitchFamily="18" charset="0"/>
              </a:rPr>
              <a:t> </a:t>
            </a:r>
          </a:p>
          <a:p>
            <a:pPr>
              <a:buFont typeface="Wingdings" pitchFamily="2" charset="2"/>
              <a:buNone/>
            </a:pPr>
            <a:endParaRPr lang="en-US" altLang="en-US" sz="2400" smtClean="0">
              <a:ea typeface="ＭＳ Ｐゴシック" pitchFamily="34" charset="-128"/>
            </a:endParaRPr>
          </a:p>
        </p:txBody>
      </p:sp>
      <p:sp>
        <p:nvSpPr>
          <p:cNvPr id="31748" name="Slide Number Placeholder 3"/>
          <p:cNvSpPr>
            <a:spLocks noGrp="1"/>
          </p:cNvSpPr>
          <p:nvPr>
            <p:ph type="sldNum" sz="quarter" idx="10"/>
          </p:nvPr>
        </p:nvSpPr>
        <p:spPr>
          <a:xfrm>
            <a:off x="0" y="1271588"/>
            <a:ext cx="533400" cy="244475"/>
          </a:xfrm>
          <a:noFill/>
        </p:spPr>
        <p:txBody>
          <a:bodyPr/>
          <a:lstStyle/>
          <a:p>
            <a:pPr>
              <a:lnSpc>
                <a:spcPct val="80000"/>
              </a:lnSpc>
            </a:pPr>
            <a:fld id="{44B15843-E54C-4390-9CD1-18EFEA4F7C2A}" type="slidenum">
              <a:rPr lang="en-US" altLang="en-US" sz="1200" smtClean="0">
                <a:solidFill>
                  <a:srgbClr val="FFFFFF"/>
                </a:solidFill>
                <a:latin typeface="Times New Roman" pitchFamily="18" charset="0"/>
                <a:ea typeface="ＭＳ Ｐゴシック" pitchFamily="34" charset="-128"/>
              </a:rPr>
              <a:pPr>
                <a:lnSpc>
                  <a:spcPct val="80000"/>
                </a:lnSpc>
              </a:pPr>
              <a:t>31</a:t>
            </a:fld>
            <a:endParaRPr lang="en-US" altLang="en-US" sz="1200" smtClean="0">
              <a:solidFill>
                <a:srgbClr val="FFFFFF"/>
              </a:solidFill>
              <a:latin typeface="Times New Roman" pitchFamily="18" charset="0"/>
              <a:ea typeface="ＭＳ Ｐゴシック" pitchFamily="34" charset="-128"/>
            </a:endParaRPr>
          </a:p>
        </p:txBody>
      </p:sp>
      <p:graphicFrame>
        <p:nvGraphicFramePr>
          <p:cNvPr id="31749" name="Object 2"/>
          <p:cNvGraphicFramePr>
            <a:graphicFrameLocks noChangeAspect="1"/>
          </p:cNvGraphicFramePr>
          <p:nvPr/>
        </p:nvGraphicFramePr>
        <p:xfrm>
          <a:off x="2209800" y="2895600"/>
          <a:ext cx="4843463" cy="571500"/>
        </p:xfrm>
        <a:graphic>
          <a:graphicData uri="http://schemas.openxmlformats.org/presentationml/2006/ole">
            <mc:AlternateContent xmlns:mc="http://schemas.openxmlformats.org/markup-compatibility/2006">
              <mc:Choice xmlns:v="urn:schemas-microsoft-com:vml" Requires="v">
                <p:oleObj spid="_x0000_s31751" name="Equation" r:id="rId3" imgW="2260600" imgH="266700" progId="Equation.3">
                  <p:embed/>
                </p:oleObj>
              </mc:Choice>
              <mc:Fallback>
                <p:oleObj name="Equation" r:id="rId3" imgW="2260600" imgH="2667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895600"/>
                        <a:ext cx="4843463"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0" name="Object 3"/>
          <p:cNvGraphicFramePr>
            <a:graphicFrameLocks noChangeAspect="1"/>
          </p:cNvGraphicFramePr>
          <p:nvPr/>
        </p:nvGraphicFramePr>
        <p:xfrm>
          <a:off x="3124200" y="4267200"/>
          <a:ext cx="2500313" cy="625475"/>
        </p:xfrm>
        <a:graphic>
          <a:graphicData uri="http://schemas.openxmlformats.org/presentationml/2006/ole">
            <mc:AlternateContent xmlns:mc="http://schemas.openxmlformats.org/markup-compatibility/2006">
              <mc:Choice xmlns:v="urn:schemas-microsoft-com:vml" Requires="v">
                <p:oleObj spid="_x0000_s31752" name="Equation" r:id="rId5" imgW="1066337" imgH="266584" progId="Equation.3">
                  <p:embed/>
                </p:oleObj>
              </mc:Choice>
              <mc:Fallback>
                <p:oleObj name="Equation" r:id="rId5" imgW="1066337" imgH="266584"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4267200"/>
                        <a:ext cx="2500313"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12775" y="228600"/>
            <a:ext cx="8153400" cy="990600"/>
          </a:xfrm>
        </p:spPr>
        <p:txBody>
          <a:bodyPr/>
          <a:lstStyle/>
          <a:p>
            <a:r>
              <a:rPr lang="en-US" altLang="en-US" sz="4000" smtClean="0">
                <a:ea typeface="ＭＳ Ｐゴシック" pitchFamily="34" charset="-128"/>
              </a:rPr>
              <a:t>Confidence interval (when n is large)</a:t>
            </a:r>
          </a:p>
        </p:txBody>
      </p:sp>
      <p:sp>
        <p:nvSpPr>
          <p:cNvPr id="32771" name="Content Placeholder 2"/>
          <p:cNvSpPr>
            <a:spLocks noGrp="1"/>
          </p:cNvSpPr>
          <p:nvPr>
            <p:ph sz="quarter" idx="1"/>
          </p:nvPr>
        </p:nvSpPr>
        <p:spPr>
          <a:xfrm>
            <a:off x="612775" y="1600200"/>
            <a:ext cx="8153400" cy="4495800"/>
          </a:xfrm>
        </p:spPr>
        <p:txBody>
          <a:bodyPr/>
          <a:lstStyle/>
          <a:p>
            <a:r>
              <a:rPr lang="en-US" altLang="en-US" sz="2400" b="1" smtClean="0">
                <a:ea typeface="ＭＳ Ｐゴシック" pitchFamily="34" charset="-128"/>
              </a:rPr>
              <a:t>Confidence Interval for the mean of a normal distribution (large sample case)</a:t>
            </a:r>
          </a:p>
          <a:p>
            <a:r>
              <a:rPr lang="en-US" altLang="en-US" sz="2400" smtClean="0">
                <a:ea typeface="ＭＳ Ｐゴシック" pitchFamily="34" charset="-128"/>
              </a:rPr>
              <a:t>A 100%×(1-</a:t>
            </a:r>
            <a:r>
              <a:rPr lang="el-GR" altLang="en-US" sz="2400" smtClean="0">
                <a:latin typeface="Times New Roman" pitchFamily="18" charset="0"/>
                <a:ea typeface="ＭＳ Ｐゴシック" pitchFamily="34" charset="-128"/>
                <a:cs typeface="Times New Roman" pitchFamily="18" charset="0"/>
              </a:rPr>
              <a:t>α</a:t>
            </a:r>
            <a:r>
              <a:rPr lang="en-US" altLang="en-US" sz="2400" smtClean="0">
                <a:latin typeface="Times New Roman" pitchFamily="18" charset="0"/>
                <a:ea typeface="ＭＳ Ｐゴシック" pitchFamily="34" charset="-128"/>
                <a:cs typeface="Times New Roman" pitchFamily="18" charset="0"/>
              </a:rPr>
              <a:t>) CI for the mean µ of a normal distribution with unknown variance is given by</a:t>
            </a:r>
          </a:p>
          <a:p>
            <a:endParaRPr lang="en-US" altLang="en-US" sz="2400" smtClean="0">
              <a:latin typeface="Times New Roman" pitchFamily="18" charset="0"/>
              <a:ea typeface="ＭＳ Ｐゴシック" pitchFamily="34" charset="-128"/>
              <a:cs typeface="Times New Roman" pitchFamily="18" charset="0"/>
            </a:endParaRPr>
          </a:p>
          <a:p>
            <a:pPr>
              <a:buFont typeface="Wingdings" pitchFamily="2" charset="2"/>
              <a:buNone/>
            </a:pPr>
            <a:endParaRPr lang="en-US" altLang="en-US" sz="2400" smtClean="0">
              <a:latin typeface="Times New Roman" pitchFamily="18" charset="0"/>
              <a:ea typeface="ＭＳ Ｐゴシック" pitchFamily="34" charset="-128"/>
              <a:cs typeface="Times New Roman" pitchFamily="18" charset="0"/>
            </a:endParaRPr>
          </a:p>
          <a:p>
            <a:pPr>
              <a:buFont typeface="Wingdings" pitchFamily="2" charset="2"/>
              <a:buNone/>
            </a:pPr>
            <a:r>
              <a:rPr lang="en-US" altLang="en-US" sz="2400" smtClean="0">
                <a:latin typeface="Times New Roman" pitchFamily="18" charset="0"/>
                <a:ea typeface="ＭＳ Ｐゴシック" pitchFamily="34" charset="-128"/>
                <a:cs typeface="Times New Roman" pitchFamily="18" charset="0"/>
              </a:rPr>
              <a:t>     A shorthand notation for the CI is</a:t>
            </a:r>
          </a:p>
          <a:p>
            <a:pPr>
              <a:buFont typeface="Wingdings" pitchFamily="2" charset="2"/>
              <a:buNone/>
            </a:pPr>
            <a:r>
              <a:rPr lang="en-US" altLang="en-US" sz="2400" smtClean="0">
                <a:latin typeface="Times New Roman" pitchFamily="18" charset="0"/>
                <a:ea typeface="ＭＳ Ｐゴシック" pitchFamily="34" charset="-128"/>
                <a:cs typeface="Times New Roman" pitchFamily="18" charset="0"/>
              </a:rPr>
              <a:t> </a:t>
            </a:r>
          </a:p>
          <a:p>
            <a:pPr>
              <a:buFont typeface="Wingdings" pitchFamily="2" charset="2"/>
              <a:buNone/>
            </a:pPr>
            <a:endParaRPr lang="en-US" altLang="en-US" sz="2400" smtClean="0">
              <a:ea typeface="ＭＳ Ｐゴシック" pitchFamily="34" charset="-128"/>
            </a:endParaRPr>
          </a:p>
        </p:txBody>
      </p:sp>
      <p:sp>
        <p:nvSpPr>
          <p:cNvPr id="32772" name="Slide Number Placeholder 3"/>
          <p:cNvSpPr>
            <a:spLocks noGrp="1"/>
          </p:cNvSpPr>
          <p:nvPr>
            <p:ph type="sldNum" sz="quarter" idx="10"/>
          </p:nvPr>
        </p:nvSpPr>
        <p:spPr>
          <a:xfrm>
            <a:off x="0" y="1271588"/>
            <a:ext cx="533400" cy="244475"/>
          </a:xfrm>
          <a:noFill/>
        </p:spPr>
        <p:txBody>
          <a:bodyPr/>
          <a:lstStyle/>
          <a:p>
            <a:pPr>
              <a:lnSpc>
                <a:spcPct val="80000"/>
              </a:lnSpc>
            </a:pPr>
            <a:fld id="{1F85076E-6FD1-427F-9E75-077F11141F3D}" type="slidenum">
              <a:rPr lang="en-US" altLang="en-US" sz="1200" smtClean="0">
                <a:solidFill>
                  <a:srgbClr val="FFFFFF"/>
                </a:solidFill>
                <a:latin typeface="Times New Roman" pitchFamily="18" charset="0"/>
                <a:ea typeface="ＭＳ Ｐゴシック" pitchFamily="34" charset="-128"/>
              </a:rPr>
              <a:pPr>
                <a:lnSpc>
                  <a:spcPct val="80000"/>
                </a:lnSpc>
              </a:pPr>
              <a:t>32</a:t>
            </a:fld>
            <a:endParaRPr lang="en-US" altLang="en-US" sz="1200" smtClean="0">
              <a:solidFill>
                <a:srgbClr val="FFFFFF"/>
              </a:solidFill>
              <a:latin typeface="Times New Roman" pitchFamily="18" charset="0"/>
              <a:ea typeface="ＭＳ Ｐゴシック" pitchFamily="34" charset="-128"/>
            </a:endParaRPr>
          </a:p>
        </p:txBody>
      </p:sp>
      <p:graphicFrame>
        <p:nvGraphicFramePr>
          <p:cNvPr id="32773" name="Object 2"/>
          <p:cNvGraphicFramePr>
            <a:graphicFrameLocks noChangeAspect="1"/>
          </p:cNvGraphicFramePr>
          <p:nvPr/>
        </p:nvGraphicFramePr>
        <p:xfrm>
          <a:off x="2655888" y="3298825"/>
          <a:ext cx="4244975" cy="544513"/>
        </p:xfrm>
        <a:graphic>
          <a:graphicData uri="http://schemas.openxmlformats.org/presentationml/2006/ole">
            <mc:AlternateContent xmlns:mc="http://schemas.openxmlformats.org/markup-compatibility/2006">
              <mc:Choice xmlns:v="urn:schemas-microsoft-com:vml" Requires="v">
                <p:oleObj spid="_x0000_s32775" name="Equation" r:id="rId3" imgW="1981200" imgH="254000" progId="Equation.3">
                  <p:embed/>
                </p:oleObj>
              </mc:Choice>
              <mc:Fallback>
                <p:oleObj name="Equation" r:id="rId3" imgW="1981200" imgH="254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5888" y="3298825"/>
                        <a:ext cx="4244975"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4" name="Object 3"/>
          <p:cNvGraphicFramePr>
            <a:graphicFrameLocks noChangeAspect="1"/>
          </p:cNvGraphicFramePr>
          <p:nvPr/>
        </p:nvGraphicFramePr>
        <p:xfrm>
          <a:off x="3290888" y="4800600"/>
          <a:ext cx="2203450" cy="596900"/>
        </p:xfrm>
        <a:graphic>
          <a:graphicData uri="http://schemas.openxmlformats.org/presentationml/2006/ole">
            <mc:AlternateContent xmlns:mc="http://schemas.openxmlformats.org/markup-compatibility/2006">
              <mc:Choice xmlns:v="urn:schemas-microsoft-com:vml" Requires="v">
                <p:oleObj spid="_x0000_s32776" name="Equation" r:id="rId5" imgW="939392" imgH="253890" progId="Equation.3">
                  <p:embed/>
                </p:oleObj>
              </mc:Choice>
              <mc:Fallback>
                <p:oleObj name="Equation" r:id="rId5" imgW="939392" imgH="25389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0888" y="4800600"/>
                        <a:ext cx="220345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612775" y="228600"/>
            <a:ext cx="8153400" cy="990600"/>
          </a:xfrm>
        </p:spPr>
        <p:txBody>
          <a:bodyPr/>
          <a:lstStyle/>
          <a:p>
            <a:r>
              <a:rPr lang="en-US" altLang="en-US" smtClean="0">
                <a:ea typeface="ＭＳ Ｐゴシック" pitchFamily="34" charset="-128"/>
              </a:rPr>
              <a:t>Factors affecting the length of a CI</a:t>
            </a:r>
          </a:p>
        </p:txBody>
      </p:sp>
      <p:sp>
        <p:nvSpPr>
          <p:cNvPr id="33795" name="Content Placeholder 2"/>
          <p:cNvSpPr>
            <a:spLocks noGrp="1"/>
          </p:cNvSpPr>
          <p:nvPr>
            <p:ph sz="quarter" idx="1"/>
          </p:nvPr>
        </p:nvSpPr>
        <p:spPr>
          <a:xfrm>
            <a:off x="612775" y="1600200"/>
            <a:ext cx="8153400" cy="4495800"/>
          </a:xfrm>
        </p:spPr>
        <p:txBody>
          <a:bodyPr/>
          <a:lstStyle/>
          <a:p>
            <a:endParaRPr lang="en-US" altLang="en-US" smtClean="0">
              <a:ea typeface="ＭＳ Ｐゴシック" pitchFamily="34" charset="-128"/>
            </a:endParaRPr>
          </a:p>
          <a:p>
            <a:endParaRPr lang="en-US" altLang="en-US" smtClean="0">
              <a:ea typeface="ＭＳ Ｐゴシック" pitchFamily="34" charset="-128"/>
            </a:endParaRPr>
          </a:p>
          <a:p>
            <a:endParaRPr lang="en-US" altLang="en-US" smtClean="0">
              <a:ea typeface="ＭＳ Ｐゴシック" pitchFamily="34" charset="-128"/>
            </a:endParaRPr>
          </a:p>
          <a:p>
            <a:endParaRPr lang="en-US" altLang="en-US" smtClean="0">
              <a:ea typeface="ＭＳ Ｐゴシック" pitchFamily="34" charset="-128"/>
            </a:endParaRPr>
          </a:p>
          <a:p>
            <a:endParaRPr lang="en-US" altLang="en-US" smtClean="0">
              <a:ea typeface="ＭＳ Ｐゴシック" pitchFamily="34" charset="-128"/>
            </a:endParaRPr>
          </a:p>
          <a:p>
            <a:endParaRPr lang="en-US" altLang="en-US" sz="2400" smtClean="0">
              <a:ea typeface="ＭＳ Ｐゴシック" pitchFamily="34" charset="-128"/>
            </a:endParaRPr>
          </a:p>
        </p:txBody>
      </p:sp>
      <p:sp>
        <p:nvSpPr>
          <p:cNvPr id="33796" name="Slide Number Placeholder 3"/>
          <p:cNvSpPr>
            <a:spLocks noGrp="1"/>
          </p:cNvSpPr>
          <p:nvPr>
            <p:ph type="sldNum" sz="quarter" idx="10"/>
          </p:nvPr>
        </p:nvSpPr>
        <p:spPr>
          <a:xfrm>
            <a:off x="0" y="1271588"/>
            <a:ext cx="533400" cy="244475"/>
          </a:xfrm>
          <a:noFill/>
        </p:spPr>
        <p:txBody>
          <a:bodyPr/>
          <a:lstStyle/>
          <a:p>
            <a:pPr>
              <a:lnSpc>
                <a:spcPct val="80000"/>
              </a:lnSpc>
            </a:pPr>
            <a:fld id="{41691B92-9075-4CC2-85CB-D1608F1EC26E}" type="slidenum">
              <a:rPr lang="en-US" altLang="en-US" sz="1200" smtClean="0">
                <a:solidFill>
                  <a:srgbClr val="FFFFFF"/>
                </a:solidFill>
                <a:latin typeface="Times New Roman" pitchFamily="18" charset="0"/>
                <a:ea typeface="ＭＳ Ｐゴシック" pitchFamily="34" charset="-128"/>
              </a:rPr>
              <a:pPr>
                <a:lnSpc>
                  <a:spcPct val="80000"/>
                </a:lnSpc>
              </a:pPr>
              <a:t>33</a:t>
            </a:fld>
            <a:endParaRPr lang="en-US" altLang="en-US" sz="1200" smtClean="0">
              <a:solidFill>
                <a:srgbClr val="FFFFFF"/>
              </a:solidFill>
              <a:latin typeface="Times New Roman" pitchFamily="18" charset="0"/>
              <a:ea typeface="ＭＳ Ｐゴシック" pitchFamily="34" charset="-128"/>
            </a:endParaRPr>
          </a:p>
        </p:txBody>
      </p:sp>
      <p:pic>
        <p:nvPicPr>
          <p:cNvPr id="33797" name="Picture 2"/>
          <p:cNvPicPr>
            <a:picLocks noChangeAspect="1" noChangeArrowheads="1"/>
          </p:cNvPicPr>
          <p:nvPr/>
        </p:nvPicPr>
        <p:blipFill>
          <a:blip r:embed="rId2" cstate="print"/>
          <a:srcRect/>
          <a:stretch>
            <a:fillRect/>
          </a:stretch>
        </p:blipFill>
        <p:spPr bwMode="auto">
          <a:xfrm>
            <a:off x="785813" y="1714500"/>
            <a:ext cx="7467600" cy="2495550"/>
          </a:xfrm>
          <a:prstGeom prst="rect">
            <a:avLst/>
          </a:prstGeom>
          <a:noFill/>
          <a:ln w="12700">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612775" y="228600"/>
            <a:ext cx="8153400" cy="990600"/>
          </a:xfrm>
        </p:spPr>
        <p:txBody>
          <a:bodyPr/>
          <a:lstStyle/>
          <a:p>
            <a:r>
              <a:rPr lang="en-US" altLang="en-US" smtClean="0">
                <a:ea typeface="ＭＳ Ｐゴシック" pitchFamily="34" charset="-128"/>
              </a:rPr>
              <a:t>Two examples of estimation </a:t>
            </a:r>
          </a:p>
        </p:txBody>
      </p:sp>
      <p:sp>
        <p:nvSpPr>
          <p:cNvPr id="4099" name="Content Placeholder 2"/>
          <p:cNvSpPr>
            <a:spLocks noGrp="1"/>
          </p:cNvSpPr>
          <p:nvPr>
            <p:ph sz="quarter" idx="1"/>
          </p:nvPr>
        </p:nvSpPr>
        <p:spPr>
          <a:xfrm>
            <a:off x="609600" y="1219200"/>
            <a:ext cx="8153400" cy="4495800"/>
          </a:xfrm>
        </p:spPr>
        <p:txBody>
          <a:bodyPr/>
          <a:lstStyle/>
          <a:p>
            <a:r>
              <a:rPr lang="en-US" altLang="en-US" sz="2400" smtClean="0">
                <a:ea typeface="ＭＳ Ｐゴシック" pitchFamily="34" charset="-128"/>
              </a:rPr>
              <a:t>Suppose we measure the systolic blood pressure (SBP) of a group of patients and we believe the underlying distribution is normal. How can the parameters of this distribution (µ, </a:t>
            </a:r>
            <a:r>
              <a:rPr lang="en-US" altLang="en-US" sz="2400" smtClean="0">
                <a:ea typeface="ＭＳ Ｐゴシック" pitchFamily="34" charset="-128"/>
                <a:sym typeface="Symbol" pitchFamily="18" charset="2"/>
              </a:rPr>
              <a:t>^2) be estimated? How precise are our estimates?</a:t>
            </a:r>
          </a:p>
          <a:p>
            <a:r>
              <a:rPr lang="en-US" altLang="en-US" sz="2400" smtClean="0">
                <a:ea typeface="ＭＳ Ｐゴシック" pitchFamily="34" charset="-128"/>
                <a:sym typeface="Symbol" pitchFamily="18" charset="2"/>
              </a:rPr>
              <a:t>Suppose we look at people living within a low-income census tract in an urban area and we wish to estimate the prevalence of HIV in the community. We assume that the number of cases among n people sampled is binomially distributed, with some parameter p. How is the parameter p estimated? How precise is this estimate?</a:t>
            </a:r>
            <a:r>
              <a:rPr lang="en-US" altLang="en-US" sz="2400" smtClean="0">
                <a:ea typeface="ＭＳ Ｐゴシック" pitchFamily="34" charset="-128"/>
              </a:rPr>
              <a:t> </a:t>
            </a:r>
          </a:p>
        </p:txBody>
      </p:sp>
      <p:sp>
        <p:nvSpPr>
          <p:cNvPr id="4100" name="Slide Number Placeholder 3"/>
          <p:cNvSpPr>
            <a:spLocks noGrp="1"/>
          </p:cNvSpPr>
          <p:nvPr>
            <p:ph type="sldNum" sz="quarter" idx="10"/>
          </p:nvPr>
        </p:nvSpPr>
        <p:spPr>
          <a:xfrm>
            <a:off x="0" y="1271588"/>
            <a:ext cx="533400" cy="244475"/>
          </a:xfrm>
          <a:noFill/>
        </p:spPr>
        <p:txBody>
          <a:bodyPr/>
          <a:lstStyle/>
          <a:p>
            <a:pPr>
              <a:lnSpc>
                <a:spcPct val="80000"/>
              </a:lnSpc>
            </a:pPr>
            <a:fld id="{BFC1E39C-24A5-49AE-BD87-7BBFA97392FA}" type="slidenum">
              <a:rPr lang="en-US" altLang="en-US" sz="1200" smtClean="0">
                <a:solidFill>
                  <a:srgbClr val="FFFFFF"/>
                </a:solidFill>
                <a:latin typeface="Times New Roman" pitchFamily="18" charset="0"/>
                <a:ea typeface="ＭＳ Ｐゴシック" pitchFamily="34" charset="-128"/>
              </a:rPr>
              <a:pPr>
                <a:lnSpc>
                  <a:spcPct val="80000"/>
                </a:lnSpc>
              </a:pPr>
              <a:t>4</a:t>
            </a:fld>
            <a:endParaRPr lang="en-US" altLang="en-US" sz="1200" smtClean="0">
              <a:solidFill>
                <a:srgbClr val="FFFFFF"/>
              </a:solidFill>
              <a:latin typeface="Times New Roman" pitchFamily="18" charset="0"/>
              <a:ea typeface="ＭＳ Ｐゴシック" pitchFamily="34"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12775" y="228600"/>
            <a:ext cx="8153400" cy="990600"/>
          </a:xfrm>
        </p:spPr>
        <p:txBody>
          <a:bodyPr/>
          <a:lstStyle/>
          <a:p>
            <a:r>
              <a:rPr lang="en-US" altLang="en-US" sz="4000" smtClean="0">
                <a:ea typeface="ＭＳ Ｐゴシック" pitchFamily="34" charset="-128"/>
              </a:rPr>
              <a:t>Point estimation and interval estimation</a:t>
            </a:r>
          </a:p>
        </p:txBody>
      </p:sp>
      <p:sp>
        <p:nvSpPr>
          <p:cNvPr id="5123" name="Content Placeholder 2"/>
          <p:cNvSpPr>
            <a:spLocks noGrp="1"/>
          </p:cNvSpPr>
          <p:nvPr>
            <p:ph sz="quarter" idx="1"/>
          </p:nvPr>
        </p:nvSpPr>
        <p:spPr>
          <a:xfrm>
            <a:off x="612775" y="1600200"/>
            <a:ext cx="8153400" cy="4495800"/>
          </a:xfrm>
        </p:spPr>
        <p:txBody>
          <a:bodyPr/>
          <a:lstStyle/>
          <a:p>
            <a:r>
              <a:rPr lang="en-US" altLang="en-US" smtClean="0">
                <a:ea typeface="ＭＳ Ｐゴシック" pitchFamily="34" charset="-128"/>
              </a:rPr>
              <a:t>Sometimes we are interested in obtaining specific values as estimates of our parameters (along with estimation precise). There values are referred to as </a:t>
            </a:r>
            <a:r>
              <a:rPr lang="en-US" altLang="en-US" b="1" i="1" smtClean="0">
                <a:ea typeface="ＭＳ Ｐゴシック" pitchFamily="34" charset="-128"/>
              </a:rPr>
              <a:t>point estimates</a:t>
            </a:r>
          </a:p>
          <a:p>
            <a:r>
              <a:rPr lang="en-US" altLang="en-US" smtClean="0">
                <a:ea typeface="ＭＳ Ｐゴシック" pitchFamily="34" charset="-128"/>
              </a:rPr>
              <a:t>Sometimes  we want to specify a range within which the parameter values are likely to fall. If the range is narrow, then we may feel our point estimate is good. These are called </a:t>
            </a:r>
            <a:r>
              <a:rPr lang="en-US" altLang="en-US" b="1" i="1" smtClean="0">
                <a:ea typeface="ＭＳ Ｐゴシック" pitchFamily="34" charset="-128"/>
              </a:rPr>
              <a:t>interval estimates</a:t>
            </a:r>
          </a:p>
        </p:txBody>
      </p:sp>
      <p:sp>
        <p:nvSpPr>
          <p:cNvPr id="5124" name="Slide Number Placeholder 3"/>
          <p:cNvSpPr>
            <a:spLocks noGrp="1"/>
          </p:cNvSpPr>
          <p:nvPr>
            <p:ph type="sldNum" sz="quarter" idx="10"/>
          </p:nvPr>
        </p:nvSpPr>
        <p:spPr>
          <a:xfrm>
            <a:off x="0" y="1271588"/>
            <a:ext cx="533400" cy="244475"/>
          </a:xfrm>
          <a:noFill/>
        </p:spPr>
        <p:txBody>
          <a:bodyPr/>
          <a:lstStyle/>
          <a:p>
            <a:pPr>
              <a:lnSpc>
                <a:spcPct val="80000"/>
              </a:lnSpc>
            </a:pPr>
            <a:fld id="{9968AC0E-F4C8-4118-B0D4-75CE4BF4B8F1}" type="slidenum">
              <a:rPr lang="en-US" altLang="en-US" sz="1200" smtClean="0">
                <a:solidFill>
                  <a:srgbClr val="FFFFFF"/>
                </a:solidFill>
                <a:latin typeface="Times New Roman" pitchFamily="18" charset="0"/>
                <a:ea typeface="ＭＳ Ｐゴシック" pitchFamily="34" charset="-128"/>
              </a:rPr>
              <a:pPr>
                <a:lnSpc>
                  <a:spcPct val="80000"/>
                </a:lnSpc>
              </a:pPr>
              <a:t>5</a:t>
            </a:fld>
            <a:endParaRPr lang="en-US" altLang="en-US" sz="1200" smtClean="0">
              <a:solidFill>
                <a:srgbClr val="FFFFFF"/>
              </a:solidFill>
              <a:latin typeface="Times New Roman" pitchFamily="18" charset="0"/>
              <a:ea typeface="ＭＳ Ｐゴシック"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sz="quarter" idx="1"/>
          </p:nvPr>
        </p:nvSpPr>
        <p:spPr>
          <a:xfrm>
            <a:off x="612775" y="1600200"/>
            <a:ext cx="3730625" cy="4495800"/>
          </a:xfrm>
        </p:spPr>
        <p:txBody>
          <a:bodyPr/>
          <a:lstStyle/>
          <a:p>
            <a:pPr eaLnBrk="1" hangingPunct="1"/>
            <a:r>
              <a:rPr lang="en-US" altLang="en-US" sz="2800" smtClean="0">
                <a:ea typeface="ＭＳ Ｐゴシック" pitchFamily="34" charset="-128"/>
              </a:rPr>
              <a:t>Purpose of inference:</a:t>
            </a:r>
          </a:p>
          <a:p>
            <a:pPr eaLnBrk="1" hangingPunct="1">
              <a:buFont typeface="Wingdings" pitchFamily="2" charset="2"/>
              <a:buNone/>
            </a:pPr>
            <a:r>
              <a:rPr lang="en-US" altLang="en-US" sz="2400" smtClean="0">
                <a:ea typeface="ＭＳ Ｐゴシック" pitchFamily="34" charset="-128"/>
              </a:rPr>
              <a:t>    Make decisions about population characteristics when it is impractical to observe the whole population and we only have a sample of data drawn from the population  </a:t>
            </a:r>
          </a:p>
          <a:p>
            <a:pPr eaLnBrk="1" hangingPunct="1">
              <a:buFont typeface="Wingdings" pitchFamily="2" charset="2"/>
              <a:buNone/>
            </a:pPr>
            <a:endParaRPr lang="en-US" altLang="en-US" sz="2400" smtClean="0">
              <a:ea typeface="ＭＳ Ｐゴシック" pitchFamily="34" charset="-128"/>
            </a:endParaRPr>
          </a:p>
        </p:txBody>
      </p:sp>
      <p:graphicFrame>
        <p:nvGraphicFramePr>
          <p:cNvPr id="6147" name="Object 3"/>
          <p:cNvGraphicFramePr>
            <a:graphicFrameLocks/>
          </p:cNvGraphicFramePr>
          <p:nvPr/>
        </p:nvGraphicFramePr>
        <p:xfrm>
          <a:off x="4500563" y="2571750"/>
          <a:ext cx="4257675" cy="2533650"/>
        </p:xfrm>
        <a:graphic>
          <a:graphicData uri="http://schemas.openxmlformats.org/presentationml/2006/ole">
            <mc:AlternateContent xmlns:mc="http://schemas.openxmlformats.org/markup-compatibility/2006">
              <mc:Choice xmlns:v="urn:schemas-microsoft-com:vml" Requires="v">
                <p:oleObj spid="_x0000_s6150" name="ClipArt" r:id="rId4" imgW="7337160" imgH="4356000" progId="">
                  <p:embed/>
                </p:oleObj>
              </mc:Choice>
              <mc:Fallback>
                <p:oleObj name="ClipArt" r:id="rId4" imgW="7337160" imgH="4356000" progId="">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563" y="2571750"/>
                        <a:ext cx="4257675"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oleObj>
              </mc:Fallback>
            </mc:AlternateContent>
          </a:graphicData>
        </a:graphic>
      </p:graphicFrame>
      <p:sp>
        <p:nvSpPr>
          <p:cNvPr id="6148" name="AutoShape 6"/>
          <p:cNvSpPr>
            <a:spLocks noChangeArrowheads="1"/>
          </p:cNvSpPr>
          <p:nvPr/>
        </p:nvSpPr>
        <p:spPr bwMode="auto">
          <a:xfrm flipH="1">
            <a:off x="6092825" y="1962150"/>
            <a:ext cx="1892300" cy="623888"/>
          </a:xfrm>
          <a:prstGeom prst="wedgeRoundRectCallout">
            <a:avLst>
              <a:gd name="adj1" fmla="val -25255"/>
              <a:gd name="adj2" fmla="val 66667"/>
              <a:gd name="adj3" fmla="val 16667"/>
            </a:avLst>
          </a:prstGeom>
          <a:solidFill>
            <a:schemeClr val="accent2"/>
          </a:solidFill>
          <a:ln w="12700">
            <a:solidFill>
              <a:schemeClr val="bg2"/>
            </a:solidFill>
            <a:miter lim="800000"/>
            <a:headEnd/>
            <a:tailEnd/>
          </a:ln>
        </p:spPr>
        <p:txBody>
          <a:bodyPr wrap="none" anchor="ctr"/>
          <a:lstStyle/>
          <a:p>
            <a:endParaRPr lang="en-US" altLang="en-US">
              <a:solidFill>
                <a:srgbClr val="FF0000"/>
              </a:solidFill>
            </a:endParaRPr>
          </a:p>
        </p:txBody>
      </p:sp>
      <p:graphicFrame>
        <p:nvGraphicFramePr>
          <p:cNvPr id="6149" name="Object 2"/>
          <p:cNvGraphicFramePr>
            <a:graphicFrameLocks/>
          </p:cNvGraphicFramePr>
          <p:nvPr/>
        </p:nvGraphicFramePr>
        <p:xfrm>
          <a:off x="6143625" y="3143250"/>
          <a:ext cx="2814638" cy="2971800"/>
        </p:xfrm>
        <a:graphic>
          <a:graphicData uri="http://schemas.openxmlformats.org/presentationml/2006/ole">
            <mc:AlternateContent xmlns:mc="http://schemas.openxmlformats.org/markup-compatibility/2006">
              <mc:Choice xmlns:v="urn:schemas-microsoft-com:vml" Requires="v">
                <p:oleObj spid="_x0000_s6151" name="ClipArt" r:id="rId6" imgW="4341240" imgH="4584600" progId="">
                  <p:embed/>
                </p:oleObj>
              </mc:Choice>
              <mc:Fallback>
                <p:oleObj name="ClipArt" r:id="rId6" imgW="4341240" imgH="4584600" progId="">
                  <p:embed/>
                  <p:pic>
                    <p:nvPicPr>
                      <p:cNvPr id="0" name="Object 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43625" y="3143250"/>
                        <a:ext cx="2814638"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0" name="Rectangle 7"/>
          <p:cNvSpPr>
            <a:spLocks noChangeArrowheads="1"/>
          </p:cNvSpPr>
          <p:nvPr/>
        </p:nvSpPr>
        <p:spPr bwMode="auto">
          <a:xfrm>
            <a:off x="6127750" y="2032000"/>
            <a:ext cx="1990725" cy="457200"/>
          </a:xfrm>
          <a:prstGeom prst="rect">
            <a:avLst/>
          </a:prstGeom>
          <a:noFill/>
          <a:ln w="12700">
            <a:noFill/>
            <a:miter lim="800000"/>
            <a:headEnd/>
            <a:tailEnd/>
          </a:ln>
        </p:spPr>
        <p:txBody>
          <a:bodyPr lIns="90488" tIns="44450" rIns="90488" bIns="44450">
            <a:spAutoFit/>
          </a:bodyPr>
          <a:lstStyle/>
          <a:p>
            <a:pPr>
              <a:spcBef>
                <a:spcPct val="50000"/>
              </a:spcBef>
            </a:pPr>
            <a:r>
              <a:rPr lang="en-US" altLang="en-US" sz="2400" b="1">
                <a:solidFill>
                  <a:schemeClr val="bg2"/>
                </a:solidFill>
                <a:latin typeface="Arial" charset="0"/>
              </a:rPr>
              <a:t>Population?</a:t>
            </a:r>
          </a:p>
        </p:txBody>
      </p:sp>
      <p:sp>
        <p:nvSpPr>
          <p:cNvPr id="6151" name="Slide Number Placeholder 7"/>
          <p:cNvSpPr>
            <a:spLocks noGrp="1"/>
          </p:cNvSpPr>
          <p:nvPr>
            <p:ph type="sldNum" sz="quarter" idx="10"/>
          </p:nvPr>
        </p:nvSpPr>
        <p:spPr>
          <a:xfrm>
            <a:off x="0" y="1271588"/>
            <a:ext cx="533400" cy="244475"/>
          </a:xfrm>
          <a:noFill/>
          <a:ln>
            <a:miter lim="800000"/>
          </a:ln>
        </p:spPr>
        <p:txBody>
          <a:bodyPr/>
          <a:lstStyle/>
          <a:p>
            <a:pPr>
              <a:lnSpc>
                <a:spcPct val="80000"/>
              </a:lnSpc>
            </a:pPr>
            <a:fld id="{4E61799F-15C5-4C25-AEEE-9441739E0696}" type="slidenum">
              <a:rPr lang="en-US" altLang="en-US" sz="1200" smtClean="0">
                <a:solidFill>
                  <a:srgbClr val="FFFFFF"/>
                </a:solidFill>
                <a:latin typeface="Times New Roman" pitchFamily="18" charset="0"/>
                <a:ea typeface="ＭＳ Ｐゴシック" pitchFamily="34" charset="-128"/>
              </a:rPr>
              <a:pPr>
                <a:lnSpc>
                  <a:spcPct val="80000"/>
                </a:lnSpc>
              </a:pPr>
              <a:t>6</a:t>
            </a:fld>
            <a:endParaRPr lang="en-US" altLang="en-US" sz="1200" smtClean="0">
              <a:solidFill>
                <a:srgbClr val="FFFFFF"/>
              </a:solidFill>
              <a:latin typeface="Times New Roman" pitchFamily="18" charset="0"/>
              <a:ea typeface="ＭＳ Ｐゴシック" pitchFamily="34" charset="-128"/>
            </a:endParaRPr>
          </a:p>
        </p:txBody>
      </p:sp>
      <p:sp>
        <p:nvSpPr>
          <p:cNvPr id="6152" name="Rectangle 2"/>
          <p:cNvSpPr txBox="1">
            <a:spLocks noChangeArrowheads="1"/>
          </p:cNvSpPr>
          <p:nvPr/>
        </p:nvSpPr>
        <p:spPr bwMode="auto">
          <a:xfrm>
            <a:off x="6858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bg1"/>
                </a:solidFill>
                <a:latin typeface="Times New Roman" pitchFamily="18" charset="0"/>
                <a:ea typeface="굴림" pitchFamily="34" charset="-127"/>
              </a:defRPr>
            </a:lvl1pPr>
            <a:lvl2pPr marL="742950" indent="-285750" eaLnBrk="0" hangingPunct="0">
              <a:defRPr>
                <a:solidFill>
                  <a:schemeClr val="bg1"/>
                </a:solidFill>
                <a:latin typeface="Times New Roman" pitchFamily="18" charset="0"/>
                <a:ea typeface="굴림" pitchFamily="34" charset="-127"/>
              </a:defRPr>
            </a:lvl2pPr>
            <a:lvl3pPr marL="1143000" indent="-228600" eaLnBrk="0" hangingPunct="0">
              <a:defRPr>
                <a:solidFill>
                  <a:schemeClr val="bg1"/>
                </a:solidFill>
                <a:latin typeface="Times New Roman" pitchFamily="18" charset="0"/>
                <a:ea typeface="굴림" pitchFamily="34" charset="-127"/>
              </a:defRPr>
            </a:lvl3pPr>
            <a:lvl4pPr marL="1600200" indent="-228600" eaLnBrk="0" hangingPunct="0">
              <a:defRPr>
                <a:solidFill>
                  <a:schemeClr val="bg1"/>
                </a:solidFill>
                <a:latin typeface="Times New Roman" pitchFamily="18" charset="0"/>
                <a:ea typeface="굴림" pitchFamily="34" charset="-127"/>
              </a:defRPr>
            </a:lvl4pPr>
            <a:lvl5pPr marL="2057400" indent="-228600" eaLnBrk="0" hangingPunct="0">
              <a:defRPr>
                <a:solidFill>
                  <a:schemeClr val="bg1"/>
                </a:solidFill>
                <a:latin typeface="Times New Roman" pitchFamily="18" charset="0"/>
                <a:ea typeface="굴림" pitchFamily="34" charset="-127"/>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9pPr>
          </a:lstStyle>
          <a:p>
            <a:pPr eaLnBrk="1" hangingPunct="1">
              <a:defRPr/>
            </a:pPr>
            <a:r>
              <a:rPr lang="en-US" altLang="en-US" sz="4000" dirty="0">
                <a:solidFill>
                  <a:srgbClr val="EBDDC3"/>
                </a:solidFill>
                <a:latin typeface="+mj-lt"/>
                <a:ea typeface="ＭＳ Ｐゴシック" pitchFamily="34" charset="-128"/>
                <a:cs typeface="+mj-cs"/>
              </a:rPr>
              <a:t>From Sample to Population!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12775" y="228600"/>
            <a:ext cx="8153400" cy="990600"/>
          </a:xfrm>
        </p:spPr>
        <p:txBody>
          <a:bodyPr/>
          <a:lstStyle/>
          <a:p>
            <a:pPr eaLnBrk="1" hangingPunct="1"/>
            <a:r>
              <a:rPr lang="en-US" altLang="en-US" smtClean="0">
                <a:ea typeface="ＭＳ Ｐゴシック" pitchFamily="34" charset="-128"/>
              </a:rPr>
              <a:t>Towards statistical inference</a:t>
            </a:r>
          </a:p>
        </p:txBody>
      </p:sp>
      <p:sp>
        <p:nvSpPr>
          <p:cNvPr id="7171" name="Rectangle 3"/>
          <p:cNvSpPr>
            <a:spLocks noGrp="1" noChangeArrowheads="1"/>
          </p:cNvSpPr>
          <p:nvPr>
            <p:ph sz="quarter" idx="1"/>
          </p:nvPr>
        </p:nvSpPr>
        <p:spPr>
          <a:xfrm>
            <a:off x="612775" y="1600200"/>
            <a:ext cx="8153400" cy="4495800"/>
          </a:xfrm>
        </p:spPr>
        <p:txBody>
          <a:bodyPr/>
          <a:lstStyle/>
          <a:p>
            <a:pPr eaLnBrk="1" hangingPunct="1">
              <a:lnSpc>
                <a:spcPct val="90000"/>
              </a:lnSpc>
              <a:buFont typeface="Courier New" pitchFamily="49" charset="0"/>
              <a:buChar char="o"/>
            </a:pPr>
            <a:r>
              <a:rPr lang="en-US" altLang="en-US" sz="2800" b="1" smtClean="0">
                <a:solidFill>
                  <a:srgbClr val="FFC000"/>
                </a:solidFill>
                <a:ea typeface="ＭＳ Ｐゴシック" pitchFamily="34" charset="-128"/>
              </a:rPr>
              <a:t>P</a:t>
            </a:r>
            <a:r>
              <a:rPr lang="en-US" altLang="en-US" sz="2800" b="1" smtClean="0">
                <a:ea typeface="ＭＳ Ｐゴシック" pitchFamily="34" charset="-128"/>
              </a:rPr>
              <a:t>arameter</a:t>
            </a:r>
            <a:r>
              <a:rPr lang="en-US" altLang="en-US" sz="2800" smtClean="0">
                <a:ea typeface="ＭＳ Ｐゴシック" pitchFamily="34" charset="-128"/>
              </a:rPr>
              <a:t>: a number describing the </a:t>
            </a:r>
            <a:r>
              <a:rPr lang="en-US" altLang="en-US" sz="2800" b="1" smtClean="0">
                <a:solidFill>
                  <a:srgbClr val="FF0000"/>
                </a:solidFill>
                <a:ea typeface="ＭＳ Ｐゴシック" pitchFamily="34" charset="-128"/>
              </a:rPr>
              <a:t>p</a:t>
            </a:r>
            <a:r>
              <a:rPr lang="en-US" altLang="en-US" sz="2800" b="1" smtClean="0">
                <a:ea typeface="ＭＳ Ｐゴシック" pitchFamily="34" charset="-128"/>
              </a:rPr>
              <a:t>opulation</a:t>
            </a:r>
          </a:p>
          <a:p>
            <a:pPr eaLnBrk="1" hangingPunct="1">
              <a:lnSpc>
                <a:spcPct val="90000"/>
              </a:lnSpc>
              <a:buFont typeface="Courier New" pitchFamily="49" charset="0"/>
              <a:buChar char="o"/>
            </a:pPr>
            <a:r>
              <a:rPr lang="en-US" altLang="en-US" sz="2800" b="1" smtClean="0">
                <a:solidFill>
                  <a:srgbClr val="FFC000"/>
                </a:solidFill>
                <a:ea typeface="ＭＳ Ｐゴシック" pitchFamily="34" charset="-128"/>
              </a:rPr>
              <a:t>S</a:t>
            </a:r>
            <a:r>
              <a:rPr lang="en-US" altLang="en-US" sz="2800" b="1" smtClean="0">
                <a:ea typeface="ＭＳ Ｐゴシック" pitchFamily="34" charset="-128"/>
              </a:rPr>
              <a:t>tatistic: </a:t>
            </a:r>
            <a:r>
              <a:rPr lang="en-US" altLang="en-US" sz="2800" smtClean="0">
                <a:ea typeface="ＭＳ Ｐゴシック" pitchFamily="34" charset="-128"/>
              </a:rPr>
              <a:t>a number describing a </a:t>
            </a:r>
            <a:r>
              <a:rPr lang="en-US" altLang="en-US" sz="2800" b="1" smtClean="0">
                <a:solidFill>
                  <a:srgbClr val="FFC000"/>
                </a:solidFill>
                <a:ea typeface="ＭＳ Ｐゴシック" pitchFamily="34" charset="-128"/>
              </a:rPr>
              <a:t>s</a:t>
            </a:r>
            <a:r>
              <a:rPr lang="en-US" altLang="en-US" sz="2800" b="1" smtClean="0">
                <a:ea typeface="ＭＳ Ｐゴシック" pitchFamily="34" charset="-128"/>
              </a:rPr>
              <a:t>ample</a:t>
            </a:r>
          </a:p>
          <a:p>
            <a:pPr eaLnBrk="1" hangingPunct="1">
              <a:lnSpc>
                <a:spcPct val="90000"/>
              </a:lnSpc>
              <a:buFont typeface="Courier New" pitchFamily="49" charset="0"/>
              <a:buChar char="o"/>
            </a:pPr>
            <a:endParaRPr lang="en-US" altLang="en-US" sz="2800" b="1" smtClean="0">
              <a:ea typeface="ＭＳ Ｐゴシック" pitchFamily="34" charset="-128"/>
            </a:endParaRPr>
          </a:p>
          <a:p>
            <a:pPr eaLnBrk="1" hangingPunct="1">
              <a:lnSpc>
                <a:spcPct val="90000"/>
              </a:lnSpc>
              <a:buFont typeface="Courier New" pitchFamily="49" charset="0"/>
              <a:buChar char="o"/>
            </a:pPr>
            <a:r>
              <a:rPr lang="en-US" altLang="en-US" sz="2800" smtClean="0">
                <a:ea typeface="ＭＳ Ｐゴシック" pitchFamily="34" charset="-128"/>
              </a:rPr>
              <a:t>Statistical inference: Statistic </a:t>
            </a:r>
            <a:r>
              <a:rPr lang="en-US" altLang="en-US" sz="2800" smtClean="0">
                <a:ea typeface="ＭＳ Ｐゴシック" pitchFamily="34" charset="-128"/>
                <a:sym typeface="Symbol" pitchFamily="18" charset="2"/>
              </a:rPr>
              <a:t> </a:t>
            </a:r>
            <a:r>
              <a:rPr lang="en-US" altLang="en-US" sz="2800" smtClean="0">
                <a:ea typeface="ＭＳ Ｐゴシック" pitchFamily="34" charset="-128"/>
              </a:rPr>
              <a:t>Parameter</a:t>
            </a:r>
          </a:p>
          <a:p>
            <a:pPr eaLnBrk="1" hangingPunct="1">
              <a:lnSpc>
                <a:spcPct val="90000"/>
              </a:lnSpc>
              <a:buFont typeface="Courier New" pitchFamily="49" charset="0"/>
              <a:buChar char="o"/>
            </a:pPr>
            <a:endParaRPr lang="en-US" altLang="en-US" sz="2800" b="1" smtClean="0">
              <a:ea typeface="ＭＳ Ｐゴシック" pitchFamily="34" charset="-128"/>
            </a:endParaRPr>
          </a:p>
        </p:txBody>
      </p:sp>
      <p:sp>
        <p:nvSpPr>
          <p:cNvPr id="7172" name="Slide Number Placeholder 5"/>
          <p:cNvSpPr>
            <a:spLocks noGrp="1"/>
          </p:cNvSpPr>
          <p:nvPr>
            <p:ph type="sldNum" sz="quarter" idx="10"/>
          </p:nvPr>
        </p:nvSpPr>
        <p:spPr>
          <a:xfrm>
            <a:off x="0" y="1271588"/>
            <a:ext cx="533400" cy="244475"/>
          </a:xfrm>
          <a:noFill/>
          <a:ln>
            <a:miter lim="800000"/>
          </a:ln>
        </p:spPr>
        <p:txBody>
          <a:bodyPr/>
          <a:lstStyle/>
          <a:p>
            <a:pPr>
              <a:lnSpc>
                <a:spcPct val="80000"/>
              </a:lnSpc>
            </a:pPr>
            <a:fld id="{B3276DED-B94C-4704-A2C0-4078EC47F2B0}" type="slidenum">
              <a:rPr lang="en-US" altLang="en-US" sz="1200" smtClean="0">
                <a:solidFill>
                  <a:srgbClr val="FFFFFF"/>
                </a:solidFill>
                <a:latin typeface="Times New Roman" pitchFamily="18" charset="0"/>
                <a:ea typeface="ＭＳ Ｐゴシック" pitchFamily="34" charset="-128"/>
              </a:rPr>
              <a:pPr>
                <a:lnSpc>
                  <a:spcPct val="80000"/>
                </a:lnSpc>
              </a:pPr>
              <a:t>7</a:t>
            </a:fld>
            <a:endParaRPr lang="en-US" altLang="en-US" sz="1200" smtClean="0">
              <a:solidFill>
                <a:srgbClr val="FFFFFF"/>
              </a:solidFill>
              <a:latin typeface="Times New Roman" pitchFamily="18" charset="0"/>
              <a:ea typeface="ＭＳ Ｐゴシック" pitchFamily="34" charset="-128"/>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p:cNvGraphicFramePr>
          <p:nvPr/>
        </p:nvGraphicFramePr>
        <p:xfrm>
          <a:off x="3368675" y="1931988"/>
          <a:ext cx="2971800" cy="2919412"/>
        </p:xfrm>
        <a:graphic>
          <a:graphicData uri="http://schemas.openxmlformats.org/presentationml/2006/ole">
            <mc:AlternateContent xmlns:mc="http://schemas.openxmlformats.org/markup-compatibility/2006">
              <mc:Choice xmlns:v="urn:schemas-microsoft-com:vml" Requires="v">
                <p:oleObj spid="_x0000_s8207" name="Microsoft ClipArt Gallery" r:id="rId4" imgW="4455360" imgH="4394160" progId="">
                  <p:embed/>
                </p:oleObj>
              </mc:Choice>
              <mc:Fallback>
                <p:oleObj name="Microsoft ClipArt Gallery" r:id="rId4" imgW="4455360" imgH="4394160" progId="">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8675" y="1931988"/>
                        <a:ext cx="2971800" cy="2919412"/>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276484" name="Rectangle 4"/>
          <p:cNvSpPr>
            <a:spLocks noChangeArrowheads="1"/>
          </p:cNvSpPr>
          <p:nvPr/>
        </p:nvSpPr>
        <p:spPr bwMode="auto">
          <a:xfrm>
            <a:off x="5992813" y="1219200"/>
            <a:ext cx="2447925" cy="579438"/>
          </a:xfrm>
          <a:prstGeom prst="rect">
            <a:avLst/>
          </a:prstGeom>
          <a:noFill/>
          <a:ln w="12700">
            <a:noFill/>
            <a:miter lim="800000"/>
            <a:headEnd/>
            <a:tailEnd/>
          </a:ln>
          <a:effectLst/>
        </p:spPr>
        <p:txBody>
          <a:bodyPr lIns="90488" tIns="44450" rIns="90488" bIns="44450">
            <a:spAutoFit/>
          </a:bodyPr>
          <a:lstStyle/>
          <a:p>
            <a:pPr algn="ctr">
              <a:spcBef>
                <a:spcPct val="50000"/>
              </a:spcBef>
              <a:defRPr/>
            </a:pPr>
            <a:r>
              <a:rPr lang="en-US" b="1">
                <a:effectLst>
                  <a:outerShdw blurRad="38100" dist="38100" dir="2700000" algn="tl">
                    <a:srgbClr val="C0C0C0"/>
                  </a:outerShdw>
                </a:effectLst>
                <a:latin typeface="Arial" charset="0"/>
                <a:ea typeface="ＭＳ Ｐゴシック" charset="-128"/>
              </a:rPr>
              <a:t>Population</a:t>
            </a:r>
          </a:p>
        </p:txBody>
      </p:sp>
      <p:graphicFrame>
        <p:nvGraphicFramePr>
          <p:cNvPr id="8196" name="Object 8"/>
          <p:cNvGraphicFramePr>
            <a:graphicFrameLocks/>
          </p:cNvGraphicFramePr>
          <p:nvPr/>
        </p:nvGraphicFramePr>
        <p:xfrm>
          <a:off x="6013450" y="1824038"/>
          <a:ext cx="2422525" cy="1512887"/>
        </p:xfrm>
        <a:graphic>
          <a:graphicData uri="http://schemas.openxmlformats.org/presentationml/2006/ole">
            <mc:AlternateContent xmlns:mc="http://schemas.openxmlformats.org/markup-compatibility/2006">
              <mc:Choice xmlns:v="urn:schemas-microsoft-com:vml" Requires="v">
                <p:oleObj spid="_x0000_s8208" name="Microsoft ClipArt Gallery" r:id="rId6" imgW="4054475" imgH="2538413" progId="">
                  <p:embed/>
                </p:oleObj>
              </mc:Choice>
              <mc:Fallback>
                <p:oleObj name="Microsoft ClipArt Gallery" r:id="rId6" imgW="4054475" imgH="2538413" progId="">
                  <p:embed/>
                  <p:pic>
                    <p:nvPicPr>
                      <p:cNvPr id="0" name="Object 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3450" y="1824038"/>
                        <a:ext cx="2422525" cy="1512887"/>
                      </a:xfrm>
                      <a:prstGeom prst="rect">
                        <a:avLst/>
                      </a:prstGeom>
                      <a:noFill/>
                      <a:ln>
                        <a:noFill/>
                      </a:ln>
                      <a:effectLst>
                        <a:outerShdw dist="17961" dir="18900000" algn="ctr" rotWithShape="0">
                          <a:schemeClr val="tx1">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pSp>
        <p:nvGrpSpPr>
          <p:cNvPr id="8197" name="Group 12"/>
          <p:cNvGrpSpPr>
            <a:grpSpLocks/>
          </p:cNvGrpSpPr>
          <p:nvPr/>
        </p:nvGrpSpPr>
        <p:grpSpPr bwMode="auto">
          <a:xfrm>
            <a:off x="5576888" y="4186238"/>
            <a:ext cx="2863850" cy="1512887"/>
            <a:chOff x="5576888" y="4948238"/>
            <a:chExt cx="2863850" cy="1512887"/>
          </a:xfrm>
        </p:grpSpPr>
        <p:sp>
          <p:nvSpPr>
            <p:cNvPr id="276485" name="Rectangle 5"/>
            <p:cNvSpPr>
              <a:spLocks noChangeArrowheads="1"/>
            </p:cNvSpPr>
            <p:nvPr/>
          </p:nvSpPr>
          <p:spPr bwMode="auto">
            <a:xfrm>
              <a:off x="5992813" y="5197475"/>
              <a:ext cx="2447925" cy="579438"/>
            </a:xfrm>
            <a:prstGeom prst="rect">
              <a:avLst/>
            </a:prstGeom>
            <a:noFill/>
            <a:ln w="12700">
              <a:noFill/>
              <a:miter lim="800000"/>
              <a:headEnd/>
              <a:tailEnd/>
            </a:ln>
            <a:effectLst/>
          </p:spPr>
          <p:txBody>
            <a:bodyPr lIns="90488" tIns="44450" rIns="90488" bIns="44450">
              <a:spAutoFit/>
            </a:bodyPr>
            <a:lstStyle/>
            <a:p>
              <a:pPr algn="ctr">
                <a:spcBef>
                  <a:spcPct val="50000"/>
                </a:spcBef>
                <a:defRPr/>
              </a:pPr>
              <a:r>
                <a:rPr lang="en-US" b="1">
                  <a:effectLst>
                    <a:outerShdw blurRad="38100" dist="38100" dir="2700000" algn="tl">
                      <a:srgbClr val="C0C0C0"/>
                    </a:outerShdw>
                  </a:effectLst>
                  <a:latin typeface="Arial" charset="0"/>
                  <a:ea typeface="ＭＳ Ｐゴシック" charset="-128"/>
                </a:rPr>
                <a:t>Sample</a:t>
              </a:r>
            </a:p>
          </p:txBody>
        </p:sp>
        <p:graphicFrame>
          <p:nvGraphicFramePr>
            <p:cNvPr id="8206" name="Object 9"/>
            <p:cNvGraphicFramePr>
              <a:graphicFrameLocks/>
            </p:cNvGraphicFramePr>
            <p:nvPr/>
          </p:nvGraphicFramePr>
          <p:xfrm>
            <a:off x="5576888" y="4948238"/>
            <a:ext cx="700087" cy="1512887"/>
          </p:xfrm>
          <a:graphic>
            <a:graphicData uri="http://schemas.openxmlformats.org/presentationml/2006/ole">
              <mc:AlternateContent xmlns:mc="http://schemas.openxmlformats.org/markup-compatibility/2006">
                <mc:Choice xmlns:v="urn:schemas-microsoft-com:vml" Requires="v">
                  <p:oleObj spid="_x0000_s8209" name="Microsoft ClipArt Gallery" r:id="rId8" imgW="4054475" imgH="2538413" progId="">
                    <p:embed/>
                  </p:oleObj>
                </mc:Choice>
                <mc:Fallback>
                  <p:oleObj name="Microsoft ClipArt Gallery" r:id="rId8" imgW="4054475" imgH="2538413" progId="">
                    <p:embed/>
                    <p:pic>
                      <p:nvPicPr>
                        <p:cNvPr id="0" name="Object 9"/>
                        <p:cNvPicPr>
                          <a:picLocks noChangeArrowheads="1"/>
                        </p:cNvPicPr>
                        <p:nvPr/>
                      </p:nvPicPr>
                      <p:blipFill>
                        <a:blip r:embed="rId7">
                          <a:extLst>
                            <a:ext uri="{28A0092B-C50C-407E-A947-70E740481C1C}">
                              <a14:useLocalDpi xmlns:a14="http://schemas.microsoft.com/office/drawing/2010/main" val="0"/>
                            </a:ext>
                          </a:extLst>
                        </a:blip>
                        <a:srcRect l="71100"/>
                        <a:stretch>
                          <a:fillRect/>
                        </a:stretch>
                      </p:blipFill>
                      <p:spPr bwMode="auto">
                        <a:xfrm>
                          <a:off x="5576888" y="4948238"/>
                          <a:ext cx="700087" cy="1512887"/>
                        </a:xfrm>
                        <a:prstGeom prst="rect">
                          <a:avLst/>
                        </a:prstGeom>
                        <a:noFill/>
                        <a:ln>
                          <a:noFill/>
                        </a:ln>
                        <a:effectLst>
                          <a:outerShdw dist="17961" dir="18900000" algn="ctr" rotWithShape="0">
                            <a:schemeClr val="tx1">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pSp>
      <p:graphicFrame>
        <p:nvGraphicFramePr>
          <p:cNvPr id="8198" name="Object 10"/>
          <p:cNvGraphicFramePr>
            <a:graphicFrameLocks/>
          </p:cNvGraphicFramePr>
          <p:nvPr/>
        </p:nvGraphicFramePr>
        <p:xfrm>
          <a:off x="2305050" y="3838575"/>
          <a:ext cx="1814513" cy="1404938"/>
        </p:xfrm>
        <a:graphic>
          <a:graphicData uri="http://schemas.openxmlformats.org/presentationml/2006/ole">
            <mc:AlternateContent xmlns:mc="http://schemas.openxmlformats.org/markup-compatibility/2006">
              <mc:Choice xmlns:v="urn:schemas-microsoft-com:vml" Requires="v">
                <p:oleObj spid="_x0000_s8210" name="Microsoft ClipArt Gallery" r:id="rId9" imgW="8073360" imgH="6261120" progId="">
                  <p:embed/>
                </p:oleObj>
              </mc:Choice>
              <mc:Fallback>
                <p:oleObj name="Microsoft ClipArt Gallery" r:id="rId9" imgW="8073360" imgH="6261120" progId="">
                  <p:embed/>
                  <p:pic>
                    <p:nvPicPr>
                      <p:cNvPr id="0" name="Object 1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05050" y="3838575"/>
                        <a:ext cx="1814513" cy="1404938"/>
                      </a:xfrm>
                      <a:prstGeom prst="rect">
                        <a:avLst/>
                      </a:prstGeom>
                      <a:noFill/>
                      <a:ln>
                        <a:noFill/>
                      </a:ln>
                      <a:effectLst>
                        <a:outerShdw dist="17961" dir="13500000" algn="ctr" rotWithShape="0">
                          <a:schemeClr val="tx1">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pSp>
        <p:nvGrpSpPr>
          <p:cNvPr id="8199" name="Group 13"/>
          <p:cNvGrpSpPr>
            <a:grpSpLocks/>
          </p:cNvGrpSpPr>
          <p:nvPr/>
        </p:nvGrpSpPr>
        <p:grpSpPr bwMode="auto">
          <a:xfrm>
            <a:off x="468313" y="1219200"/>
            <a:ext cx="3557587" cy="1558925"/>
            <a:chOff x="468313" y="1981200"/>
            <a:chExt cx="3557587" cy="1558925"/>
          </a:xfrm>
        </p:grpSpPr>
        <p:sp>
          <p:nvSpPr>
            <p:cNvPr id="276487" name="Rectangle 7"/>
            <p:cNvSpPr>
              <a:spLocks noChangeArrowheads="1"/>
            </p:cNvSpPr>
            <p:nvPr/>
          </p:nvSpPr>
          <p:spPr bwMode="auto">
            <a:xfrm>
              <a:off x="468313" y="1981200"/>
              <a:ext cx="2270125" cy="1066800"/>
            </a:xfrm>
            <a:prstGeom prst="rect">
              <a:avLst/>
            </a:prstGeom>
            <a:noFill/>
            <a:ln w="12700">
              <a:noFill/>
              <a:miter lim="800000"/>
              <a:headEnd/>
              <a:tailEnd/>
            </a:ln>
            <a:effectLst/>
          </p:spPr>
          <p:txBody>
            <a:bodyPr lIns="90488" tIns="44450" rIns="90488" bIns="44450">
              <a:spAutoFit/>
            </a:bodyPr>
            <a:lstStyle/>
            <a:p>
              <a:pPr algn="ctr">
                <a:spcBef>
                  <a:spcPct val="50000"/>
                </a:spcBef>
                <a:defRPr/>
              </a:pPr>
              <a:r>
                <a:rPr lang="en-US" b="1">
                  <a:effectLst>
                    <a:outerShdw blurRad="38100" dist="38100" dir="2700000" algn="tl">
                      <a:srgbClr val="C0C0C0"/>
                    </a:outerShdw>
                  </a:effectLst>
                  <a:latin typeface="Arial" charset="0"/>
                  <a:ea typeface="ＭＳ Ｐゴシック" charset="-128"/>
                </a:rPr>
                <a:t>Estimates &amp; tests</a:t>
              </a:r>
            </a:p>
          </p:txBody>
        </p:sp>
        <p:graphicFrame>
          <p:nvGraphicFramePr>
            <p:cNvPr id="8204" name="Object 11"/>
            <p:cNvGraphicFramePr>
              <a:graphicFrameLocks/>
            </p:cNvGraphicFramePr>
            <p:nvPr/>
          </p:nvGraphicFramePr>
          <p:xfrm>
            <a:off x="2538413" y="2003425"/>
            <a:ext cx="1487487" cy="1536700"/>
          </p:xfrm>
          <a:graphic>
            <a:graphicData uri="http://schemas.openxmlformats.org/presentationml/2006/ole">
              <mc:AlternateContent xmlns:mc="http://schemas.openxmlformats.org/markup-compatibility/2006">
                <mc:Choice xmlns:v="urn:schemas-microsoft-com:vml" Requires="v">
                  <p:oleObj spid="_x0000_s8211" name="Microsoft ClipArt Gallery" r:id="rId11" imgW="7946280" imgH="8217000" progId="">
                    <p:embed/>
                  </p:oleObj>
                </mc:Choice>
                <mc:Fallback>
                  <p:oleObj name="Microsoft ClipArt Gallery" r:id="rId11" imgW="7946280" imgH="8217000" progId="">
                    <p:embed/>
                    <p:pic>
                      <p:nvPicPr>
                        <p:cNvPr id="0" name="Object 1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38413" y="2003425"/>
                          <a:ext cx="1487487" cy="1536700"/>
                        </a:xfrm>
                        <a:prstGeom prst="rect">
                          <a:avLst/>
                        </a:prstGeom>
                        <a:noFill/>
                        <a:ln>
                          <a:noFill/>
                        </a:ln>
                        <a:effectLst>
                          <a:outerShdw dist="17961" dir="13500000" algn="ctr" rotWithShape="0">
                            <a:schemeClr val="tx1">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pSp>
      <p:sp>
        <p:nvSpPr>
          <p:cNvPr id="8200" name="Slide Number Placeholder 15"/>
          <p:cNvSpPr>
            <a:spLocks noGrp="1"/>
          </p:cNvSpPr>
          <p:nvPr>
            <p:ph type="sldNum" sz="quarter" idx="10"/>
          </p:nvPr>
        </p:nvSpPr>
        <p:spPr>
          <a:xfrm>
            <a:off x="0" y="1271588"/>
            <a:ext cx="533400" cy="244475"/>
          </a:xfrm>
          <a:noFill/>
          <a:ln>
            <a:miter lim="800000"/>
          </a:ln>
        </p:spPr>
        <p:txBody>
          <a:bodyPr/>
          <a:lstStyle/>
          <a:p>
            <a:pPr>
              <a:lnSpc>
                <a:spcPct val="80000"/>
              </a:lnSpc>
            </a:pPr>
            <a:fld id="{8E3515BB-C8B2-47D6-A0DC-E443C6740997}" type="slidenum">
              <a:rPr lang="en-US" altLang="en-US" sz="1200" smtClean="0">
                <a:solidFill>
                  <a:srgbClr val="FFFFFF"/>
                </a:solidFill>
                <a:latin typeface="Times New Roman" pitchFamily="18" charset="0"/>
                <a:ea typeface="ＭＳ Ｐゴシック" pitchFamily="34" charset="-128"/>
              </a:rPr>
              <a:pPr>
                <a:lnSpc>
                  <a:spcPct val="80000"/>
                </a:lnSpc>
              </a:pPr>
              <a:t>8</a:t>
            </a:fld>
            <a:endParaRPr lang="en-US" altLang="en-US" sz="1200" smtClean="0">
              <a:solidFill>
                <a:srgbClr val="FFFFFF"/>
              </a:solidFill>
              <a:latin typeface="Times New Roman" pitchFamily="18" charset="0"/>
              <a:ea typeface="ＭＳ Ｐゴシック" pitchFamily="34" charset="-128"/>
            </a:endParaRPr>
          </a:p>
        </p:txBody>
      </p:sp>
      <p:sp>
        <p:nvSpPr>
          <p:cNvPr id="8201" name="Rectangle 2"/>
          <p:cNvSpPr txBox="1">
            <a:spLocks noChangeArrowheads="1"/>
          </p:cNvSpPr>
          <p:nvPr/>
        </p:nvSpPr>
        <p:spPr bwMode="auto">
          <a:xfrm>
            <a:off x="6858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bg1"/>
                </a:solidFill>
                <a:latin typeface="Times New Roman" pitchFamily="18" charset="0"/>
                <a:ea typeface="굴림" pitchFamily="34" charset="-127"/>
              </a:defRPr>
            </a:lvl1pPr>
            <a:lvl2pPr marL="742950" indent="-285750" eaLnBrk="0" hangingPunct="0">
              <a:defRPr>
                <a:solidFill>
                  <a:schemeClr val="bg1"/>
                </a:solidFill>
                <a:latin typeface="Times New Roman" pitchFamily="18" charset="0"/>
                <a:ea typeface="굴림" pitchFamily="34" charset="-127"/>
              </a:defRPr>
            </a:lvl2pPr>
            <a:lvl3pPr marL="1143000" indent="-228600" eaLnBrk="0" hangingPunct="0">
              <a:defRPr>
                <a:solidFill>
                  <a:schemeClr val="bg1"/>
                </a:solidFill>
                <a:latin typeface="Times New Roman" pitchFamily="18" charset="0"/>
                <a:ea typeface="굴림" pitchFamily="34" charset="-127"/>
              </a:defRPr>
            </a:lvl3pPr>
            <a:lvl4pPr marL="1600200" indent="-228600" eaLnBrk="0" hangingPunct="0">
              <a:defRPr>
                <a:solidFill>
                  <a:schemeClr val="bg1"/>
                </a:solidFill>
                <a:latin typeface="Times New Roman" pitchFamily="18" charset="0"/>
                <a:ea typeface="굴림" pitchFamily="34" charset="-127"/>
              </a:defRPr>
            </a:lvl4pPr>
            <a:lvl5pPr marL="2057400" indent="-228600" eaLnBrk="0" hangingPunct="0">
              <a:defRPr>
                <a:solidFill>
                  <a:schemeClr val="bg1"/>
                </a:solidFill>
                <a:latin typeface="Times New Roman" pitchFamily="18" charset="0"/>
                <a:ea typeface="굴림" pitchFamily="34" charset="-127"/>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a:solidFill>
                  <a:schemeClr val="bg1"/>
                </a:solidFill>
                <a:latin typeface="Times New Roman" pitchFamily="18" charset="0"/>
                <a:ea typeface="굴림" pitchFamily="34" charset="-127"/>
              </a:defRPr>
            </a:lvl9pPr>
          </a:lstStyle>
          <a:p>
            <a:pPr eaLnBrk="1" hangingPunct="1">
              <a:defRPr/>
            </a:pPr>
            <a:r>
              <a:rPr lang="en-US" altLang="en-US" sz="4400" dirty="0">
                <a:solidFill>
                  <a:srgbClr val="EBDDC3"/>
                </a:solidFill>
                <a:latin typeface="+mj-lt"/>
                <a:ea typeface="ＭＳ Ｐゴシック" pitchFamily="34" charset="-128"/>
                <a:cs typeface="+mj-cs"/>
              </a:rPr>
              <a:t>Inference Process</a:t>
            </a:r>
          </a:p>
        </p:txBody>
      </p:sp>
      <p:sp>
        <p:nvSpPr>
          <p:cNvPr id="19" name="Rectangle 6"/>
          <p:cNvSpPr>
            <a:spLocks noChangeArrowheads="1"/>
          </p:cNvSpPr>
          <p:nvPr/>
        </p:nvSpPr>
        <p:spPr bwMode="auto">
          <a:xfrm>
            <a:off x="392113" y="3954463"/>
            <a:ext cx="1947862" cy="1074737"/>
          </a:xfrm>
          <a:prstGeom prst="rect">
            <a:avLst/>
          </a:prstGeom>
          <a:noFill/>
          <a:ln w="12700">
            <a:noFill/>
            <a:miter lim="800000"/>
            <a:headEnd/>
            <a:tailEnd/>
          </a:ln>
          <a:effectLst/>
        </p:spPr>
        <p:txBody>
          <a:bodyPr lIns="90488" tIns="44450" rIns="90488" bIns="44450">
            <a:spAutoFit/>
          </a:bodyPr>
          <a:lstStyle/>
          <a:p>
            <a:pPr algn="ctr">
              <a:spcBef>
                <a:spcPct val="50000"/>
              </a:spcBef>
              <a:defRPr/>
            </a:pPr>
            <a:r>
              <a:rPr lang="en-US" b="1">
                <a:effectLst>
                  <a:outerShdw blurRad="38100" dist="38100" dir="2700000" algn="tl">
                    <a:srgbClr val="C0C0C0"/>
                  </a:outerShdw>
                </a:effectLst>
                <a:latin typeface="Arial" charset="0"/>
                <a:ea typeface="ＭＳ Ｐゴシック" charset="-128"/>
              </a:rPr>
              <a:t>Sample statistic</a:t>
            </a:r>
          </a:p>
        </p:txBody>
      </p:sp>
    </p:spTree>
  </p:cSld>
  <p:clrMapOvr>
    <a:masterClrMapping/>
  </p:clrMapOvr>
  <p:transition>
    <p:strips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12775" y="228600"/>
            <a:ext cx="8153400" cy="990600"/>
          </a:xfrm>
        </p:spPr>
        <p:txBody>
          <a:bodyPr/>
          <a:lstStyle/>
          <a:p>
            <a:r>
              <a:rPr lang="en-US" altLang="en-US" sz="3600" smtClean="0">
                <a:ea typeface="ＭＳ Ｐゴシック" pitchFamily="34" charset="-128"/>
              </a:rPr>
              <a:t>Section 6.5: Estimation of population mean </a:t>
            </a:r>
          </a:p>
        </p:txBody>
      </p:sp>
      <p:sp>
        <p:nvSpPr>
          <p:cNvPr id="9219" name="Content Placeholder 2"/>
          <p:cNvSpPr>
            <a:spLocks noGrp="1"/>
          </p:cNvSpPr>
          <p:nvPr>
            <p:ph sz="quarter" idx="1"/>
          </p:nvPr>
        </p:nvSpPr>
        <p:spPr>
          <a:xfrm>
            <a:off x="612775" y="1600200"/>
            <a:ext cx="8153400" cy="4495800"/>
          </a:xfrm>
        </p:spPr>
        <p:txBody>
          <a:bodyPr/>
          <a:lstStyle/>
          <a:p>
            <a:r>
              <a:rPr lang="en-US" altLang="en-US" smtClean="0">
                <a:ea typeface="ＭＳ Ｐゴシック" pitchFamily="34" charset="-128"/>
              </a:rPr>
              <a:t>We have a sample (x1, x2, …, xn) randomly sampled from a population</a:t>
            </a:r>
          </a:p>
          <a:p>
            <a:r>
              <a:rPr lang="en-US" altLang="en-US" smtClean="0">
                <a:ea typeface="ＭＳ Ｐゴシック" pitchFamily="34" charset="-128"/>
              </a:rPr>
              <a:t>The population mean µ and variance </a:t>
            </a:r>
            <a:r>
              <a:rPr lang="en-US" altLang="en-US" smtClean="0">
                <a:ea typeface="ＭＳ Ｐゴシック" pitchFamily="34" charset="-128"/>
                <a:sym typeface="Symbol" pitchFamily="18" charset="2"/>
              </a:rPr>
              <a:t>^2 are unknown</a:t>
            </a:r>
            <a:endParaRPr lang="en-US" altLang="en-US" smtClean="0">
              <a:ea typeface="ＭＳ Ｐゴシック" pitchFamily="34" charset="-128"/>
            </a:endParaRPr>
          </a:p>
          <a:p>
            <a:r>
              <a:rPr lang="en-US" altLang="en-US" smtClean="0">
                <a:ea typeface="ＭＳ Ｐゴシック" pitchFamily="34" charset="-128"/>
              </a:rPr>
              <a:t>Question: how to use the observed sample (x1, …, xn) to estimate µ and </a:t>
            </a:r>
            <a:r>
              <a:rPr lang="en-US" altLang="en-US" smtClean="0">
                <a:ea typeface="ＭＳ Ｐゴシック" pitchFamily="34" charset="-128"/>
                <a:sym typeface="Symbol" pitchFamily="18" charset="2"/>
              </a:rPr>
              <a:t>^2?</a:t>
            </a:r>
          </a:p>
        </p:txBody>
      </p:sp>
      <p:sp>
        <p:nvSpPr>
          <p:cNvPr id="9220" name="Slide Number Placeholder 3"/>
          <p:cNvSpPr>
            <a:spLocks noGrp="1"/>
          </p:cNvSpPr>
          <p:nvPr>
            <p:ph type="sldNum" sz="quarter" idx="10"/>
          </p:nvPr>
        </p:nvSpPr>
        <p:spPr>
          <a:xfrm>
            <a:off x="0" y="1271588"/>
            <a:ext cx="533400" cy="244475"/>
          </a:xfrm>
          <a:noFill/>
        </p:spPr>
        <p:txBody>
          <a:bodyPr/>
          <a:lstStyle/>
          <a:p>
            <a:pPr>
              <a:lnSpc>
                <a:spcPct val="80000"/>
              </a:lnSpc>
            </a:pPr>
            <a:fld id="{FEEDFC92-DE93-4631-9341-E35131022CF9}" type="slidenum">
              <a:rPr lang="en-US" altLang="en-US" sz="1200" smtClean="0">
                <a:solidFill>
                  <a:srgbClr val="FFFFFF"/>
                </a:solidFill>
                <a:latin typeface="Times New Roman" pitchFamily="18" charset="0"/>
                <a:ea typeface="ＭＳ Ｐゴシック" pitchFamily="34" charset="-128"/>
              </a:rPr>
              <a:pPr>
                <a:lnSpc>
                  <a:spcPct val="80000"/>
                </a:lnSpc>
              </a:pPr>
              <a:t>9</a:t>
            </a:fld>
            <a:endParaRPr lang="en-US" altLang="en-US" sz="1200" smtClean="0">
              <a:solidFill>
                <a:srgbClr val="FFFFFF"/>
              </a:solidFill>
              <a:latin typeface="Times New Roman" pitchFamily="18" charset="0"/>
              <a:ea typeface="ＭＳ Ｐゴシック" pitchFamily="34" charset="-128"/>
            </a:endParaRPr>
          </a:p>
        </p:txBody>
      </p:sp>
    </p:spTree>
  </p:cSld>
  <p:clrMapOvr>
    <a:masterClrMapping/>
  </p:clrMapOvr>
</p:sld>
</file>

<file path=ppt/theme/theme1.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w Cen MT"/>
        <a:ea typeface="굴림"/>
        <a:cs typeface="굴림"/>
      </a:majorFont>
      <a:minorFont>
        <a:latin typeface="Tw Cen MT"/>
        <a:ea typeface="굴림"/>
        <a:cs typeface="굴림"/>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95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Times New Roman"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95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Times New Roman"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2422</TotalTime>
  <Words>1466</Words>
  <Application>Microsoft Office PowerPoint</Application>
  <PresentationFormat>On-screen Show (4:3)</PresentationFormat>
  <Paragraphs>185</Paragraphs>
  <Slides>33</Slides>
  <Notes>8</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33</vt:i4>
      </vt:variant>
    </vt:vector>
  </HeadingPairs>
  <TitlesOfParts>
    <vt:vector size="37" baseType="lpstr">
      <vt:lpstr>1_Office Theme</vt:lpstr>
      <vt:lpstr>ClipArt</vt:lpstr>
      <vt:lpstr>Microsoft ClipArt Gallery</vt:lpstr>
      <vt:lpstr>Equation</vt:lpstr>
      <vt:lpstr>PowerPoint Presentation</vt:lpstr>
      <vt:lpstr>PowerPoint Presentation</vt:lpstr>
      <vt:lpstr>Statistical inference</vt:lpstr>
      <vt:lpstr>Two examples of estimation </vt:lpstr>
      <vt:lpstr>Point estimation and interval estimation</vt:lpstr>
      <vt:lpstr>PowerPoint Presentation</vt:lpstr>
      <vt:lpstr>Towards statistical inference</vt:lpstr>
      <vt:lpstr>PowerPoint Presentation</vt:lpstr>
      <vt:lpstr>Section 6.5: Estimation of population mean </vt:lpstr>
      <vt:lpstr>Point estimator of population mean and variance</vt:lpstr>
      <vt:lpstr>Sampling distribution of sample mean  </vt:lpstr>
      <vt:lpstr>An example of sampling distribution </vt:lpstr>
      <vt:lpstr>Sample mean is an unbiased estimator of population mean </vt:lpstr>
      <vt:lpstr>     is minimum variance unbiased estimator of µ</vt:lpstr>
      <vt:lpstr>Standard error of mean </vt:lpstr>
      <vt:lpstr>Use         to estimate    </vt:lpstr>
      <vt:lpstr>An example of standard error</vt:lpstr>
      <vt:lpstr>Summary of sampling distribution of  </vt:lpstr>
      <vt:lpstr>The Central Limit Theorem</vt:lpstr>
      <vt:lpstr>Illustration of Central limit Theorem (CLT)</vt:lpstr>
      <vt:lpstr>An example of using CLT</vt:lpstr>
      <vt:lpstr>Interval estimation</vt:lpstr>
      <vt:lpstr>Motivation for t-distribution  </vt:lpstr>
      <vt:lpstr>T-distribution</vt:lpstr>
      <vt:lpstr>T-table</vt:lpstr>
      <vt:lpstr>Normal density and t densities</vt:lpstr>
      <vt:lpstr>Comparison of normal and t distributions</vt:lpstr>
      <vt:lpstr>100%×(1-α) area</vt:lpstr>
      <vt:lpstr>Our goal is get a 95% interval estimation</vt:lpstr>
      <vt:lpstr>Develop a confidence interval formula </vt:lpstr>
      <vt:lpstr>Confidence interval</vt:lpstr>
      <vt:lpstr>Confidence interval (when n is large)</vt:lpstr>
      <vt:lpstr>Factors affecting the length of a CI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Biostatistics</dc:title>
  <dc:creator>ohc03</dc:creator>
  <cp:lastModifiedBy>fenyo</cp:lastModifiedBy>
  <cp:revision>185</cp:revision>
  <dcterms:modified xsi:type="dcterms:W3CDTF">2014-10-01T22:10:18Z</dcterms:modified>
</cp:coreProperties>
</file>