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9" r:id="rId8"/>
    <p:sldId id="261" r:id="rId9"/>
    <p:sldId id="263" r:id="rId10"/>
    <p:sldId id="264" r:id="rId11"/>
    <p:sldId id="266" r:id="rId12"/>
    <p:sldId id="267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7D661-1836-44F7-8FAF-35E8F866ECD3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Python: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8490" y="2233047"/>
            <a:ext cx="7745505" cy="4406935"/>
          </a:xfrm>
        </p:spPr>
        <p:txBody>
          <a:bodyPr>
            <a:normAutofit/>
          </a:bodyPr>
          <a:lstStyle/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preadsheet[0]</a:t>
            </a:r>
          </a:p>
          <a:p>
            <a:r>
              <a:rPr lang="en-US" dirty="0" smtClean="0"/>
              <a:t>Now retrieve the the second element of the first sublist within spreadsheet (hint: go check out the slide on indexing lists for an idea of syntax)</a:t>
            </a:r>
          </a:p>
          <a:p>
            <a:pPr lvl="1"/>
            <a:r>
              <a:rPr lang="en-US" dirty="0" smtClean="0"/>
              <a:t>Your indexing should return 2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6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8732"/>
          </a:xfrm>
        </p:spPr>
        <p:txBody>
          <a:bodyPr>
            <a:normAutofit/>
          </a:bodyPr>
          <a:lstStyle/>
          <a:p>
            <a:r>
              <a:rPr lang="en-US" dirty="0"/>
              <a:t>Now just for fun retrieve the first row (or sublist) </a:t>
            </a:r>
            <a:r>
              <a:rPr lang="en-US" dirty="0" smtClean="0"/>
              <a:t>of spreadsheet and save it as the variable first_row, this is going to be our list we work with:</a:t>
            </a:r>
          </a:p>
          <a:p>
            <a:pPr lvl="1"/>
            <a:r>
              <a:rPr lang="en-US" dirty="0" smtClean="0"/>
              <a:t>Type and press enter:</a:t>
            </a:r>
          </a:p>
          <a:p>
            <a:pPr lvl="2"/>
            <a:r>
              <a:rPr lang="en-US" dirty="0" smtClean="0"/>
              <a:t>first_row = spreadsheet[0] </a:t>
            </a:r>
          </a:p>
          <a:p>
            <a:r>
              <a:rPr lang="en-US" dirty="0" smtClean="0"/>
              <a:t>We are going to multiply each element of first_row by 2.  First we are going to try first_row*2</a:t>
            </a:r>
          </a:p>
          <a:p>
            <a:pPr lvl="1"/>
            <a:r>
              <a:rPr lang="en-US" dirty="0" smtClean="0"/>
              <a:t>Type and press enter:</a:t>
            </a:r>
          </a:p>
          <a:p>
            <a:pPr lvl="2"/>
            <a:r>
              <a:rPr lang="en-US" dirty="0"/>
              <a:t>first_row*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This doesn’t give us what we want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on each element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9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528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Next we are going to try multiplying </a:t>
            </a:r>
            <a:r>
              <a:rPr lang="en-US" dirty="0"/>
              <a:t>each element of first_row by 2 using indexing.  Store your answer as a list to a variable called answer. </a:t>
            </a:r>
          </a:p>
          <a:p>
            <a:pPr lvl="2"/>
            <a:r>
              <a:rPr lang="en-US" dirty="0"/>
              <a:t>answer = [&lt;your answer here&gt;]</a:t>
            </a:r>
          </a:p>
          <a:p>
            <a:pPr lvl="2"/>
            <a:r>
              <a:rPr lang="en-US" dirty="0"/>
              <a:t>When you </a:t>
            </a:r>
            <a:r>
              <a:rPr lang="en-US" dirty="0" smtClean="0"/>
              <a:t>retrieve </a:t>
            </a:r>
            <a:r>
              <a:rPr lang="en-US" dirty="0"/>
              <a:t>answer it should return:</a:t>
            </a:r>
          </a:p>
          <a:p>
            <a:pPr marL="1188720" lvl="3" indent="0">
              <a:buNone/>
            </a:pPr>
            <a:r>
              <a:rPr lang="en-US" dirty="0"/>
              <a:t>&gt;&gt;&gt;[2, 4, 6]</a:t>
            </a:r>
          </a:p>
          <a:p>
            <a:r>
              <a:rPr lang="en-US" dirty="0" smtClean="0"/>
              <a:t>Check to see if your answer function works with a different list.</a:t>
            </a:r>
          </a:p>
          <a:p>
            <a:pPr lvl="1"/>
            <a:r>
              <a:rPr lang="en-US" dirty="0" smtClean="0"/>
              <a:t>Press </a:t>
            </a:r>
            <a:r>
              <a:rPr lang="en-US" dirty="0"/>
              <a:t>and type enter:</a:t>
            </a:r>
          </a:p>
          <a:p>
            <a:pPr lvl="2"/>
            <a:r>
              <a:rPr lang="en-US" dirty="0"/>
              <a:t>first_row </a:t>
            </a:r>
            <a:r>
              <a:rPr lang="en-US" dirty="0" smtClean="0"/>
              <a:t>= spreadsheet[1]</a:t>
            </a:r>
            <a:endParaRPr lang="en-US" dirty="0"/>
          </a:p>
          <a:p>
            <a:r>
              <a:rPr lang="en-US" dirty="0" smtClean="0"/>
              <a:t>Retype your answer = [&lt;</a:t>
            </a:r>
            <a:r>
              <a:rPr lang="en-US" dirty="0"/>
              <a:t>your answer here</a:t>
            </a:r>
            <a:r>
              <a:rPr lang="en-US" dirty="0" smtClean="0"/>
              <a:t>&gt;] or use the up </a:t>
            </a:r>
            <a:r>
              <a:rPr lang="en-US" dirty="0"/>
              <a:t>arrow to retrieve what you input for </a:t>
            </a:r>
            <a:r>
              <a:rPr lang="en-US" dirty="0" smtClean="0"/>
              <a:t>answer. When you </a:t>
            </a:r>
            <a:r>
              <a:rPr lang="en-US" dirty="0"/>
              <a:t>retrieve your answer variable does it return the correct math still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Take home: it’s painful to have to explicitly do an operation on each element of a list, particularly when that list is large.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operations on each element of a list</a:t>
            </a:r>
          </a:p>
        </p:txBody>
      </p:sp>
    </p:spTree>
    <p:extLst>
      <p:ext uri="{BB962C8B-B14F-4D97-AF65-F5344CB8AC3E}">
        <p14:creationId xmlns:p14="http://schemas.microsoft.com/office/powerpoint/2010/main" val="339637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have a list of genes with 5’UTRs of different lengths.  You are interested in knowing which gene out of your list has the highest %GC content in its 5’UTR.  The gene name is followed by its 5’ UTR sequence in the list.  Write a python script that will determine the gene with the highest %GC content and will output that gene name followed by it’s %GC content.</a:t>
            </a:r>
          </a:p>
          <a:p>
            <a:r>
              <a:rPr lang="en-US" dirty="0"/>
              <a:t>genelist = ['NUDT21','CCTGCGGAAGATCGGCACTAGAATAGCCAGAACCGTTTCTCTGAGGCTTCCGGCCTTCCCTCCCACTAATAATTCTGAGG', 'HSPD1','CCATCGGTAGCGCATCCTTAGTCCAATTAAGTCCCTATCCAGGCGCTCCGCCGAAGGTCTATATCCATTTGTCAGCAGACACGC', 'TOP2B','CCACCCTCGTGGTATGGCTAGGCATTCAGGAACCGGAGAACGCTTCAGACCAGCCCGGACTGGGAACCTGCGGGCAGTAGGTGGAAT']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4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79509"/>
            <a:ext cx="7745505" cy="49391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Breaking down the homework:</a:t>
            </a:r>
          </a:p>
          <a:p>
            <a:pPr lvl="1"/>
            <a:r>
              <a:rPr lang="en-US" sz="1600" dirty="0" smtClean="0"/>
              <a:t>1. index the original list to return 2 separate lists, one containing gene names, the other containing sequences</a:t>
            </a:r>
          </a:p>
          <a:p>
            <a:pPr lvl="1"/>
            <a:r>
              <a:rPr lang="en-US" sz="1600" dirty="0" smtClean="0"/>
              <a:t>2. create a formula for calculating GC content on one sequence in the list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dirty="0"/>
              <a:t>O</a:t>
            </a:r>
            <a:r>
              <a:rPr lang="en-US" sz="1600" dirty="0" smtClean="0"/>
              <a:t>nce this formula is working you will use it within a for loop you will build in 3.  You can erase this step once you imbed your formula in the for loop.</a:t>
            </a:r>
          </a:p>
          <a:p>
            <a:pPr lvl="1"/>
            <a:r>
              <a:rPr lang="en-US" sz="1600" dirty="0" smtClean="0"/>
              <a:t>3. Build a for loop to iterate through the list containing sequences. </a:t>
            </a:r>
          </a:p>
          <a:p>
            <a:pPr lvl="2"/>
            <a:r>
              <a:rPr lang="en-US" sz="1600" dirty="0" smtClean="0"/>
              <a:t> Within the for loop, imbed the formula you created in 2., however instead of acting on one sequence, your formula must act on the variable within the for loop.</a:t>
            </a:r>
          </a:p>
          <a:p>
            <a:pPr lvl="2"/>
            <a:r>
              <a:rPr lang="en-US" sz="1600" dirty="0" smtClean="0"/>
              <a:t>append the output of the for loop to an empty list</a:t>
            </a:r>
          </a:p>
          <a:p>
            <a:pPr lvl="1"/>
            <a:r>
              <a:rPr lang="en-US" sz="1600" dirty="0" smtClean="0"/>
              <a:t>4. Find the max of the list containing GC content.</a:t>
            </a:r>
          </a:p>
          <a:p>
            <a:pPr lvl="1"/>
            <a:r>
              <a:rPr lang="en-US" sz="1600" dirty="0" smtClean="0"/>
              <a:t>5. Find the index of the max</a:t>
            </a:r>
          </a:p>
          <a:p>
            <a:pPr lvl="1"/>
            <a:r>
              <a:rPr lang="en-US" sz="1600" dirty="0" smtClean="0"/>
              <a:t>6. Use this index to pull out the gene name of the gene with the highest GC content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09 at 10.46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27" b="-7882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3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3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codeacademy for more practice – only 13 hour tutorial</a:t>
            </a:r>
          </a:p>
          <a:p>
            <a:r>
              <a:rPr lang="en-US" dirty="0" smtClean="0"/>
              <a:t>Check out the website for homework answers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88591"/>
            <a:ext cx="7745505" cy="3967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All objects can be stored in memory as variables, and variables can be used to refer to the objects</a:t>
            </a:r>
          </a:p>
          <a:p>
            <a:r>
              <a:rPr lang="en-US" sz="1800" dirty="0" smtClean="0"/>
              <a:t>String objects are in quotes</a:t>
            </a:r>
          </a:p>
          <a:p>
            <a:r>
              <a:rPr lang="en-US" sz="1800" dirty="0" smtClean="0"/>
              <a:t>Number objects can come in multiple types, we talked about integers and floats</a:t>
            </a:r>
          </a:p>
          <a:p>
            <a:r>
              <a:rPr lang="en-US" sz="1800" dirty="0" smtClean="0"/>
              <a:t>Sequence operations like indexing can be performed on strings and not numbers</a:t>
            </a:r>
          </a:p>
          <a:p>
            <a:r>
              <a:rPr lang="en-US" sz="1800" dirty="0" smtClean="0"/>
              <a:t> Indexing starts at [0:length of string:increments] </a:t>
            </a:r>
          </a:p>
          <a:p>
            <a:r>
              <a:rPr lang="en-US" sz="1800" dirty="0" smtClean="0"/>
              <a:t>Methods or functions act on objects, we talked about string methods:</a:t>
            </a:r>
          </a:p>
          <a:p>
            <a:pPr lvl="1"/>
            <a:r>
              <a:rPr lang="en-US" sz="1800" dirty="0"/>
              <a:t>l</a:t>
            </a:r>
            <a:r>
              <a:rPr lang="en-US" sz="1800" dirty="0" smtClean="0"/>
              <a:t>en()</a:t>
            </a:r>
          </a:p>
          <a:p>
            <a:pPr lvl="1"/>
            <a:r>
              <a:rPr lang="en-US" sz="1800" dirty="0" smtClean="0"/>
              <a:t>.split()</a:t>
            </a:r>
          </a:p>
          <a:p>
            <a:pPr lvl="1"/>
            <a:r>
              <a:rPr lang="en-US" sz="1800" dirty="0" smtClean="0"/>
              <a:t>.find()</a:t>
            </a:r>
          </a:p>
          <a:p>
            <a:pPr lvl="1"/>
            <a:r>
              <a:rPr lang="en-US" sz="1800" dirty="0" smtClean="0"/>
              <a:t>.count()</a:t>
            </a:r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5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and hit enter: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ample_name = ‘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Rep2_4Epositive_HD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Now index </a:t>
            </a:r>
            <a:r>
              <a:rPr lang="en-US" dirty="0" err="1" smtClean="0"/>
              <a:t>sample_name</a:t>
            </a:r>
            <a:r>
              <a:rPr lang="en-US" smtClean="0"/>
              <a:t> so </a:t>
            </a:r>
            <a:r>
              <a:rPr lang="en-US" dirty="0" smtClean="0"/>
              <a:t>that the output is ‘HD’</a:t>
            </a:r>
          </a:p>
          <a:p>
            <a:r>
              <a:rPr lang="en-US" dirty="0" smtClean="0"/>
              <a:t>Type and hit enter:</a:t>
            </a:r>
          </a:p>
          <a:p>
            <a:pPr lvl="1"/>
            <a:r>
              <a:rPr lang="en-US" dirty="0" smtClean="0"/>
              <a:t>sample_type = sample_name.split(‘_’)</a:t>
            </a:r>
          </a:p>
          <a:p>
            <a:r>
              <a:rPr lang="en-US" dirty="0">
                <a:solidFill>
                  <a:schemeClr val="tx1"/>
                </a:solidFill>
              </a:rPr>
              <a:t>The split method takes as input a string and returns a list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Type and hit enter: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sample_type[-1]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Notice that lists can be indexed like strings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37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Lists are </a:t>
            </a:r>
            <a:r>
              <a:rPr lang="en-US" b="1" dirty="0" smtClean="0"/>
              <a:t>positionally ordered</a:t>
            </a:r>
            <a:r>
              <a:rPr lang="en-US" dirty="0" smtClean="0"/>
              <a:t> collections of arbitrarily typed objects denoted by brackets</a:t>
            </a:r>
          </a:p>
          <a:p>
            <a:r>
              <a:rPr lang="en-US" dirty="0" smtClean="0"/>
              <a:t>Type and press enter:</a:t>
            </a:r>
          </a:p>
          <a:p>
            <a:pPr lvl="1"/>
            <a:r>
              <a:rPr lang="tr-TR" dirty="0" smtClean="0"/>
              <a:t>L </a:t>
            </a:r>
            <a:r>
              <a:rPr lang="tr-TR" dirty="0"/>
              <a:t>= </a:t>
            </a:r>
            <a:r>
              <a:rPr lang="tr-TR" dirty="0" smtClean="0"/>
              <a:t>[6, </a:t>
            </a:r>
            <a:r>
              <a:rPr lang="tr-TR" dirty="0"/>
              <a:t>'spam', 1.23] </a:t>
            </a:r>
            <a:endParaRPr lang="tr-TR" dirty="0" smtClean="0"/>
          </a:p>
          <a:p>
            <a:pPr lvl="1"/>
            <a:r>
              <a:rPr lang="tr-TR" dirty="0" smtClean="0"/>
              <a:t>L2 = [1+2+3, ‘spam’, 1.23]</a:t>
            </a:r>
          </a:p>
          <a:p>
            <a:r>
              <a:rPr lang="tr-TR" dirty="0" smtClean="0"/>
              <a:t>Empty lists look like this: </a:t>
            </a:r>
          </a:p>
          <a:p>
            <a:pPr lvl="1"/>
            <a:r>
              <a:rPr lang="tr-TR" dirty="0" smtClean="0"/>
              <a:t>Type and press enter (Note that we overwrote the previous variable L):</a:t>
            </a:r>
          </a:p>
          <a:p>
            <a:pPr lvl="2"/>
            <a:r>
              <a:rPr lang="tr-TR" dirty="0" smtClean="0"/>
              <a:t>L = []</a:t>
            </a:r>
            <a:endParaRPr lang="tr-TR" dirty="0"/>
          </a:p>
          <a:p>
            <a:r>
              <a:rPr lang="en-US" dirty="0" smtClean="0"/>
              <a:t>Sequence operations that we performed on strings like concatenating (+ or *), indexing, and finding the length can also be performed on lists</a:t>
            </a:r>
          </a:p>
          <a:p>
            <a:pPr lvl="1"/>
            <a:r>
              <a:rPr lang="en-US" dirty="0" smtClean="0"/>
              <a:t>Sequence operations must be performed on object types that are the same, meaning [‘a’, ‘b’, ‘c’] + ‘d’ doesn’t work</a:t>
            </a:r>
          </a:p>
          <a:p>
            <a:r>
              <a:rPr lang="en-US" dirty="0" smtClean="0"/>
              <a:t>However, there are methods that are only associated with lists, just like there are methods that can only be used with strings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Lists]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.append()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.index</a:t>
            </a:r>
          </a:p>
          <a:p>
            <a:r>
              <a:rPr lang="en-US" dirty="0" smtClean="0"/>
              <a:t>Type and hit enter:</a:t>
            </a:r>
          </a:p>
          <a:p>
            <a:pPr lvl="1"/>
            <a:r>
              <a:rPr lang="en-US" dirty="0" smtClean="0"/>
              <a:t>example_list = []</a:t>
            </a:r>
          </a:p>
          <a:p>
            <a:pPr lvl="1"/>
            <a:r>
              <a:rPr lang="en-US" dirty="0" smtClean="0"/>
              <a:t>example_list.append(4)</a:t>
            </a:r>
          </a:p>
          <a:p>
            <a:pPr lvl="1"/>
            <a:r>
              <a:rPr lang="en-US" dirty="0" smtClean="0"/>
              <a:t>example_list</a:t>
            </a:r>
          </a:p>
          <a:p>
            <a:pPr lvl="1"/>
            <a:r>
              <a:rPr lang="en-US" dirty="0" smtClean="0"/>
              <a:t>example_list.append(5)</a:t>
            </a:r>
          </a:p>
          <a:p>
            <a:pPr lvl="1"/>
            <a:r>
              <a:rPr lang="en-US" dirty="0" smtClean="0"/>
              <a:t>example_list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ax(example_list)</a:t>
            </a:r>
          </a:p>
          <a:p>
            <a:pPr lvl="1"/>
            <a:r>
              <a:rPr lang="en-US" dirty="0" smtClean="0"/>
              <a:t>example_list.index(5)</a:t>
            </a:r>
          </a:p>
          <a:p>
            <a:r>
              <a:rPr lang="en-US" dirty="0" smtClean="0"/>
              <a:t>There are many many more list methods, these are just the ones that will get you through the homework.  We will cover more in the future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[List]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and press enter:</a:t>
            </a:r>
          </a:p>
          <a:p>
            <a:pPr lvl="1"/>
            <a:r>
              <a:rPr lang="en-US" b="1" dirty="0" smtClean="0"/>
              <a:t> </a:t>
            </a:r>
            <a:r>
              <a:rPr lang="en-US" dirty="0"/>
              <a:t>L = [123, 'spam', 1.23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len(L)</a:t>
            </a:r>
          </a:p>
          <a:p>
            <a:pPr lvl="1"/>
            <a:r>
              <a:rPr lang="en-US" dirty="0"/>
              <a:t>L[0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do you index L to retrieve the last element?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L[1][0]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L[0][0]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 does L[1][0] work and L[0][0] return an error?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with [Lists]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0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matrices with 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798" y="2240280"/>
            <a:ext cx="8289895" cy="3877056"/>
          </a:xfrm>
        </p:spPr>
        <p:txBody>
          <a:bodyPr/>
          <a:lstStyle/>
          <a:p>
            <a:r>
              <a:rPr lang="en-US" dirty="0" smtClean="0"/>
              <a:t>Because lists can contain many different types of objects, lists can contain lists.</a:t>
            </a:r>
          </a:p>
          <a:p>
            <a:r>
              <a:rPr lang="en-US" dirty="0" smtClean="0"/>
              <a:t>Type and press enter: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preadsheet = [[1, 2, 3], [4,5,6],[7,8,9]]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many sublists are there within spreadsheet?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92676806"/>
              </p:ext>
            </p:extLst>
          </p:nvPr>
        </p:nvGraphicFramePr>
        <p:xfrm>
          <a:off x="477227" y="4998160"/>
          <a:ext cx="2794266" cy="1657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880"/>
                <a:gridCol w="933746"/>
                <a:gridCol w="845640"/>
              </a:tblGrid>
              <a:tr h="5473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5490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5490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822" y="4489184"/>
            <a:ext cx="31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Pretend I’m a spreadsheet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98432" y="4832642"/>
            <a:ext cx="3487370" cy="1425581"/>
            <a:chOff x="4957383" y="4119852"/>
            <a:chExt cx="3487370" cy="1425581"/>
          </a:xfrm>
        </p:grpSpPr>
        <p:sp>
          <p:nvSpPr>
            <p:cNvPr id="7" name="TextBox 6"/>
            <p:cNvSpPr txBox="1"/>
            <p:nvPr/>
          </p:nvSpPr>
          <p:spPr>
            <a:xfrm>
              <a:off x="5355198" y="4119852"/>
              <a:ext cx="283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Graphical representation: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7383" y="4622103"/>
              <a:ext cx="3487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Spreadsheet =   </a:t>
              </a:r>
              <a:r>
                <a:rPr lang="en-US" dirty="0"/>
                <a:t>[[1, 2, 3], </a:t>
              </a:r>
              <a:endParaRPr lang="en-US" dirty="0" smtClean="0"/>
            </a:p>
            <a:p>
              <a:pPr lvl="1"/>
              <a:r>
                <a:rPr lang="en-US" dirty="0"/>
                <a:t>	</a:t>
              </a:r>
              <a:r>
                <a:rPr lang="en-US" dirty="0" smtClean="0"/>
                <a:t>	      [4 ,</a:t>
              </a:r>
              <a:r>
                <a:rPr lang="en-US" dirty="0"/>
                <a:t>5</a:t>
              </a:r>
              <a:r>
                <a:rPr lang="en-US" dirty="0" smtClean="0"/>
                <a:t>, 6</a:t>
              </a:r>
              <a:r>
                <a:rPr lang="en-US" dirty="0"/>
                <a:t>]</a:t>
              </a:r>
              <a:r>
                <a:rPr lang="en-US" dirty="0" smtClean="0"/>
                <a:t>,</a:t>
              </a:r>
            </a:p>
            <a:p>
              <a:pPr lvl="1"/>
              <a:r>
                <a:rPr lang="en-US" dirty="0"/>
                <a:t>	</a:t>
              </a:r>
              <a:r>
                <a:rPr lang="en-US" dirty="0" smtClean="0"/>
                <a:t>	      [7 ,</a:t>
              </a:r>
              <a:r>
                <a:rPr lang="en-US" dirty="0"/>
                <a:t>8</a:t>
              </a:r>
              <a:r>
                <a:rPr lang="en-US" dirty="0" smtClean="0"/>
                <a:t>, 9</a:t>
              </a:r>
              <a:r>
                <a:rPr lang="en-US" dirty="0"/>
                <a:t>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38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4320</TotalTime>
  <Words>1140</Words>
  <Application>Microsoft Macintosh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Hardcover</vt:lpstr>
      <vt:lpstr>Coding Club</vt:lpstr>
      <vt:lpstr>Agenda</vt:lpstr>
      <vt:lpstr>Homework</vt:lpstr>
      <vt:lpstr>Review:</vt:lpstr>
      <vt:lpstr>String Exercise</vt:lpstr>
      <vt:lpstr>[Lists]</vt:lpstr>
      <vt:lpstr>[List] methods</vt:lpstr>
      <vt:lpstr>Indexing with [Lists]</vt:lpstr>
      <vt:lpstr>Building matrices with lists</vt:lpstr>
      <vt:lpstr>Indexing matrices</vt:lpstr>
      <vt:lpstr>Performing operations on each element of a list</vt:lpstr>
      <vt:lpstr>Performing operations on each element of a list</vt:lpstr>
      <vt:lpstr>Homework</vt:lpstr>
      <vt:lpstr>Homework cont.</vt:lpstr>
      <vt:lpstr>Homework 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</dc:title>
  <dc:creator>Amanda Ernlund</dc:creator>
  <cp:lastModifiedBy>Amanda Ernlund</cp:lastModifiedBy>
  <cp:revision>33</cp:revision>
  <dcterms:created xsi:type="dcterms:W3CDTF">2015-06-29T18:23:09Z</dcterms:created>
  <dcterms:modified xsi:type="dcterms:W3CDTF">2015-07-10T16:19:18Z</dcterms:modified>
</cp:coreProperties>
</file>