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0" r:id="rId4"/>
    <p:sldId id="257" r:id="rId5"/>
    <p:sldId id="258" r:id="rId6"/>
    <p:sldId id="262" r:id="rId7"/>
    <p:sldId id="261" r:id="rId8"/>
    <p:sldId id="265" r:id="rId9"/>
    <p:sldId id="281" r:id="rId10"/>
    <p:sldId id="267" r:id="rId11"/>
    <p:sldId id="268" r:id="rId12"/>
    <p:sldId id="269" r:id="rId13"/>
    <p:sldId id="271" r:id="rId14"/>
    <p:sldId id="283" r:id="rId15"/>
    <p:sldId id="282" r:id="rId16"/>
    <p:sldId id="273" r:id="rId17"/>
    <p:sldId id="274" r:id="rId18"/>
    <p:sldId id="275" r:id="rId19"/>
    <p:sldId id="276" r:id="rId20"/>
    <p:sldId id="277" r:id="rId21"/>
    <p:sldId id="278" r:id="rId22"/>
    <p:sldId id="266" r:id="rId23"/>
    <p:sldId id="270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3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664743-3938-B94B-8C47-8A647BA3B360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67F410-0F83-7E46-B3C8-0BC86D5A8604}">
      <dgm:prSet phldrT="[Text]"/>
      <dgm:spPr/>
      <dgm:t>
        <a:bodyPr/>
        <a:lstStyle/>
        <a:p>
          <a:r>
            <a:rPr lang="en-US" dirty="0" smtClean="0"/>
            <a:t>‘p’</a:t>
          </a:r>
          <a:endParaRPr lang="en-US" dirty="0"/>
        </a:p>
      </dgm:t>
    </dgm:pt>
    <dgm:pt modelId="{4195E8FD-8EFA-BF4B-B35E-DD635FBF7723}" type="parTrans" cxnId="{E5AC6105-100B-6845-8452-3027252865C4}">
      <dgm:prSet/>
      <dgm:spPr/>
      <dgm:t>
        <a:bodyPr/>
        <a:lstStyle/>
        <a:p>
          <a:endParaRPr lang="en-US"/>
        </a:p>
      </dgm:t>
    </dgm:pt>
    <dgm:pt modelId="{33C20807-D9D7-A64A-A9E1-BA7D2E725212}" type="sibTrans" cxnId="{E5AC6105-100B-6845-8452-3027252865C4}">
      <dgm:prSet/>
      <dgm:spPr/>
      <dgm:t>
        <a:bodyPr/>
        <a:lstStyle/>
        <a:p>
          <a:endParaRPr lang="en-US"/>
        </a:p>
      </dgm:t>
    </dgm:pt>
    <dgm:pt modelId="{DC3C9034-41C7-3F4C-9342-5CA8617D2391}">
      <dgm:prSet phldrT="[Text]"/>
      <dgm:spPr/>
      <dgm:t>
        <a:bodyPr/>
        <a:lstStyle/>
        <a:p>
          <a:r>
            <a:rPr lang="en-US" dirty="0" smtClean="0"/>
            <a:t>‘This is the beginning of the word’</a:t>
          </a:r>
          <a:endParaRPr lang="en-US" dirty="0"/>
        </a:p>
      </dgm:t>
    </dgm:pt>
    <dgm:pt modelId="{87BBCEB7-8E7D-DD4A-96B7-5CA79565A9E3}" type="parTrans" cxnId="{A79C1651-05A2-D049-BB1D-E0C1A9FED926}">
      <dgm:prSet/>
      <dgm:spPr/>
      <dgm:t>
        <a:bodyPr/>
        <a:lstStyle/>
        <a:p>
          <a:endParaRPr lang="en-US"/>
        </a:p>
      </dgm:t>
    </dgm:pt>
    <dgm:pt modelId="{A87D562D-A17A-C54E-9F5B-3DBE16B66FCB}" type="sibTrans" cxnId="{A79C1651-05A2-D049-BB1D-E0C1A9FED926}">
      <dgm:prSet/>
      <dgm:spPr/>
      <dgm:t>
        <a:bodyPr/>
        <a:lstStyle/>
        <a:p>
          <a:endParaRPr lang="en-US"/>
        </a:p>
      </dgm:t>
    </dgm:pt>
    <dgm:pt modelId="{417BF031-1769-3D4E-A9B5-0212C9F7F10E}">
      <dgm:prSet phldrT="[Text]"/>
      <dgm:spPr/>
      <dgm:t>
        <a:bodyPr/>
        <a:lstStyle/>
        <a:p>
          <a:r>
            <a:rPr lang="en-US" dirty="0" smtClean="0"/>
            <a:t>‘?’</a:t>
          </a:r>
          <a:endParaRPr lang="en-US" dirty="0"/>
        </a:p>
      </dgm:t>
    </dgm:pt>
    <dgm:pt modelId="{AE76A670-B990-3C49-B95D-8DEEB037693D}" type="parTrans" cxnId="{F79C9EBF-8558-FE4E-B21F-E80A462010A8}">
      <dgm:prSet/>
      <dgm:spPr/>
      <dgm:t>
        <a:bodyPr/>
        <a:lstStyle/>
        <a:p>
          <a:endParaRPr lang="en-US"/>
        </a:p>
      </dgm:t>
    </dgm:pt>
    <dgm:pt modelId="{28595497-C817-B44D-82C9-324AA2D7DB18}" type="sibTrans" cxnId="{F79C9EBF-8558-FE4E-B21F-E80A462010A8}">
      <dgm:prSet/>
      <dgm:spPr/>
      <dgm:t>
        <a:bodyPr/>
        <a:lstStyle/>
        <a:p>
          <a:endParaRPr lang="en-US"/>
        </a:p>
      </dgm:t>
    </dgm:pt>
    <dgm:pt modelId="{B56B16A3-CF00-6847-BDA2-1763E6EA83D9}" type="pres">
      <dgm:prSet presAssocID="{40664743-3938-B94B-8C47-8A647BA3B36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AD95EFB-2BD4-2442-87B4-3C6FF9FADFFB}" type="pres">
      <dgm:prSet presAssocID="{6667F410-0F83-7E46-B3C8-0BC86D5A8604}" presName="hierRoot1" presStyleCnt="0"/>
      <dgm:spPr/>
    </dgm:pt>
    <dgm:pt modelId="{27EBF141-B3CC-3444-9CC1-15091B5492C6}" type="pres">
      <dgm:prSet presAssocID="{6667F410-0F83-7E46-B3C8-0BC86D5A8604}" presName="composite" presStyleCnt="0"/>
      <dgm:spPr/>
    </dgm:pt>
    <dgm:pt modelId="{EA21009D-35B3-B34D-8650-C97C4BB61C95}" type="pres">
      <dgm:prSet presAssocID="{6667F410-0F83-7E46-B3C8-0BC86D5A8604}" presName="background" presStyleLbl="node0" presStyleIdx="0" presStyleCnt="1"/>
      <dgm:spPr/>
    </dgm:pt>
    <dgm:pt modelId="{88739070-39F7-1F4D-9CFF-1FB703630978}" type="pres">
      <dgm:prSet presAssocID="{6667F410-0F83-7E46-B3C8-0BC86D5A860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60D2BD-37A2-6F4E-B7F6-B55F39338E76}" type="pres">
      <dgm:prSet presAssocID="{6667F410-0F83-7E46-B3C8-0BC86D5A8604}" presName="hierChild2" presStyleCnt="0"/>
      <dgm:spPr/>
    </dgm:pt>
    <dgm:pt modelId="{BA993171-7123-7145-810C-F57F9A188235}" type="pres">
      <dgm:prSet presAssocID="{87BBCEB7-8E7D-DD4A-96B7-5CA79565A9E3}" presName="Name10" presStyleLbl="parChTrans1D2" presStyleIdx="0" presStyleCnt="2"/>
      <dgm:spPr/>
    </dgm:pt>
    <dgm:pt modelId="{9CF4EA0A-7947-AA42-84C7-52DF8B1B4A44}" type="pres">
      <dgm:prSet presAssocID="{DC3C9034-41C7-3F4C-9342-5CA8617D2391}" presName="hierRoot2" presStyleCnt="0"/>
      <dgm:spPr/>
    </dgm:pt>
    <dgm:pt modelId="{AFEC4452-288A-9D4E-A9C0-4F4D942EFE2B}" type="pres">
      <dgm:prSet presAssocID="{DC3C9034-41C7-3F4C-9342-5CA8617D2391}" presName="composite2" presStyleCnt="0"/>
      <dgm:spPr/>
    </dgm:pt>
    <dgm:pt modelId="{9494CF7F-0058-DD49-ABAC-E611D74AEC4C}" type="pres">
      <dgm:prSet presAssocID="{DC3C9034-41C7-3F4C-9342-5CA8617D2391}" presName="background2" presStyleLbl="node2" presStyleIdx="0" presStyleCnt="2"/>
      <dgm:spPr/>
    </dgm:pt>
    <dgm:pt modelId="{DB36D267-98CC-A342-A0E6-38E3FABE6535}" type="pres">
      <dgm:prSet presAssocID="{DC3C9034-41C7-3F4C-9342-5CA8617D2391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B4531E-7E5F-594E-8FF8-F67913A703E7}" type="pres">
      <dgm:prSet presAssocID="{DC3C9034-41C7-3F4C-9342-5CA8617D2391}" presName="hierChild3" presStyleCnt="0"/>
      <dgm:spPr/>
    </dgm:pt>
    <dgm:pt modelId="{75997900-6D59-6B42-ACCE-812EAB199EE3}" type="pres">
      <dgm:prSet presAssocID="{AE76A670-B990-3C49-B95D-8DEEB037693D}" presName="Name10" presStyleLbl="parChTrans1D2" presStyleIdx="1" presStyleCnt="2"/>
      <dgm:spPr/>
    </dgm:pt>
    <dgm:pt modelId="{6A75F0FE-A62C-A041-9AE8-3930DBDCB6E2}" type="pres">
      <dgm:prSet presAssocID="{417BF031-1769-3D4E-A9B5-0212C9F7F10E}" presName="hierRoot2" presStyleCnt="0"/>
      <dgm:spPr/>
    </dgm:pt>
    <dgm:pt modelId="{A3AF4792-6CBD-DC41-9EC2-C35C51B7453D}" type="pres">
      <dgm:prSet presAssocID="{417BF031-1769-3D4E-A9B5-0212C9F7F10E}" presName="composite2" presStyleCnt="0"/>
      <dgm:spPr/>
    </dgm:pt>
    <dgm:pt modelId="{373D2410-1FB8-5C45-8DB5-DAF8B84A5250}" type="pres">
      <dgm:prSet presAssocID="{417BF031-1769-3D4E-A9B5-0212C9F7F10E}" presName="background2" presStyleLbl="node2" presStyleIdx="1" presStyleCnt="2"/>
      <dgm:spPr/>
    </dgm:pt>
    <dgm:pt modelId="{006430EF-9531-D847-AFA0-D5ED35BB8D4E}" type="pres">
      <dgm:prSet presAssocID="{417BF031-1769-3D4E-A9B5-0212C9F7F10E}" presName="text2" presStyleLbl="fgAcc2" presStyleIdx="1" presStyleCnt="2">
        <dgm:presLayoutVars>
          <dgm:chPref val="3"/>
        </dgm:presLayoutVars>
      </dgm:prSet>
      <dgm:spPr/>
    </dgm:pt>
    <dgm:pt modelId="{F2F8A14A-AF59-7042-B3EB-FE8E8CCD9B6F}" type="pres">
      <dgm:prSet presAssocID="{417BF031-1769-3D4E-A9B5-0212C9F7F10E}" presName="hierChild3" presStyleCnt="0"/>
      <dgm:spPr/>
    </dgm:pt>
  </dgm:ptLst>
  <dgm:cxnLst>
    <dgm:cxn modelId="{E5AC6105-100B-6845-8452-3027252865C4}" srcId="{40664743-3938-B94B-8C47-8A647BA3B360}" destId="{6667F410-0F83-7E46-B3C8-0BC86D5A8604}" srcOrd="0" destOrd="0" parTransId="{4195E8FD-8EFA-BF4B-B35E-DD635FBF7723}" sibTransId="{33C20807-D9D7-A64A-A9E1-BA7D2E725212}"/>
    <dgm:cxn modelId="{E5A6F007-C1FA-1A43-8B8C-0BFCD923F928}" type="presOf" srcId="{87BBCEB7-8E7D-DD4A-96B7-5CA79565A9E3}" destId="{BA993171-7123-7145-810C-F57F9A188235}" srcOrd="0" destOrd="0" presId="urn:microsoft.com/office/officeart/2005/8/layout/hierarchy1"/>
    <dgm:cxn modelId="{F79C9EBF-8558-FE4E-B21F-E80A462010A8}" srcId="{6667F410-0F83-7E46-B3C8-0BC86D5A8604}" destId="{417BF031-1769-3D4E-A9B5-0212C9F7F10E}" srcOrd="1" destOrd="0" parTransId="{AE76A670-B990-3C49-B95D-8DEEB037693D}" sibTransId="{28595497-C817-B44D-82C9-324AA2D7DB18}"/>
    <dgm:cxn modelId="{09E0AC53-FF96-E440-BA12-845DCED39150}" type="presOf" srcId="{417BF031-1769-3D4E-A9B5-0212C9F7F10E}" destId="{006430EF-9531-D847-AFA0-D5ED35BB8D4E}" srcOrd="0" destOrd="0" presId="urn:microsoft.com/office/officeart/2005/8/layout/hierarchy1"/>
    <dgm:cxn modelId="{A79C1651-05A2-D049-BB1D-E0C1A9FED926}" srcId="{6667F410-0F83-7E46-B3C8-0BC86D5A8604}" destId="{DC3C9034-41C7-3F4C-9342-5CA8617D2391}" srcOrd="0" destOrd="0" parTransId="{87BBCEB7-8E7D-DD4A-96B7-5CA79565A9E3}" sibTransId="{A87D562D-A17A-C54E-9F5B-3DBE16B66FCB}"/>
    <dgm:cxn modelId="{585B9CC5-BE77-6844-881E-83E173FBA61E}" type="presOf" srcId="{6667F410-0F83-7E46-B3C8-0BC86D5A8604}" destId="{88739070-39F7-1F4D-9CFF-1FB703630978}" srcOrd="0" destOrd="0" presId="urn:microsoft.com/office/officeart/2005/8/layout/hierarchy1"/>
    <dgm:cxn modelId="{98DB8DF9-E1CD-3643-A5AE-0C15716AC5E8}" type="presOf" srcId="{DC3C9034-41C7-3F4C-9342-5CA8617D2391}" destId="{DB36D267-98CC-A342-A0E6-38E3FABE6535}" srcOrd="0" destOrd="0" presId="urn:microsoft.com/office/officeart/2005/8/layout/hierarchy1"/>
    <dgm:cxn modelId="{24247907-0BD8-654A-A243-823C49C0AFA3}" type="presOf" srcId="{AE76A670-B990-3C49-B95D-8DEEB037693D}" destId="{75997900-6D59-6B42-ACCE-812EAB199EE3}" srcOrd="0" destOrd="0" presId="urn:microsoft.com/office/officeart/2005/8/layout/hierarchy1"/>
    <dgm:cxn modelId="{A8E065C2-7392-AD44-B5FC-982D4B91E445}" type="presOf" srcId="{40664743-3938-B94B-8C47-8A647BA3B360}" destId="{B56B16A3-CF00-6847-BDA2-1763E6EA83D9}" srcOrd="0" destOrd="0" presId="urn:microsoft.com/office/officeart/2005/8/layout/hierarchy1"/>
    <dgm:cxn modelId="{61E9FBF7-A981-664E-ABFE-2852D731BD90}" type="presParOf" srcId="{B56B16A3-CF00-6847-BDA2-1763E6EA83D9}" destId="{DAD95EFB-2BD4-2442-87B4-3C6FF9FADFFB}" srcOrd="0" destOrd="0" presId="urn:microsoft.com/office/officeart/2005/8/layout/hierarchy1"/>
    <dgm:cxn modelId="{5DBFCFC5-C5F2-1945-8A51-5B5E0C26D935}" type="presParOf" srcId="{DAD95EFB-2BD4-2442-87B4-3C6FF9FADFFB}" destId="{27EBF141-B3CC-3444-9CC1-15091B5492C6}" srcOrd="0" destOrd="0" presId="urn:microsoft.com/office/officeart/2005/8/layout/hierarchy1"/>
    <dgm:cxn modelId="{0B68F13B-5ADB-B545-A6B2-8EC515D4597B}" type="presParOf" srcId="{27EBF141-B3CC-3444-9CC1-15091B5492C6}" destId="{EA21009D-35B3-B34D-8650-C97C4BB61C95}" srcOrd="0" destOrd="0" presId="urn:microsoft.com/office/officeart/2005/8/layout/hierarchy1"/>
    <dgm:cxn modelId="{179CBF17-8B86-5D4B-9ED0-147F2A42F382}" type="presParOf" srcId="{27EBF141-B3CC-3444-9CC1-15091B5492C6}" destId="{88739070-39F7-1F4D-9CFF-1FB703630978}" srcOrd="1" destOrd="0" presId="urn:microsoft.com/office/officeart/2005/8/layout/hierarchy1"/>
    <dgm:cxn modelId="{0B6E9EE8-7548-2640-813F-30C8DE4E6606}" type="presParOf" srcId="{DAD95EFB-2BD4-2442-87B4-3C6FF9FADFFB}" destId="{7260D2BD-37A2-6F4E-B7F6-B55F39338E76}" srcOrd="1" destOrd="0" presId="urn:microsoft.com/office/officeart/2005/8/layout/hierarchy1"/>
    <dgm:cxn modelId="{26CE053C-AD8A-4D4D-95F4-7138D76C3AF4}" type="presParOf" srcId="{7260D2BD-37A2-6F4E-B7F6-B55F39338E76}" destId="{BA993171-7123-7145-810C-F57F9A188235}" srcOrd="0" destOrd="0" presId="urn:microsoft.com/office/officeart/2005/8/layout/hierarchy1"/>
    <dgm:cxn modelId="{0EA98DD2-F15E-8A41-B3CB-A7ADC30BF9AC}" type="presParOf" srcId="{7260D2BD-37A2-6F4E-B7F6-B55F39338E76}" destId="{9CF4EA0A-7947-AA42-84C7-52DF8B1B4A44}" srcOrd="1" destOrd="0" presId="urn:microsoft.com/office/officeart/2005/8/layout/hierarchy1"/>
    <dgm:cxn modelId="{05C55966-8B7F-3344-A6C0-72A421E87B8B}" type="presParOf" srcId="{9CF4EA0A-7947-AA42-84C7-52DF8B1B4A44}" destId="{AFEC4452-288A-9D4E-A9C0-4F4D942EFE2B}" srcOrd="0" destOrd="0" presId="urn:microsoft.com/office/officeart/2005/8/layout/hierarchy1"/>
    <dgm:cxn modelId="{B610F29F-777F-B84A-AF22-0F58FBAA8C55}" type="presParOf" srcId="{AFEC4452-288A-9D4E-A9C0-4F4D942EFE2B}" destId="{9494CF7F-0058-DD49-ABAC-E611D74AEC4C}" srcOrd="0" destOrd="0" presId="urn:microsoft.com/office/officeart/2005/8/layout/hierarchy1"/>
    <dgm:cxn modelId="{5CCD34E9-CA23-3945-8A94-581E0A45808C}" type="presParOf" srcId="{AFEC4452-288A-9D4E-A9C0-4F4D942EFE2B}" destId="{DB36D267-98CC-A342-A0E6-38E3FABE6535}" srcOrd="1" destOrd="0" presId="urn:microsoft.com/office/officeart/2005/8/layout/hierarchy1"/>
    <dgm:cxn modelId="{DBFE18F7-F65F-9849-9D00-345BD61D6645}" type="presParOf" srcId="{9CF4EA0A-7947-AA42-84C7-52DF8B1B4A44}" destId="{80B4531E-7E5F-594E-8FF8-F67913A703E7}" srcOrd="1" destOrd="0" presId="urn:microsoft.com/office/officeart/2005/8/layout/hierarchy1"/>
    <dgm:cxn modelId="{A2D4DE59-FDC7-784C-A656-0EF66FD8189C}" type="presParOf" srcId="{7260D2BD-37A2-6F4E-B7F6-B55F39338E76}" destId="{75997900-6D59-6B42-ACCE-812EAB199EE3}" srcOrd="2" destOrd="0" presId="urn:microsoft.com/office/officeart/2005/8/layout/hierarchy1"/>
    <dgm:cxn modelId="{3E07D7FA-AA6F-2D4A-B25B-1D6D925CC420}" type="presParOf" srcId="{7260D2BD-37A2-6F4E-B7F6-B55F39338E76}" destId="{6A75F0FE-A62C-A041-9AE8-3930DBDCB6E2}" srcOrd="3" destOrd="0" presId="urn:microsoft.com/office/officeart/2005/8/layout/hierarchy1"/>
    <dgm:cxn modelId="{48399BCE-2D1A-2747-AF9A-8F57A2D2DDDB}" type="presParOf" srcId="{6A75F0FE-A62C-A041-9AE8-3930DBDCB6E2}" destId="{A3AF4792-6CBD-DC41-9EC2-C35C51B7453D}" srcOrd="0" destOrd="0" presId="urn:microsoft.com/office/officeart/2005/8/layout/hierarchy1"/>
    <dgm:cxn modelId="{72A13C08-4C5A-7E4D-BEE3-77BDF36AC895}" type="presParOf" srcId="{A3AF4792-6CBD-DC41-9EC2-C35C51B7453D}" destId="{373D2410-1FB8-5C45-8DB5-DAF8B84A5250}" srcOrd="0" destOrd="0" presId="urn:microsoft.com/office/officeart/2005/8/layout/hierarchy1"/>
    <dgm:cxn modelId="{01131796-6469-D24A-9EC3-72FA077AB16B}" type="presParOf" srcId="{A3AF4792-6CBD-DC41-9EC2-C35C51B7453D}" destId="{006430EF-9531-D847-AFA0-D5ED35BB8D4E}" srcOrd="1" destOrd="0" presId="urn:microsoft.com/office/officeart/2005/8/layout/hierarchy1"/>
    <dgm:cxn modelId="{542C74FA-F86A-C04C-9BE1-E8C40F96C1E7}" type="presParOf" srcId="{6A75F0FE-A62C-A041-9AE8-3930DBDCB6E2}" destId="{F2F8A14A-AF59-7042-B3EB-FE8E8CCD9B6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664743-3938-B94B-8C47-8A647BA3B360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67F410-0F83-7E46-B3C8-0BC86D5A8604}">
      <dgm:prSet phldrT="[Text]"/>
      <dgm:spPr/>
      <dgm:t>
        <a:bodyPr/>
        <a:lstStyle/>
        <a:p>
          <a:r>
            <a:rPr lang="en-US" dirty="0" smtClean="0"/>
            <a:t>‘y’</a:t>
          </a:r>
          <a:endParaRPr lang="en-US" dirty="0"/>
        </a:p>
      </dgm:t>
    </dgm:pt>
    <dgm:pt modelId="{4195E8FD-8EFA-BF4B-B35E-DD635FBF7723}" type="parTrans" cxnId="{E5AC6105-100B-6845-8452-3027252865C4}">
      <dgm:prSet/>
      <dgm:spPr/>
      <dgm:t>
        <a:bodyPr/>
        <a:lstStyle/>
        <a:p>
          <a:endParaRPr lang="en-US"/>
        </a:p>
      </dgm:t>
    </dgm:pt>
    <dgm:pt modelId="{33C20807-D9D7-A64A-A9E1-BA7D2E725212}" type="sibTrans" cxnId="{E5AC6105-100B-6845-8452-3027252865C4}">
      <dgm:prSet/>
      <dgm:spPr/>
      <dgm:t>
        <a:bodyPr/>
        <a:lstStyle/>
        <a:p>
          <a:endParaRPr lang="en-US"/>
        </a:p>
      </dgm:t>
    </dgm:pt>
    <dgm:pt modelId="{DC3C9034-41C7-3F4C-9342-5CA8617D2391}">
      <dgm:prSet phldrT="[Text]"/>
      <dgm:spPr/>
      <dgm:t>
        <a:bodyPr/>
        <a:lstStyle/>
        <a:p>
          <a:r>
            <a:rPr lang="en-US" dirty="0" smtClean="0"/>
            <a:t>‘This is the beginning of the word’</a:t>
          </a:r>
          <a:endParaRPr lang="en-US" dirty="0"/>
        </a:p>
      </dgm:t>
    </dgm:pt>
    <dgm:pt modelId="{87BBCEB7-8E7D-DD4A-96B7-5CA79565A9E3}" type="parTrans" cxnId="{A79C1651-05A2-D049-BB1D-E0C1A9FED926}">
      <dgm:prSet/>
      <dgm:spPr/>
      <dgm:t>
        <a:bodyPr/>
        <a:lstStyle/>
        <a:p>
          <a:endParaRPr lang="en-US"/>
        </a:p>
      </dgm:t>
    </dgm:pt>
    <dgm:pt modelId="{A87D562D-A17A-C54E-9F5B-3DBE16B66FCB}" type="sibTrans" cxnId="{A79C1651-05A2-D049-BB1D-E0C1A9FED926}">
      <dgm:prSet/>
      <dgm:spPr/>
      <dgm:t>
        <a:bodyPr/>
        <a:lstStyle/>
        <a:p>
          <a:endParaRPr lang="en-US"/>
        </a:p>
      </dgm:t>
    </dgm:pt>
    <dgm:pt modelId="{417BF031-1769-3D4E-A9B5-0212C9F7F10E}">
      <dgm:prSet phldrT="[Text]"/>
      <dgm:spPr/>
      <dgm:t>
        <a:bodyPr/>
        <a:lstStyle/>
        <a:p>
          <a:r>
            <a:rPr lang="en-US" dirty="0" smtClean="0"/>
            <a:t>‘?’</a:t>
          </a:r>
          <a:endParaRPr lang="en-US" dirty="0"/>
        </a:p>
      </dgm:t>
    </dgm:pt>
    <dgm:pt modelId="{AE76A670-B990-3C49-B95D-8DEEB037693D}" type="parTrans" cxnId="{F79C9EBF-8558-FE4E-B21F-E80A462010A8}">
      <dgm:prSet/>
      <dgm:spPr/>
      <dgm:t>
        <a:bodyPr/>
        <a:lstStyle/>
        <a:p>
          <a:endParaRPr lang="en-US"/>
        </a:p>
      </dgm:t>
    </dgm:pt>
    <dgm:pt modelId="{28595497-C817-B44D-82C9-324AA2D7DB18}" type="sibTrans" cxnId="{F79C9EBF-8558-FE4E-B21F-E80A462010A8}">
      <dgm:prSet/>
      <dgm:spPr/>
      <dgm:t>
        <a:bodyPr/>
        <a:lstStyle/>
        <a:p>
          <a:endParaRPr lang="en-US"/>
        </a:p>
      </dgm:t>
    </dgm:pt>
    <dgm:pt modelId="{B56B16A3-CF00-6847-BDA2-1763E6EA83D9}" type="pres">
      <dgm:prSet presAssocID="{40664743-3938-B94B-8C47-8A647BA3B36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AD95EFB-2BD4-2442-87B4-3C6FF9FADFFB}" type="pres">
      <dgm:prSet presAssocID="{6667F410-0F83-7E46-B3C8-0BC86D5A8604}" presName="hierRoot1" presStyleCnt="0"/>
      <dgm:spPr/>
    </dgm:pt>
    <dgm:pt modelId="{27EBF141-B3CC-3444-9CC1-15091B5492C6}" type="pres">
      <dgm:prSet presAssocID="{6667F410-0F83-7E46-B3C8-0BC86D5A8604}" presName="composite" presStyleCnt="0"/>
      <dgm:spPr/>
    </dgm:pt>
    <dgm:pt modelId="{EA21009D-35B3-B34D-8650-C97C4BB61C95}" type="pres">
      <dgm:prSet presAssocID="{6667F410-0F83-7E46-B3C8-0BC86D5A8604}" presName="background" presStyleLbl="node0" presStyleIdx="0" presStyleCnt="1"/>
      <dgm:spPr/>
    </dgm:pt>
    <dgm:pt modelId="{88739070-39F7-1F4D-9CFF-1FB703630978}" type="pres">
      <dgm:prSet presAssocID="{6667F410-0F83-7E46-B3C8-0BC86D5A860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60D2BD-37A2-6F4E-B7F6-B55F39338E76}" type="pres">
      <dgm:prSet presAssocID="{6667F410-0F83-7E46-B3C8-0BC86D5A8604}" presName="hierChild2" presStyleCnt="0"/>
      <dgm:spPr/>
    </dgm:pt>
    <dgm:pt modelId="{BA993171-7123-7145-810C-F57F9A188235}" type="pres">
      <dgm:prSet presAssocID="{87BBCEB7-8E7D-DD4A-96B7-5CA79565A9E3}" presName="Name10" presStyleLbl="parChTrans1D2" presStyleIdx="0" presStyleCnt="2"/>
      <dgm:spPr/>
    </dgm:pt>
    <dgm:pt modelId="{9CF4EA0A-7947-AA42-84C7-52DF8B1B4A44}" type="pres">
      <dgm:prSet presAssocID="{DC3C9034-41C7-3F4C-9342-5CA8617D2391}" presName="hierRoot2" presStyleCnt="0"/>
      <dgm:spPr/>
    </dgm:pt>
    <dgm:pt modelId="{AFEC4452-288A-9D4E-A9C0-4F4D942EFE2B}" type="pres">
      <dgm:prSet presAssocID="{DC3C9034-41C7-3F4C-9342-5CA8617D2391}" presName="composite2" presStyleCnt="0"/>
      <dgm:spPr/>
    </dgm:pt>
    <dgm:pt modelId="{9494CF7F-0058-DD49-ABAC-E611D74AEC4C}" type="pres">
      <dgm:prSet presAssocID="{DC3C9034-41C7-3F4C-9342-5CA8617D2391}" presName="background2" presStyleLbl="node2" presStyleIdx="0" presStyleCnt="2"/>
      <dgm:spPr/>
    </dgm:pt>
    <dgm:pt modelId="{DB36D267-98CC-A342-A0E6-38E3FABE6535}" type="pres">
      <dgm:prSet presAssocID="{DC3C9034-41C7-3F4C-9342-5CA8617D2391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B4531E-7E5F-594E-8FF8-F67913A703E7}" type="pres">
      <dgm:prSet presAssocID="{DC3C9034-41C7-3F4C-9342-5CA8617D2391}" presName="hierChild3" presStyleCnt="0"/>
      <dgm:spPr/>
    </dgm:pt>
    <dgm:pt modelId="{75997900-6D59-6B42-ACCE-812EAB199EE3}" type="pres">
      <dgm:prSet presAssocID="{AE76A670-B990-3C49-B95D-8DEEB037693D}" presName="Name10" presStyleLbl="parChTrans1D2" presStyleIdx="1" presStyleCnt="2"/>
      <dgm:spPr/>
    </dgm:pt>
    <dgm:pt modelId="{6A75F0FE-A62C-A041-9AE8-3930DBDCB6E2}" type="pres">
      <dgm:prSet presAssocID="{417BF031-1769-3D4E-A9B5-0212C9F7F10E}" presName="hierRoot2" presStyleCnt="0"/>
      <dgm:spPr/>
    </dgm:pt>
    <dgm:pt modelId="{A3AF4792-6CBD-DC41-9EC2-C35C51B7453D}" type="pres">
      <dgm:prSet presAssocID="{417BF031-1769-3D4E-A9B5-0212C9F7F10E}" presName="composite2" presStyleCnt="0"/>
      <dgm:spPr/>
    </dgm:pt>
    <dgm:pt modelId="{373D2410-1FB8-5C45-8DB5-DAF8B84A5250}" type="pres">
      <dgm:prSet presAssocID="{417BF031-1769-3D4E-A9B5-0212C9F7F10E}" presName="background2" presStyleLbl="node2" presStyleIdx="1" presStyleCnt="2"/>
      <dgm:spPr/>
    </dgm:pt>
    <dgm:pt modelId="{006430EF-9531-D847-AFA0-D5ED35BB8D4E}" type="pres">
      <dgm:prSet presAssocID="{417BF031-1769-3D4E-A9B5-0212C9F7F10E}" presName="text2" presStyleLbl="fgAcc2" presStyleIdx="1" presStyleCnt="2">
        <dgm:presLayoutVars>
          <dgm:chPref val="3"/>
        </dgm:presLayoutVars>
      </dgm:prSet>
      <dgm:spPr/>
    </dgm:pt>
    <dgm:pt modelId="{F2F8A14A-AF59-7042-B3EB-FE8E8CCD9B6F}" type="pres">
      <dgm:prSet presAssocID="{417BF031-1769-3D4E-A9B5-0212C9F7F10E}" presName="hierChild3" presStyleCnt="0"/>
      <dgm:spPr/>
    </dgm:pt>
  </dgm:ptLst>
  <dgm:cxnLst>
    <dgm:cxn modelId="{E5AC6105-100B-6845-8452-3027252865C4}" srcId="{40664743-3938-B94B-8C47-8A647BA3B360}" destId="{6667F410-0F83-7E46-B3C8-0BC86D5A8604}" srcOrd="0" destOrd="0" parTransId="{4195E8FD-8EFA-BF4B-B35E-DD635FBF7723}" sibTransId="{33C20807-D9D7-A64A-A9E1-BA7D2E725212}"/>
    <dgm:cxn modelId="{E7E6A2DD-326C-4341-914B-8E2C581EA01A}" type="presOf" srcId="{AE76A670-B990-3C49-B95D-8DEEB037693D}" destId="{75997900-6D59-6B42-ACCE-812EAB199EE3}" srcOrd="0" destOrd="0" presId="urn:microsoft.com/office/officeart/2005/8/layout/hierarchy1"/>
    <dgm:cxn modelId="{A79C1651-05A2-D049-BB1D-E0C1A9FED926}" srcId="{6667F410-0F83-7E46-B3C8-0BC86D5A8604}" destId="{DC3C9034-41C7-3F4C-9342-5CA8617D2391}" srcOrd="0" destOrd="0" parTransId="{87BBCEB7-8E7D-DD4A-96B7-5CA79565A9E3}" sibTransId="{A87D562D-A17A-C54E-9F5B-3DBE16B66FCB}"/>
    <dgm:cxn modelId="{F85F3A43-9356-844F-90EE-C43821BA774E}" type="presOf" srcId="{417BF031-1769-3D4E-A9B5-0212C9F7F10E}" destId="{006430EF-9531-D847-AFA0-D5ED35BB8D4E}" srcOrd="0" destOrd="0" presId="urn:microsoft.com/office/officeart/2005/8/layout/hierarchy1"/>
    <dgm:cxn modelId="{7DA6130D-E0C7-3E41-BA99-FE0CF7D4A284}" type="presOf" srcId="{DC3C9034-41C7-3F4C-9342-5CA8617D2391}" destId="{DB36D267-98CC-A342-A0E6-38E3FABE6535}" srcOrd="0" destOrd="0" presId="urn:microsoft.com/office/officeart/2005/8/layout/hierarchy1"/>
    <dgm:cxn modelId="{F79C9EBF-8558-FE4E-B21F-E80A462010A8}" srcId="{6667F410-0F83-7E46-B3C8-0BC86D5A8604}" destId="{417BF031-1769-3D4E-A9B5-0212C9F7F10E}" srcOrd="1" destOrd="0" parTransId="{AE76A670-B990-3C49-B95D-8DEEB037693D}" sibTransId="{28595497-C817-B44D-82C9-324AA2D7DB18}"/>
    <dgm:cxn modelId="{E30E3F6D-1745-884A-8CAE-9BB1E2B9E5B2}" type="presOf" srcId="{6667F410-0F83-7E46-B3C8-0BC86D5A8604}" destId="{88739070-39F7-1F4D-9CFF-1FB703630978}" srcOrd="0" destOrd="0" presId="urn:microsoft.com/office/officeart/2005/8/layout/hierarchy1"/>
    <dgm:cxn modelId="{1797BF03-8013-1C40-9E41-A4468816424A}" type="presOf" srcId="{87BBCEB7-8E7D-DD4A-96B7-5CA79565A9E3}" destId="{BA993171-7123-7145-810C-F57F9A188235}" srcOrd="0" destOrd="0" presId="urn:microsoft.com/office/officeart/2005/8/layout/hierarchy1"/>
    <dgm:cxn modelId="{D105B19B-49C0-624E-ABCD-97F5EC04A73B}" type="presOf" srcId="{40664743-3938-B94B-8C47-8A647BA3B360}" destId="{B56B16A3-CF00-6847-BDA2-1763E6EA83D9}" srcOrd="0" destOrd="0" presId="urn:microsoft.com/office/officeart/2005/8/layout/hierarchy1"/>
    <dgm:cxn modelId="{17FC5A36-66DB-2946-A68D-0DDA5FD512F0}" type="presParOf" srcId="{B56B16A3-CF00-6847-BDA2-1763E6EA83D9}" destId="{DAD95EFB-2BD4-2442-87B4-3C6FF9FADFFB}" srcOrd="0" destOrd="0" presId="urn:microsoft.com/office/officeart/2005/8/layout/hierarchy1"/>
    <dgm:cxn modelId="{0F54876A-B713-074A-80ED-F5018BA2BDA2}" type="presParOf" srcId="{DAD95EFB-2BD4-2442-87B4-3C6FF9FADFFB}" destId="{27EBF141-B3CC-3444-9CC1-15091B5492C6}" srcOrd="0" destOrd="0" presId="urn:microsoft.com/office/officeart/2005/8/layout/hierarchy1"/>
    <dgm:cxn modelId="{04E70A6F-E9E4-084F-9E02-D42407D52159}" type="presParOf" srcId="{27EBF141-B3CC-3444-9CC1-15091B5492C6}" destId="{EA21009D-35B3-B34D-8650-C97C4BB61C95}" srcOrd="0" destOrd="0" presId="urn:microsoft.com/office/officeart/2005/8/layout/hierarchy1"/>
    <dgm:cxn modelId="{4386B925-A9FC-4F42-B457-98006D0CB742}" type="presParOf" srcId="{27EBF141-B3CC-3444-9CC1-15091B5492C6}" destId="{88739070-39F7-1F4D-9CFF-1FB703630978}" srcOrd="1" destOrd="0" presId="urn:microsoft.com/office/officeart/2005/8/layout/hierarchy1"/>
    <dgm:cxn modelId="{59925776-0B06-5B42-9346-6A66909E0D54}" type="presParOf" srcId="{DAD95EFB-2BD4-2442-87B4-3C6FF9FADFFB}" destId="{7260D2BD-37A2-6F4E-B7F6-B55F39338E76}" srcOrd="1" destOrd="0" presId="urn:microsoft.com/office/officeart/2005/8/layout/hierarchy1"/>
    <dgm:cxn modelId="{C74381AC-4A61-B647-98DA-27C65AED2FEB}" type="presParOf" srcId="{7260D2BD-37A2-6F4E-B7F6-B55F39338E76}" destId="{BA993171-7123-7145-810C-F57F9A188235}" srcOrd="0" destOrd="0" presId="urn:microsoft.com/office/officeart/2005/8/layout/hierarchy1"/>
    <dgm:cxn modelId="{F2FE72A8-BA4D-D549-9AEB-BECF00EF5F66}" type="presParOf" srcId="{7260D2BD-37A2-6F4E-B7F6-B55F39338E76}" destId="{9CF4EA0A-7947-AA42-84C7-52DF8B1B4A44}" srcOrd="1" destOrd="0" presId="urn:microsoft.com/office/officeart/2005/8/layout/hierarchy1"/>
    <dgm:cxn modelId="{300875DB-A150-104C-80C6-0EE952808EF0}" type="presParOf" srcId="{9CF4EA0A-7947-AA42-84C7-52DF8B1B4A44}" destId="{AFEC4452-288A-9D4E-A9C0-4F4D942EFE2B}" srcOrd="0" destOrd="0" presId="urn:microsoft.com/office/officeart/2005/8/layout/hierarchy1"/>
    <dgm:cxn modelId="{9D50D57E-2E7B-5146-BDA3-49FCBBE7185E}" type="presParOf" srcId="{AFEC4452-288A-9D4E-A9C0-4F4D942EFE2B}" destId="{9494CF7F-0058-DD49-ABAC-E611D74AEC4C}" srcOrd="0" destOrd="0" presId="urn:microsoft.com/office/officeart/2005/8/layout/hierarchy1"/>
    <dgm:cxn modelId="{B598EFFC-7D65-3348-9ADD-7494C10BD986}" type="presParOf" srcId="{AFEC4452-288A-9D4E-A9C0-4F4D942EFE2B}" destId="{DB36D267-98CC-A342-A0E6-38E3FABE6535}" srcOrd="1" destOrd="0" presId="urn:microsoft.com/office/officeart/2005/8/layout/hierarchy1"/>
    <dgm:cxn modelId="{3385B142-FBB8-ED40-AB36-2FF44BDC6BCC}" type="presParOf" srcId="{9CF4EA0A-7947-AA42-84C7-52DF8B1B4A44}" destId="{80B4531E-7E5F-594E-8FF8-F67913A703E7}" srcOrd="1" destOrd="0" presId="urn:microsoft.com/office/officeart/2005/8/layout/hierarchy1"/>
    <dgm:cxn modelId="{2032F07F-2340-1F43-808B-C6BE02A44B65}" type="presParOf" srcId="{7260D2BD-37A2-6F4E-B7F6-B55F39338E76}" destId="{75997900-6D59-6B42-ACCE-812EAB199EE3}" srcOrd="2" destOrd="0" presId="urn:microsoft.com/office/officeart/2005/8/layout/hierarchy1"/>
    <dgm:cxn modelId="{BBC7446A-89FD-754F-A875-E3168932E149}" type="presParOf" srcId="{7260D2BD-37A2-6F4E-B7F6-B55F39338E76}" destId="{6A75F0FE-A62C-A041-9AE8-3930DBDCB6E2}" srcOrd="3" destOrd="0" presId="urn:microsoft.com/office/officeart/2005/8/layout/hierarchy1"/>
    <dgm:cxn modelId="{E3D4C0EA-1651-E644-A4F1-BFBA9C76B965}" type="presParOf" srcId="{6A75F0FE-A62C-A041-9AE8-3930DBDCB6E2}" destId="{A3AF4792-6CBD-DC41-9EC2-C35C51B7453D}" srcOrd="0" destOrd="0" presId="urn:microsoft.com/office/officeart/2005/8/layout/hierarchy1"/>
    <dgm:cxn modelId="{1629E4A6-58D9-874D-A725-B9703B73809F}" type="presParOf" srcId="{A3AF4792-6CBD-DC41-9EC2-C35C51B7453D}" destId="{373D2410-1FB8-5C45-8DB5-DAF8B84A5250}" srcOrd="0" destOrd="0" presId="urn:microsoft.com/office/officeart/2005/8/layout/hierarchy1"/>
    <dgm:cxn modelId="{1886344E-849A-FD47-8AAB-1D937311DDC2}" type="presParOf" srcId="{A3AF4792-6CBD-DC41-9EC2-C35C51B7453D}" destId="{006430EF-9531-D847-AFA0-D5ED35BB8D4E}" srcOrd="1" destOrd="0" presId="urn:microsoft.com/office/officeart/2005/8/layout/hierarchy1"/>
    <dgm:cxn modelId="{0F439054-7377-7244-AF71-879F94F6119A}" type="presParOf" srcId="{6A75F0FE-A62C-A041-9AE8-3930DBDCB6E2}" destId="{F2F8A14A-AF59-7042-B3EB-FE8E8CCD9B6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664743-3938-B94B-8C47-8A647BA3B360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67F410-0F83-7E46-B3C8-0BC86D5A8604}">
      <dgm:prSet phldrT="[Text]"/>
      <dgm:spPr/>
      <dgm:t>
        <a:bodyPr/>
        <a:lstStyle/>
        <a:p>
          <a:r>
            <a:rPr lang="en-US" dirty="0" smtClean="0"/>
            <a:t>‘t’</a:t>
          </a:r>
          <a:endParaRPr lang="en-US" dirty="0"/>
        </a:p>
      </dgm:t>
    </dgm:pt>
    <dgm:pt modelId="{4195E8FD-8EFA-BF4B-B35E-DD635FBF7723}" type="parTrans" cxnId="{E5AC6105-100B-6845-8452-3027252865C4}">
      <dgm:prSet/>
      <dgm:spPr/>
      <dgm:t>
        <a:bodyPr/>
        <a:lstStyle/>
        <a:p>
          <a:endParaRPr lang="en-US"/>
        </a:p>
      </dgm:t>
    </dgm:pt>
    <dgm:pt modelId="{33C20807-D9D7-A64A-A9E1-BA7D2E725212}" type="sibTrans" cxnId="{E5AC6105-100B-6845-8452-3027252865C4}">
      <dgm:prSet/>
      <dgm:spPr/>
      <dgm:t>
        <a:bodyPr/>
        <a:lstStyle/>
        <a:p>
          <a:endParaRPr lang="en-US"/>
        </a:p>
      </dgm:t>
    </dgm:pt>
    <dgm:pt modelId="{DC3C9034-41C7-3F4C-9342-5CA8617D2391}">
      <dgm:prSet phldrT="[Text]"/>
      <dgm:spPr/>
      <dgm:t>
        <a:bodyPr/>
        <a:lstStyle/>
        <a:p>
          <a:r>
            <a:rPr lang="en-US" dirty="0" smtClean="0"/>
            <a:t>‘This is the beginning of the word’</a:t>
          </a:r>
          <a:endParaRPr lang="en-US" dirty="0"/>
        </a:p>
      </dgm:t>
    </dgm:pt>
    <dgm:pt modelId="{87BBCEB7-8E7D-DD4A-96B7-5CA79565A9E3}" type="parTrans" cxnId="{A79C1651-05A2-D049-BB1D-E0C1A9FED926}">
      <dgm:prSet/>
      <dgm:spPr/>
      <dgm:t>
        <a:bodyPr/>
        <a:lstStyle/>
        <a:p>
          <a:endParaRPr lang="en-US"/>
        </a:p>
      </dgm:t>
    </dgm:pt>
    <dgm:pt modelId="{A87D562D-A17A-C54E-9F5B-3DBE16B66FCB}" type="sibTrans" cxnId="{A79C1651-05A2-D049-BB1D-E0C1A9FED926}">
      <dgm:prSet/>
      <dgm:spPr/>
      <dgm:t>
        <a:bodyPr/>
        <a:lstStyle/>
        <a:p>
          <a:endParaRPr lang="en-US"/>
        </a:p>
      </dgm:t>
    </dgm:pt>
    <dgm:pt modelId="{417BF031-1769-3D4E-A9B5-0212C9F7F10E}">
      <dgm:prSet phldrT="[Text]"/>
      <dgm:spPr/>
      <dgm:t>
        <a:bodyPr/>
        <a:lstStyle/>
        <a:p>
          <a:r>
            <a:rPr lang="en-US" dirty="0" smtClean="0"/>
            <a:t>‘?’</a:t>
          </a:r>
          <a:endParaRPr lang="en-US" dirty="0"/>
        </a:p>
      </dgm:t>
    </dgm:pt>
    <dgm:pt modelId="{AE76A670-B990-3C49-B95D-8DEEB037693D}" type="parTrans" cxnId="{F79C9EBF-8558-FE4E-B21F-E80A462010A8}">
      <dgm:prSet/>
      <dgm:spPr/>
      <dgm:t>
        <a:bodyPr/>
        <a:lstStyle/>
        <a:p>
          <a:endParaRPr lang="en-US"/>
        </a:p>
      </dgm:t>
    </dgm:pt>
    <dgm:pt modelId="{28595497-C817-B44D-82C9-324AA2D7DB18}" type="sibTrans" cxnId="{F79C9EBF-8558-FE4E-B21F-E80A462010A8}">
      <dgm:prSet/>
      <dgm:spPr/>
      <dgm:t>
        <a:bodyPr/>
        <a:lstStyle/>
        <a:p>
          <a:endParaRPr lang="en-US"/>
        </a:p>
      </dgm:t>
    </dgm:pt>
    <dgm:pt modelId="{B56B16A3-CF00-6847-BDA2-1763E6EA83D9}" type="pres">
      <dgm:prSet presAssocID="{40664743-3938-B94B-8C47-8A647BA3B36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AD95EFB-2BD4-2442-87B4-3C6FF9FADFFB}" type="pres">
      <dgm:prSet presAssocID="{6667F410-0F83-7E46-B3C8-0BC86D5A8604}" presName="hierRoot1" presStyleCnt="0"/>
      <dgm:spPr/>
    </dgm:pt>
    <dgm:pt modelId="{27EBF141-B3CC-3444-9CC1-15091B5492C6}" type="pres">
      <dgm:prSet presAssocID="{6667F410-0F83-7E46-B3C8-0BC86D5A8604}" presName="composite" presStyleCnt="0"/>
      <dgm:spPr/>
    </dgm:pt>
    <dgm:pt modelId="{EA21009D-35B3-B34D-8650-C97C4BB61C95}" type="pres">
      <dgm:prSet presAssocID="{6667F410-0F83-7E46-B3C8-0BC86D5A8604}" presName="background" presStyleLbl="node0" presStyleIdx="0" presStyleCnt="1"/>
      <dgm:spPr/>
    </dgm:pt>
    <dgm:pt modelId="{88739070-39F7-1F4D-9CFF-1FB703630978}" type="pres">
      <dgm:prSet presAssocID="{6667F410-0F83-7E46-B3C8-0BC86D5A860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60D2BD-37A2-6F4E-B7F6-B55F39338E76}" type="pres">
      <dgm:prSet presAssocID="{6667F410-0F83-7E46-B3C8-0BC86D5A8604}" presName="hierChild2" presStyleCnt="0"/>
      <dgm:spPr/>
    </dgm:pt>
    <dgm:pt modelId="{BA993171-7123-7145-810C-F57F9A188235}" type="pres">
      <dgm:prSet presAssocID="{87BBCEB7-8E7D-DD4A-96B7-5CA79565A9E3}" presName="Name10" presStyleLbl="parChTrans1D2" presStyleIdx="0" presStyleCnt="2"/>
      <dgm:spPr/>
    </dgm:pt>
    <dgm:pt modelId="{9CF4EA0A-7947-AA42-84C7-52DF8B1B4A44}" type="pres">
      <dgm:prSet presAssocID="{DC3C9034-41C7-3F4C-9342-5CA8617D2391}" presName="hierRoot2" presStyleCnt="0"/>
      <dgm:spPr/>
    </dgm:pt>
    <dgm:pt modelId="{AFEC4452-288A-9D4E-A9C0-4F4D942EFE2B}" type="pres">
      <dgm:prSet presAssocID="{DC3C9034-41C7-3F4C-9342-5CA8617D2391}" presName="composite2" presStyleCnt="0"/>
      <dgm:spPr/>
    </dgm:pt>
    <dgm:pt modelId="{9494CF7F-0058-DD49-ABAC-E611D74AEC4C}" type="pres">
      <dgm:prSet presAssocID="{DC3C9034-41C7-3F4C-9342-5CA8617D2391}" presName="background2" presStyleLbl="node2" presStyleIdx="0" presStyleCnt="2"/>
      <dgm:spPr/>
    </dgm:pt>
    <dgm:pt modelId="{DB36D267-98CC-A342-A0E6-38E3FABE6535}" type="pres">
      <dgm:prSet presAssocID="{DC3C9034-41C7-3F4C-9342-5CA8617D2391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B4531E-7E5F-594E-8FF8-F67913A703E7}" type="pres">
      <dgm:prSet presAssocID="{DC3C9034-41C7-3F4C-9342-5CA8617D2391}" presName="hierChild3" presStyleCnt="0"/>
      <dgm:spPr/>
    </dgm:pt>
    <dgm:pt modelId="{75997900-6D59-6B42-ACCE-812EAB199EE3}" type="pres">
      <dgm:prSet presAssocID="{AE76A670-B990-3C49-B95D-8DEEB037693D}" presName="Name10" presStyleLbl="parChTrans1D2" presStyleIdx="1" presStyleCnt="2"/>
      <dgm:spPr/>
    </dgm:pt>
    <dgm:pt modelId="{6A75F0FE-A62C-A041-9AE8-3930DBDCB6E2}" type="pres">
      <dgm:prSet presAssocID="{417BF031-1769-3D4E-A9B5-0212C9F7F10E}" presName="hierRoot2" presStyleCnt="0"/>
      <dgm:spPr/>
    </dgm:pt>
    <dgm:pt modelId="{A3AF4792-6CBD-DC41-9EC2-C35C51B7453D}" type="pres">
      <dgm:prSet presAssocID="{417BF031-1769-3D4E-A9B5-0212C9F7F10E}" presName="composite2" presStyleCnt="0"/>
      <dgm:spPr/>
    </dgm:pt>
    <dgm:pt modelId="{373D2410-1FB8-5C45-8DB5-DAF8B84A5250}" type="pres">
      <dgm:prSet presAssocID="{417BF031-1769-3D4E-A9B5-0212C9F7F10E}" presName="background2" presStyleLbl="node2" presStyleIdx="1" presStyleCnt="2"/>
      <dgm:spPr/>
    </dgm:pt>
    <dgm:pt modelId="{006430EF-9531-D847-AFA0-D5ED35BB8D4E}" type="pres">
      <dgm:prSet presAssocID="{417BF031-1769-3D4E-A9B5-0212C9F7F10E}" presName="text2" presStyleLbl="fgAcc2" presStyleIdx="1" presStyleCnt="2">
        <dgm:presLayoutVars>
          <dgm:chPref val="3"/>
        </dgm:presLayoutVars>
      </dgm:prSet>
      <dgm:spPr/>
    </dgm:pt>
    <dgm:pt modelId="{F2F8A14A-AF59-7042-B3EB-FE8E8CCD9B6F}" type="pres">
      <dgm:prSet presAssocID="{417BF031-1769-3D4E-A9B5-0212C9F7F10E}" presName="hierChild3" presStyleCnt="0"/>
      <dgm:spPr/>
    </dgm:pt>
  </dgm:ptLst>
  <dgm:cxnLst>
    <dgm:cxn modelId="{E5AC6105-100B-6845-8452-3027252865C4}" srcId="{40664743-3938-B94B-8C47-8A647BA3B360}" destId="{6667F410-0F83-7E46-B3C8-0BC86D5A8604}" srcOrd="0" destOrd="0" parTransId="{4195E8FD-8EFA-BF4B-B35E-DD635FBF7723}" sibTransId="{33C20807-D9D7-A64A-A9E1-BA7D2E725212}"/>
    <dgm:cxn modelId="{A63682D8-9666-964A-A4C8-8EDF1105234B}" type="presOf" srcId="{6667F410-0F83-7E46-B3C8-0BC86D5A8604}" destId="{88739070-39F7-1F4D-9CFF-1FB703630978}" srcOrd="0" destOrd="0" presId="urn:microsoft.com/office/officeart/2005/8/layout/hierarchy1"/>
    <dgm:cxn modelId="{49E981DB-5799-364E-A8FE-6817D190C140}" type="presOf" srcId="{87BBCEB7-8E7D-DD4A-96B7-5CA79565A9E3}" destId="{BA993171-7123-7145-810C-F57F9A188235}" srcOrd="0" destOrd="0" presId="urn:microsoft.com/office/officeart/2005/8/layout/hierarchy1"/>
    <dgm:cxn modelId="{A79C1651-05A2-D049-BB1D-E0C1A9FED926}" srcId="{6667F410-0F83-7E46-B3C8-0BC86D5A8604}" destId="{DC3C9034-41C7-3F4C-9342-5CA8617D2391}" srcOrd="0" destOrd="0" parTransId="{87BBCEB7-8E7D-DD4A-96B7-5CA79565A9E3}" sibTransId="{A87D562D-A17A-C54E-9F5B-3DBE16B66FCB}"/>
    <dgm:cxn modelId="{6A579A08-8A60-5841-AA0A-E9628EE4EE7C}" type="presOf" srcId="{DC3C9034-41C7-3F4C-9342-5CA8617D2391}" destId="{DB36D267-98CC-A342-A0E6-38E3FABE6535}" srcOrd="0" destOrd="0" presId="urn:microsoft.com/office/officeart/2005/8/layout/hierarchy1"/>
    <dgm:cxn modelId="{F79C9EBF-8558-FE4E-B21F-E80A462010A8}" srcId="{6667F410-0F83-7E46-B3C8-0BC86D5A8604}" destId="{417BF031-1769-3D4E-A9B5-0212C9F7F10E}" srcOrd="1" destOrd="0" parTransId="{AE76A670-B990-3C49-B95D-8DEEB037693D}" sibTransId="{28595497-C817-B44D-82C9-324AA2D7DB18}"/>
    <dgm:cxn modelId="{E098C795-3C33-BA4F-A6F2-65B4A5A3DF69}" type="presOf" srcId="{417BF031-1769-3D4E-A9B5-0212C9F7F10E}" destId="{006430EF-9531-D847-AFA0-D5ED35BB8D4E}" srcOrd="0" destOrd="0" presId="urn:microsoft.com/office/officeart/2005/8/layout/hierarchy1"/>
    <dgm:cxn modelId="{8C0EFA32-3ED3-9F48-BB9B-B0F746DB9FAE}" type="presOf" srcId="{40664743-3938-B94B-8C47-8A647BA3B360}" destId="{B56B16A3-CF00-6847-BDA2-1763E6EA83D9}" srcOrd="0" destOrd="0" presId="urn:microsoft.com/office/officeart/2005/8/layout/hierarchy1"/>
    <dgm:cxn modelId="{7AB0E0C7-1A23-DF43-9AA0-7AF5F4E59154}" type="presOf" srcId="{AE76A670-B990-3C49-B95D-8DEEB037693D}" destId="{75997900-6D59-6B42-ACCE-812EAB199EE3}" srcOrd="0" destOrd="0" presId="urn:microsoft.com/office/officeart/2005/8/layout/hierarchy1"/>
    <dgm:cxn modelId="{819F46CC-373E-8E47-B1CB-4BB81FA2865D}" type="presParOf" srcId="{B56B16A3-CF00-6847-BDA2-1763E6EA83D9}" destId="{DAD95EFB-2BD4-2442-87B4-3C6FF9FADFFB}" srcOrd="0" destOrd="0" presId="urn:microsoft.com/office/officeart/2005/8/layout/hierarchy1"/>
    <dgm:cxn modelId="{3EA0146A-BB4A-4E44-8D0D-16EC77025D13}" type="presParOf" srcId="{DAD95EFB-2BD4-2442-87B4-3C6FF9FADFFB}" destId="{27EBF141-B3CC-3444-9CC1-15091B5492C6}" srcOrd="0" destOrd="0" presId="urn:microsoft.com/office/officeart/2005/8/layout/hierarchy1"/>
    <dgm:cxn modelId="{0AD76999-F18F-9940-B409-BEEEF75D734A}" type="presParOf" srcId="{27EBF141-B3CC-3444-9CC1-15091B5492C6}" destId="{EA21009D-35B3-B34D-8650-C97C4BB61C95}" srcOrd="0" destOrd="0" presId="urn:microsoft.com/office/officeart/2005/8/layout/hierarchy1"/>
    <dgm:cxn modelId="{4964F384-A269-4B47-8BE5-D6215165899F}" type="presParOf" srcId="{27EBF141-B3CC-3444-9CC1-15091B5492C6}" destId="{88739070-39F7-1F4D-9CFF-1FB703630978}" srcOrd="1" destOrd="0" presId="urn:microsoft.com/office/officeart/2005/8/layout/hierarchy1"/>
    <dgm:cxn modelId="{447271DA-8C86-E849-88EA-FDE21FD55DF0}" type="presParOf" srcId="{DAD95EFB-2BD4-2442-87B4-3C6FF9FADFFB}" destId="{7260D2BD-37A2-6F4E-B7F6-B55F39338E76}" srcOrd="1" destOrd="0" presId="urn:microsoft.com/office/officeart/2005/8/layout/hierarchy1"/>
    <dgm:cxn modelId="{84232634-4DD7-A340-8689-5824589D6F1D}" type="presParOf" srcId="{7260D2BD-37A2-6F4E-B7F6-B55F39338E76}" destId="{BA993171-7123-7145-810C-F57F9A188235}" srcOrd="0" destOrd="0" presId="urn:microsoft.com/office/officeart/2005/8/layout/hierarchy1"/>
    <dgm:cxn modelId="{8077DB3F-8092-FB4F-A44D-B0F6371D1955}" type="presParOf" srcId="{7260D2BD-37A2-6F4E-B7F6-B55F39338E76}" destId="{9CF4EA0A-7947-AA42-84C7-52DF8B1B4A44}" srcOrd="1" destOrd="0" presId="urn:microsoft.com/office/officeart/2005/8/layout/hierarchy1"/>
    <dgm:cxn modelId="{9E6A7F59-ED1A-414E-8F3A-AEA0C9452B92}" type="presParOf" srcId="{9CF4EA0A-7947-AA42-84C7-52DF8B1B4A44}" destId="{AFEC4452-288A-9D4E-A9C0-4F4D942EFE2B}" srcOrd="0" destOrd="0" presId="urn:microsoft.com/office/officeart/2005/8/layout/hierarchy1"/>
    <dgm:cxn modelId="{21440692-D7AF-2D4C-9E03-CCE2A0165B90}" type="presParOf" srcId="{AFEC4452-288A-9D4E-A9C0-4F4D942EFE2B}" destId="{9494CF7F-0058-DD49-ABAC-E611D74AEC4C}" srcOrd="0" destOrd="0" presId="urn:microsoft.com/office/officeart/2005/8/layout/hierarchy1"/>
    <dgm:cxn modelId="{3830D852-C2A9-6149-9495-3F0D2741D8CE}" type="presParOf" srcId="{AFEC4452-288A-9D4E-A9C0-4F4D942EFE2B}" destId="{DB36D267-98CC-A342-A0E6-38E3FABE6535}" srcOrd="1" destOrd="0" presId="urn:microsoft.com/office/officeart/2005/8/layout/hierarchy1"/>
    <dgm:cxn modelId="{3D04BAE0-4B18-6B40-8468-86F630E96E07}" type="presParOf" srcId="{9CF4EA0A-7947-AA42-84C7-52DF8B1B4A44}" destId="{80B4531E-7E5F-594E-8FF8-F67913A703E7}" srcOrd="1" destOrd="0" presId="urn:microsoft.com/office/officeart/2005/8/layout/hierarchy1"/>
    <dgm:cxn modelId="{6B7D8E56-624F-6E4E-8118-7A7418CD5E2C}" type="presParOf" srcId="{7260D2BD-37A2-6F4E-B7F6-B55F39338E76}" destId="{75997900-6D59-6B42-ACCE-812EAB199EE3}" srcOrd="2" destOrd="0" presId="urn:microsoft.com/office/officeart/2005/8/layout/hierarchy1"/>
    <dgm:cxn modelId="{4EDEB687-0169-474A-AD35-C3368BD84C33}" type="presParOf" srcId="{7260D2BD-37A2-6F4E-B7F6-B55F39338E76}" destId="{6A75F0FE-A62C-A041-9AE8-3930DBDCB6E2}" srcOrd="3" destOrd="0" presId="urn:microsoft.com/office/officeart/2005/8/layout/hierarchy1"/>
    <dgm:cxn modelId="{4E9940BF-8E0F-5D49-8FA9-D11F8BBDE7E5}" type="presParOf" srcId="{6A75F0FE-A62C-A041-9AE8-3930DBDCB6E2}" destId="{A3AF4792-6CBD-DC41-9EC2-C35C51B7453D}" srcOrd="0" destOrd="0" presId="urn:microsoft.com/office/officeart/2005/8/layout/hierarchy1"/>
    <dgm:cxn modelId="{CBC123FC-74BA-8240-9F13-3BB25B7DF33C}" type="presParOf" srcId="{A3AF4792-6CBD-DC41-9EC2-C35C51B7453D}" destId="{373D2410-1FB8-5C45-8DB5-DAF8B84A5250}" srcOrd="0" destOrd="0" presId="urn:microsoft.com/office/officeart/2005/8/layout/hierarchy1"/>
    <dgm:cxn modelId="{7C969992-B861-294A-8E6D-0F487026CCBF}" type="presParOf" srcId="{A3AF4792-6CBD-DC41-9EC2-C35C51B7453D}" destId="{006430EF-9531-D847-AFA0-D5ED35BB8D4E}" srcOrd="1" destOrd="0" presId="urn:microsoft.com/office/officeart/2005/8/layout/hierarchy1"/>
    <dgm:cxn modelId="{783AB004-711D-BE4A-B6B7-CC633D2694E3}" type="presParOf" srcId="{6A75F0FE-A62C-A041-9AE8-3930DBDCB6E2}" destId="{F2F8A14A-AF59-7042-B3EB-FE8E8CCD9B6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664743-3938-B94B-8C47-8A647BA3B360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67F410-0F83-7E46-B3C8-0BC86D5A8604}">
      <dgm:prSet phldrT="[Text]"/>
      <dgm:spPr/>
      <dgm:t>
        <a:bodyPr/>
        <a:lstStyle/>
        <a:p>
          <a:r>
            <a:rPr lang="en-US" dirty="0" smtClean="0"/>
            <a:t>‘h’</a:t>
          </a:r>
          <a:endParaRPr lang="en-US" dirty="0"/>
        </a:p>
      </dgm:t>
    </dgm:pt>
    <dgm:pt modelId="{4195E8FD-8EFA-BF4B-B35E-DD635FBF7723}" type="parTrans" cxnId="{E5AC6105-100B-6845-8452-3027252865C4}">
      <dgm:prSet/>
      <dgm:spPr/>
      <dgm:t>
        <a:bodyPr/>
        <a:lstStyle/>
        <a:p>
          <a:endParaRPr lang="en-US"/>
        </a:p>
      </dgm:t>
    </dgm:pt>
    <dgm:pt modelId="{33C20807-D9D7-A64A-A9E1-BA7D2E725212}" type="sibTrans" cxnId="{E5AC6105-100B-6845-8452-3027252865C4}">
      <dgm:prSet/>
      <dgm:spPr/>
      <dgm:t>
        <a:bodyPr/>
        <a:lstStyle/>
        <a:p>
          <a:endParaRPr lang="en-US"/>
        </a:p>
      </dgm:t>
    </dgm:pt>
    <dgm:pt modelId="{DC3C9034-41C7-3F4C-9342-5CA8617D2391}">
      <dgm:prSet phldrT="[Text]"/>
      <dgm:spPr/>
      <dgm:t>
        <a:bodyPr/>
        <a:lstStyle/>
        <a:p>
          <a:r>
            <a:rPr lang="en-US" dirty="0" smtClean="0"/>
            <a:t>‘This is the beginning of the word’</a:t>
          </a:r>
          <a:endParaRPr lang="en-US" dirty="0"/>
        </a:p>
      </dgm:t>
    </dgm:pt>
    <dgm:pt modelId="{87BBCEB7-8E7D-DD4A-96B7-5CA79565A9E3}" type="parTrans" cxnId="{A79C1651-05A2-D049-BB1D-E0C1A9FED926}">
      <dgm:prSet/>
      <dgm:spPr/>
      <dgm:t>
        <a:bodyPr/>
        <a:lstStyle/>
        <a:p>
          <a:endParaRPr lang="en-US"/>
        </a:p>
      </dgm:t>
    </dgm:pt>
    <dgm:pt modelId="{A87D562D-A17A-C54E-9F5B-3DBE16B66FCB}" type="sibTrans" cxnId="{A79C1651-05A2-D049-BB1D-E0C1A9FED926}">
      <dgm:prSet/>
      <dgm:spPr/>
      <dgm:t>
        <a:bodyPr/>
        <a:lstStyle/>
        <a:p>
          <a:endParaRPr lang="en-US"/>
        </a:p>
      </dgm:t>
    </dgm:pt>
    <dgm:pt modelId="{417BF031-1769-3D4E-A9B5-0212C9F7F10E}">
      <dgm:prSet phldrT="[Text]"/>
      <dgm:spPr/>
      <dgm:t>
        <a:bodyPr/>
        <a:lstStyle/>
        <a:p>
          <a:r>
            <a:rPr lang="en-US" dirty="0" smtClean="0"/>
            <a:t>‘?’</a:t>
          </a:r>
          <a:endParaRPr lang="en-US" dirty="0"/>
        </a:p>
      </dgm:t>
    </dgm:pt>
    <dgm:pt modelId="{AE76A670-B990-3C49-B95D-8DEEB037693D}" type="parTrans" cxnId="{F79C9EBF-8558-FE4E-B21F-E80A462010A8}">
      <dgm:prSet/>
      <dgm:spPr/>
      <dgm:t>
        <a:bodyPr/>
        <a:lstStyle/>
        <a:p>
          <a:endParaRPr lang="en-US"/>
        </a:p>
      </dgm:t>
    </dgm:pt>
    <dgm:pt modelId="{28595497-C817-B44D-82C9-324AA2D7DB18}" type="sibTrans" cxnId="{F79C9EBF-8558-FE4E-B21F-E80A462010A8}">
      <dgm:prSet/>
      <dgm:spPr/>
      <dgm:t>
        <a:bodyPr/>
        <a:lstStyle/>
        <a:p>
          <a:endParaRPr lang="en-US"/>
        </a:p>
      </dgm:t>
    </dgm:pt>
    <dgm:pt modelId="{B56B16A3-CF00-6847-BDA2-1763E6EA83D9}" type="pres">
      <dgm:prSet presAssocID="{40664743-3938-B94B-8C47-8A647BA3B36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AD95EFB-2BD4-2442-87B4-3C6FF9FADFFB}" type="pres">
      <dgm:prSet presAssocID="{6667F410-0F83-7E46-B3C8-0BC86D5A8604}" presName="hierRoot1" presStyleCnt="0"/>
      <dgm:spPr/>
    </dgm:pt>
    <dgm:pt modelId="{27EBF141-B3CC-3444-9CC1-15091B5492C6}" type="pres">
      <dgm:prSet presAssocID="{6667F410-0F83-7E46-B3C8-0BC86D5A8604}" presName="composite" presStyleCnt="0"/>
      <dgm:spPr/>
    </dgm:pt>
    <dgm:pt modelId="{EA21009D-35B3-B34D-8650-C97C4BB61C95}" type="pres">
      <dgm:prSet presAssocID="{6667F410-0F83-7E46-B3C8-0BC86D5A8604}" presName="background" presStyleLbl="node0" presStyleIdx="0" presStyleCnt="1"/>
      <dgm:spPr/>
    </dgm:pt>
    <dgm:pt modelId="{88739070-39F7-1F4D-9CFF-1FB703630978}" type="pres">
      <dgm:prSet presAssocID="{6667F410-0F83-7E46-B3C8-0BC86D5A860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60D2BD-37A2-6F4E-B7F6-B55F39338E76}" type="pres">
      <dgm:prSet presAssocID="{6667F410-0F83-7E46-B3C8-0BC86D5A8604}" presName="hierChild2" presStyleCnt="0"/>
      <dgm:spPr/>
    </dgm:pt>
    <dgm:pt modelId="{BA993171-7123-7145-810C-F57F9A188235}" type="pres">
      <dgm:prSet presAssocID="{87BBCEB7-8E7D-DD4A-96B7-5CA79565A9E3}" presName="Name10" presStyleLbl="parChTrans1D2" presStyleIdx="0" presStyleCnt="2"/>
      <dgm:spPr/>
    </dgm:pt>
    <dgm:pt modelId="{9CF4EA0A-7947-AA42-84C7-52DF8B1B4A44}" type="pres">
      <dgm:prSet presAssocID="{DC3C9034-41C7-3F4C-9342-5CA8617D2391}" presName="hierRoot2" presStyleCnt="0"/>
      <dgm:spPr/>
    </dgm:pt>
    <dgm:pt modelId="{AFEC4452-288A-9D4E-A9C0-4F4D942EFE2B}" type="pres">
      <dgm:prSet presAssocID="{DC3C9034-41C7-3F4C-9342-5CA8617D2391}" presName="composite2" presStyleCnt="0"/>
      <dgm:spPr/>
    </dgm:pt>
    <dgm:pt modelId="{9494CF7F-0058-DD49-ABAC-E611D74AEC4C}" type="pres">
      <dgm:prSet presAssocID="{DC3C9034-41C7-3F4C-9342-5CA8617D2391}" presName="background2" presStyleLbl="node2" presStyleIdx="0" presStyleCnt="2"/>
      <dgm:spPr/>
    </dgm:pt>
    <dgm:pt modelId="{DB36D267-98CC-A342-A0E6-38E3FABE6535}" type="pres">
      <dgm:prSet presAssocID="{DC3C9034-41C7-3F4C-9342-5CA8617D2391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B4531E-7E5F-594E-8FF8-F67913A703E7}" type="pres">
      <dgm:prSet presAssocID="{DC3C9034-41C7-3F4C-9342-5CA8617D2391}" presName="hierChild3" presStyleCnt="0"/>
      <dgm:spPr/>
    </dgm:pt>
    <dgm:pt modelId="{75997900-6D59-6B42-ACCE-812EAB199EE3}" type="pres">
      <dgm:prSet presAssocID="{AE76A670-B990-3C49-B95D-8DEEB037693D}" presName="Name10" presStyleLbl="parChTrans1D2" presStyleIdx="1" presStyleCnt="2"/>
      <dgm:spPr/>
    </dgm:pt>
    <dgm:pt modelId="{6A75F0FE-A62C-A041-9AE8-3930DBDCB6E2}" type="pres">
      <dgm:prSet presAssocID="{417BF031-1769-3D4E-A9B5-0212C9F7F10E}" presName="hierRoot2" presStyleCnt="0"/>
      <dgm:spPr/>
    </dgm:pt>
    <dgm:pt modelId="{A3AF4792-6CBD-DC41-9EC2-C35C51B7453D}" type="pres">
      <dgm:prSet presAssocID="{417BF031-1769-3D4E-A9B5-0212C9F7F10E}" presName="composite2" presStyleCnt="0"/>
      <dgm:spPr/>
    </dgm:pt>
    <dgm:pt modelId="{373D2410-1FB8-5C45-8DB5-DAF8B84A5250}" type="pres">
      <dgm:prSet presAssocID="{417BF031-1769-3D4E-A9B5-0212C9F7F10E}" presName="background2" presStyleLbl="node2" presStyleIdx="1" presStyleCnt="2"/>
      <dgm:spPr/>
    </dgm:pt>
    <dgm:pt modelId="{006430EF-9531-D847-AFA0-D5ED35BB8D4E}" type="pres">
      <dgm:prSet presAssocID="{417BF031-1769-3D4E-A9B5-0212C9F7F10E}" presName="text2" presStyleLbl="fgAcc2" presStyleIdx="1" presStyleCnt="2">
        <dgm:presLayoutVars>
          <dgm:chPref val="3"/>
        </dgm:presLayoutVars>
      </dgm:prSet>
      <dgm:spPr/>
    </dgm:pt>
    <dgm:pt modelId="{F2F8A14A-AF59-7042-B3EB-FE8E8CCD9B6F}" type="pres">
      <dgm:prSet presAssocID="{417BF031-1769-3D4E-A9B5-0212C9F7F10E}" presName="hierChild3" presStyleCnt="0"/>
      <dgm:spPr/>
    </dgm:pt>
  </dgm:ptLst>
  <dgm:cxnLst>
    <dgm:cxn modelId="{E5AC6105-100B-6845-8452-3027252865C4}" srcId="{40664743-3938-B94B-8C47-8A647BA3B360}" destId="{6667F410-0F83-7E46-B3C8-0BC86D5A8604}" srcOrd="0" destOrd="0" parTransId="{4195E8FD-8EFA-BF4B-B35E-DD635FBF7723}" sibTransId="{33C20807-D9D7-A64A-A9E1-BA7D2E725212}"/>
    <dgm:cxn modelId="{292929FC-11DD-1141-BEB8-0A469DF3071D}" type="presOf" srcId="{DC3C9034-41C7-3F4C-9342-5CA8617D2391}" destId="{DB36D267-98CC-A342-A0E6-38E3FABE6535}" srcOrd="0" destOrd="0" presId="urn:microsoft.com/office/officeart/2005/8/layout/hierarchy1"/>
    <dgm:cxn modelId="{67D907F1-A491-1E4B-9317-2BC8634B6C39}" type="presOf" srcId="{6667F410-0F83-7E46-B3C8-0BC86D5A8604}" destId="{88739070-39F7-1F4D-9CFF-1FB703630978}" srcOrd="0" destOrd="0" presId="urn:microsoft.com/office/officeart/2005/8/layout/hierarchy1"/>
    <dgm:cxn modelId="{A79C1651-05A2-D049-BB1D-E0C1A9FED926}" srcId="{6667F410-0F83-7E46-B3C8-0BC86D5A8604}" destId="{DC3C9034-41C7-3F4C-9342-5CA8617D2391}" srcOrd="0" destOrd="0" parTransId="{87BBCEB7-8E7D-DD4A-96B7-5CA79565A9E3}" sibTransId="{A87D562D-A17A-C54E-9F5B-3DBE16B66FCB}"/>
    <dgm:cxn modelId="{8A878A7B-95C2-CA49-B68B-0B59E938D186}" type="presOf" srcId="{87BBCEB7-8E7D-DD4A-96B7-5CA79565A9E3}" destId="{BA993171-7123-7145-810C-F57F9A188235}" srcOrd="0" destOrd="0" presId="urn:microsoft.com/office/officeart/2005/8/layout/hierarchy1"/>
    <dgm:cxn modelId="{F97FF332-0D41-9A41-A351-3BFDE469E8F6}" type="presOf" srcId="{417BF031-1769-3D4E-A9B5-0212C9F7F10E}" destId="{006430EF-9531-D847-AFA0-D5ED35BB8D4E}" srcOrd="0" destOrd="0" presId="urn:microsoft.com/office/officeart/2005/8/layout/hierarchy1"/>
    <dgm:cxn modelId="{0B1E9213-19F6-C746-9EDB-765CE1C58962}" type="presOf" srcId="{AE76A670-B990-3C49-B95D-8DEEB037693D}" destId="{75997900-6D59-6B42-ACCE-812EAB199EE3}" srcOrd="0" destOrd="0" presId="urn:microsoft.com/office/officeart/2005/8/layout/hierarchy1"/>
    <dgm:cxn modelId="{F79C9EBF-8558-FE4E-B21F-E80A462010A8}" srcId="{6667F410-0F83-7E46-B3C8-0BC86D5A8604}" destId="{417BF031-1769-3D4E-A9B5-0212C9F7F10E}" srcOrd="1" destOrd="0" parTransId="{AE76A670-B990-3C49-B95D-8DEEB037693D}" sibTransId="{28595497-C817-B44D-82C9-324AA2D7DB18}"/>
    <dgm:cxn modelId="{EEE4A1E4-52A7-5B42-819E-68717771FBA8}" type="presOf" srcId="{40664743-3938-B94B-8C47-8A647BA3B360}" destId="{B56B16A3-CF00-6847-BDA2-1763E6EA83D9}" srcOrd="0" destOrd="0" presId="urn:microsoft.com/office/officeart/2005/8/layout/hierarchy1"/>
    <dgm:cxn modelId="{77D2AEFB-8C28-BF43-AEC3-55DBEA1971E3}" type="presParOf" srcId="{B56B16A3-CF00-6847-BDA2-1763E6EA83D9}" destId="{DAD95EFB-2BD4-2442-87B4-3C6FF9FADFFB}" srcOrd="0" destOrd="0" presId="urn:microsoft.com/office/officeart/2005/8/layout/hierarchy1"/>
    <dgm:cxn modelId="{E2B06012-76F8-0C46-AB83-191E2CBEC4BB}" type="presParOf" srcId="{DAD95EFB-2BD4-2442-87B4-3C6FF9FADFFB}" destId="{27EBF141-B3CC-3444-9CC1-15091B5492C6}" srcOrd="0" destOrd="0" presId="urn:microsoft.com/office/officeart/2005/8/layout/hierarchy1"/>
    <dgm:cxn modelId="{C9ED1BA1-8090-6C48-BCCE-6FE3708524C7}" type="presParOf" srcId="{27EBF141-B3CC-3444-9CC1-15091B5492C6}" destId="{EA21009D-35B3-B34D-8650-C97C4BB61C95}" srcOrd="0" destOrd="0" presId="urn:microsoft.com/office/officeart/2005/8/layout/hierarchy1"/>
    <dgm:cxn modelId="{296A37EF-5AA9-2D49-8CFB-551579398951}" type="presParOf" srcId="{27EBF141-B3CC-3444-9CC1-15091B5492C6}" destId="{88739070-39F7-1F4D-9CFF-1FB703630978}" srcOrd="1" destOrd="0" presId="urn:microsoft.com/office/officeart/2005/8/layout/hierarchy1"/>
    <dgm:cxn modelId="{4BDC957B-EE1A-0F4B-93C6-5F3E2AF97E68}" type="presParOf" srcId="{DAD95EFB-2BD4-2442-87B4-3C6FF9FADFFB}" destId="{7260D2BD-37A2-6F4E-B7F6-B55F39338E76}" srcOrd="1" destOrd="0" presId="urn:microsoft.com/office/officeart/2005/8/layout/hierarchy1"/>
    <dgm:cxn modelId="{497EAE37-3339-FA4E-ABF3-BAA494EB2344}" type="presParOf" srcId="{7260D2BD-37A2-6F4E-B7F6-B55F39338E76}" destId="{BA993171-7123-7145-810C-F57F9A188235}" srcOrd="0" destOrd="0" presId="urn:microsoft.com/office/officeart/2005/8/layout/hierarchy1"/>
    <dgm:cxn modelId="{05302DDD-2C9A-0749-A08C-7385A8587385}" type="presParOf" srcId="{7260D2BD-37A2-6F4E-B7F6-B55F39338E76}" destId="{9CF4EA0A-7947-AA42-84C7-52DF8B1B4A44}" srcOrd="1" destOrd="0" presId="urn:microsoft.com/office/officeart/2005/8/layout/hierarchy1"/>
    <dgm:cxn modelId="{6F7CEA74-FB72-8046-BB89-183496DD17FB}" type="presParOf" srcId="{9CF4EA0A-7947-AA42-84C7-52DF8B1B4A44}" destId="{AFEC4452-288A-9D4E-A9C0-4F4D942EFE2B}" srcOrd="0" destOrd="0" presId="urn:microsoft.com/office/officeart/2005/8/layout/hierarchy1"/>
    <dgm:cxn modelId="{2AC46209-EA51-1544-BB69-1EA02B4F6BC7}" type="presParOf" srcId="{AFEC4452-288A-9D4E-A9C0-4F4D942EFE2B}" destId="{9494CF7F-0058-DD49-ABAC-E611D74AEC4C}" srcOrd="0" destOrd="0" presId="urn:microsoft.com/office/officeart/2005/8/layout/hierarchy1"/>
    <dgm:cxn modelId="{C54B902F-238A-764D-93C8-061C5B58F63F}" type="presParOf" srcId="{AFEC4452-288A-9D4E-A9C0-4F4D942EFE2B}" destId="{DB36D267-98CC-A342-A0E6-38E3FABE6535}" srcOrd="1" destOrd="0" presId="urn:microsoft.com/office/officeart/2005/8/layout/hierarchy1"/>
    <dgm:cxn modelId="{62928919-583C-1642-8139-D9A980D28360}" type="presParOf" srcId="{9CF4EA0A-7947-AA42-84C7-52DF8B1B4A44}" destId="{80B4531E-7E5F-594E-8FF8-F67913A703E7}" srcOrd="1" destOrd="0" presId="urn:microsoft.com/office/officeart/2005/8/layout/hierarchy1"/>
    <dgm:cxn modelId="{4180F4F6-5D85-3E4E-A761-E6E126806511}" type="presParOf" srcId="{7260D2BD-37A2-6F4E-B7F6-B55F39338E76}" destId="{75997900-6D59-6B42-ACCE-812EAB199EE3}" srcOrd="2" destOrd="0" presId="urn:microsoft.com/office/officeart/2005/8/layout/hierarchy1"/>
    <dgm:cxn modelId="{DAAD8935-C4FC-F048-8CD0-C26A2B83F986}" type="presParOf" srcId="{7260D2BD-37A2-6F4E-B7F6-B55F39338E76}" destId="{6A75F0FE-A62C-A041-9AE8-3930DBDCB6E2}" srcOrd="3" destOrd="0" presId="urn:microsoft.com/office/officeart/2005/8/layout/hierarchy1"/>
    <dgm:cxn modelId="{D8C20943-2B12-9D4A-8B8E-945578986BC6}" type="presParOf" srcId="{6A75F0FE-A62C-A041-9AE8-3930DBDCB6E2}" destId="{A3AF4792-6CBD-DC41-9EC2-C35C51B7453D}" srcOrd="0" destOrd="0" presId="urn:microsoft.com/office/officeart/2005/8/layout/hierarchy1"/>
    <dgm:cxn modelId="{82C7B833-E19F-BD4F-8C3E-04BB5AD0C8CC}" type="presParOf" srcId="{A3AF4792-6CBD-DC41-9EC2-C35C51B7453D}" destId="{373D2410-1FB8-5C45-8DB5-DAF8B84A5250}" srcOrd="0" destOrd="0" presId="urn:microsoft.com/office/officeart/2005/8/layout/hierarchy1"/>
    <dgm:cxn modelId="{BF95E8B5-85CF-1C44-8B6D-906BA34442CD}" type="presParOf" srcId="{A3AF4792-6CBD-DC41-9EC2-C35C51B7453D}" destId="{006430EF-9531-D847-AFA0-D5ED35BB8D4E}" srcOrd="1" destOrd="0" presId="urn:microsoft.com/office/officeart/2005/8/layout/hierarchy1"/>
    <dgm:cxn modelId="{39DA0E80-90ED-F248-AC3A-29591E92F72D}" type="presParOf" srcId="{6A75F0FE-A62C-A041-9AE8-3930DBDCB6E2}" destId="{F2F8A14A-AF59-7042-B3EB-FE8E8CCD9B6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664743-3938-B94B-8C47-8A647BA3B360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67F410-0F83-7E46-B3C8-0BC86D5A8604}">
      <dgm:prSet phldrT="[Text]"/>
      <dgm:spPr/>
      <dgm:t>
        <a:bodyPr/>
        <a:lstStyle/>
        <a:p>
          <a:r>
            <a:rPr lang="en-US" dirty="0" smtClean="0"/>
            <a:t>‘o’</a:t>
          </a:r>
          <a:endParaRPr lang="en-US" dirty="0"/>
        </a:p>
      </dgm:t>
    </dgm:pt>
    <dgm:pt modelId="{4195E8FD-8EFA-BF4B-B35E-DD635FBF7723}" type="parTrans" cxnId="{E5AC6105-100B-6845-8452-3027252865C4}">
      <dgm:prSet/>
      <dgm:spPr/>
      <dgm:t>
        <a:bodyPr/>
        <a:lstStyle/>
        <a:p>
          <a:endParaRPr lang="en-US"/>
        </a:p>
      </dgm:t>
    </dgm:pt>
    <dgm:pt modelId="{33C20807-D9D7-A64A-A9E1-BA7D2E725212}" type="sibTrans" cxnId="{E5AC6105-100B-6845-8452-3027252865C4}">
      <dgm:prSet/>
      <dgm:spPr/>
      <dgm:t>
        <a:bodyPr/>
        <a:lstStyle/>
        <a:p>
          <a:endParaRPr lang="en-US"/>
        </a:p>
      </dgm:t>
    </dgm:pt>
    <dgm:pt modelId="{DC3C9034-41C7-3F4C-9342-5CA8617D2391}">
      <dgm:prSet phldrT="[Text]"/>
      <dgm:spPr/>
      <dgm:t>
        <a:bodyPr/>
        <a:lstStyle/>
        <a:p>
          <a:r>
            <a:rPr lang="en-US" dirty="0" smtClean="0"/>
            <a:t>‘This is the beginning of the word’</a:t>
          </a:r>
          <a:endParaRPr lang="en-US" dirty="0"/>
        </a:p>
      </dgm:t>
    </dgm:pt>
    <dgm:pt modelId="{87BBCEB7-8E7D-DD4A-96B7-5CA79565A9E3}" type="parTrans" cxnId="{A79C1651-05A2-D049-BB1D-E0C1A9FED926}">
      <dgm:prSet/>
      <dgm:spPr/>
      <dgm:t>
        <a:bodyPr/>
        <a:lstStyle/>
        <a:p>
          <a:endParaRPr lang="en-US"/>
        </a:p>
      </dgm:t>
    </dgm:pt>
    <dgm:pt modelId="{A87D562D-A17A-C54E-9F5B-3DBE16B66FCB}" type="sibTrans" cxnId="{A79C1651-05A2-D049-BB1D-E0C1A9FED926}">
      <dgm:prSet/>
      <dgm:spPr/>
      <dgm:t>
        <a:bodyPr/>
        <a:lstStyle/>
        <a:p>
          <a:endParaRPr lang="en-US"/>
        </a:p>
      </dgm:t>
    </dgm:pt>
    <dgm:pt modelId="{417BF031-1769-3D4E-A9B5-0212C9F7F10E}">
      <dgm:prSet phldrT="[Text]"/>
      <dgm:spPr/>
      <dgm:t>
        <a:bodyPr/>
        <a:lstStyle/>
        <a:p>
          <a:r>
            <a:rPr lang="en-US" dirty="0" smtClean="0"/>
            <a:t>‘?’</a:t>
          </a:r>
          <a:endParaRPr lang="en-US" dirty="0"/>
        </a:p>
      </dgm:t>
    </dgm:pt>
    <dgm:pt modelId="{AE76A670-B990-3C49-B95D-8DEEB037693D}" type="parTrans" cxnId="{F79C9EBF-8558-FE4E-B21F-E80A462010A8}">
      <dgm:prSet/>
      <dgm:spPr/>
      <dgm:t>
        <a:bodyPr/>
        <a:lstStyle/>
        <a:p>
          <a:endParaRPr lang="en-US"/>
        </a:p>
      </dgm:t>
    </dgm:pt>
    <dgm:pt modelId="{28595497-C817-B44D-82C9-324AA2D7DB18}" type="sibTrans" cxnId="{F79C9EBF-8558-FE4E-B21F-E80A462010A8}">
      <dgm:prSet/>
      <dgm:spPr/>
      <dgm:t>
        <a:bodyPr/>
        <a:lstStyle/>
        <a:p>
          <a:endParaRPr lang="en-US"/>
        </a:p>
      </dgm:t>
    </dgm:pt>
    <dgm:pt modelId="{B56B16A3-CF00-6847-BDA2-1763E6EA83D9}" type="pres">
      <dgm:prSet presAssocID="{40664743-3938-B94B-8C47-8A647BA3B36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AD95EFB-2BD4-2442-87B4-3C6FF9FADFFB}" type="pres">
      <dgm:prSet presAssocID="{6667F410-0F83-7E46-B3C8-0BC86D5A8604}" presName="hierRoot1" presStyleCnt="0"/>
      <dgm:spPr/>
    </dgm:pt>
    <dgm:pt modelId="{27EBF141-B3CC-3444-9CC1-15091B5492C6}" type="pres">
      <dgm:prSet presAssocID="{6667F410-0F83-7E46-B3C8-0BC86D5A8604}" presName="composite" presStyleCnt="0"/>
      <dgm:spPr/>
    </dgm:pt>
    <dgm:pt modelId="{EA21009D-35B3-B34D-8650-C97C4BB61C95}" type="pres">
      <dgm:prSet presAssocID="{6667F410-0F83-7E46-B3C8-0BC86D5A8604}" presName="background" presStyleLbl="node0" presStyleIdx="0" presStyleCnt="1"/>
      <dgm:spPr/>
    </dgm:pt>
    <dgm:pt modelId="{88739070-39F7-1F4D-9CFF-1FB703630978}" type="pres">
      <dgm:prSet presAssocID="{6667F410-0F83-7E46-B3C8-0BC86D5A860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60D2BD-37A2-6F4E-B7F6-B55F39338E76}" type="pres">
      <dgm:prSet presAssocID="{6667F410-0F83-7E46-B3C8-0BC86D5A8604}" presName="hierChild2" presStyleCnt="0"/>
      <dgm:spPr/>
    </dgm:pt>
    <dgm:pt modelId="{BA993171-7123-7145-810C-F57F9A188235}" type="pres">
      <dgm:prSet presAssocID="{87BBCEB7-8E7D-DD4A-96B7-5CA79565A9E3}" presName="Name10" presStyleLbl="parChTrans1D2" presStyleIdx="0" presStyleCnt="2"/>
      <dgm:spPr/>
    </dgm:pt>
    <dgm:pt modelId="{9CF4EA0A-7947-AA42-84C7-52DF8B1B4A44}" type="pres">
      <dgm:prSet presAssocID="{DC3C9034-41C7-3F4C-9342-5CA8617D2391}" presName="hierRoot2" presStyleCnt="0"/>
      <dgm:spPr/>
    </dgm:pt>
    <dgm:pt modelId="{AFEC4452-288A-9D4E-A9C0-4F4D942EFE2B}" type="pres">
      <dgm:prSet presAssocID="{DC3C9034-41C7-3F4C-9342-5CA8617D2391}" presName="composite2" presStyleCnt="0"/>
      <dgm:spPr/>
    </dgm:pt>
    <dgm:pt modelId="{9494CF7F-0058-DD49-ABAC-E611D74AEC4C}" type="pres">
      <dgm:prSet presAssocID="{DC3C9034-41C7-3F4C-9342-5CA8617D2391}" presName="background2" presStyleLbl="node2" presStyleIdx="0" presStyleCnt="2"/>
      <dgm:spPr/>
    </dgm:pt>
    <dgm:pt modelId="{DB36D267-98CC-A342-A0E6-38E3FABE6535}" type="pres">
      <dgm:prSet presAssocID="{DC3C9034-41C7-3F4C-9342-5CA8617D2391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B4531E-7E5F-594E-8FF8-F67913A703E7}" type="pres">
      <dgm:prSet presAssocID="{DC3C9034-41C7-3F4C-9342-5CA8617D2391}" presName="hierChild3" presStyleCnt="0"/>
      <dgm:spPr/>
    </dgm:pt>
    <dgm:pt modelId="{75997900-6D59-6B42-ACCE-812EAB199EE3}" type="pres">
      <dgm:prSet presAssocID="{AE76A670-B990-3C49-B95D-8DEEB037693D}" presName="Name10" presStyleLbl="parChTrans1D2" presStyleIdx="1" presStyleCnt="2"/>
      <dgm:spPr/>
    </dgm:pt>
    <dgm:pt modelId="{6A75F0FE-A62C-A041-9AE8-3930DBDCB6E2}" type="pres">
      <dgm:prSet presAssocID="{417BF031-1769-3D4E-A9B5-0212C9F7F10E}" presName="hierRoot2" presStyleCnt="0"/>
      <dgm:spPr/>
    </dgm:pt>
    <dgm:pt modelId="{A3AF4792-6CBD-DC41-9EC2-C35C51B7453D}" type="pres">
      <dgm:prSet presAssocID="{417BF031-1769-3D4E-A9B5-0212C9F7F10E}" presName="composite2" presStyleCnt="0"/>
      <dgm:spPr/>
    </dgm:pt>
    <dgm:pt modelId="{373D2410-1FB8-5C45-8DB5-DAF8B84A5250}" type="pres">
      <dgm:prSet presAssocID="{417BF031-1769-3D4E-A9B5-0212C9F7F10E}" presName="background2" presStyleLbl="node2" presStyleIdx="1" presStyleCnt="2"/>
      <dgm:spPr/>
    </dgm:pt>
    <dgm:pt modelId="{006430EF-9531-D847-AFA0-D5ED35BB8D4E}" type="pres">
      <dgm:prSet presAssocID="{417BF031-1769-3D4E-A9B5-0212C9F7F10E}" presName="text2" presStyleLbl="fgAcc2" presStyleIdx="1" presStyleCnt="2">
        <dgm:presLayoutVars>
          <dgm:chPref val="3"/>
        </dgm:presLayoutVars>
      </dgm:prSet>
      <dgm:spPr/>
    </dgm:pt>
    <dgm:pt modelId="{F2F8A14A-AF59-7042-B3EB-FE8E8CCD9B6F}" type="pres">
      <dgm:prSet presAssocID="{417BF031-1769-3D4E-A9B5-0212C9F7F10E}" presName="hierChild3" presStyleCnt="0"/>
      <dgm:spPr/>
    </dgm:pt>
  </dgm:ptLst>
  <dgm:cxnLst>
    <dgm:cxn modelId="{32490464-5D2A-5C49-8DA2-04A8B5C5F778}" type="presOf" srcId="{6667F410-0F83-7E46-B3C8-0BC86D5A8604}" destId="{88739070-39F7-1F4D-9CFF-1FB703630978}" srcOrd="0" destOrd="0" presId="urn:microsoft.com/office/officeart/2005/8/layout/hierarchy1"/>
    <dgm:cxn modelId="{04B69473-F6B0-8D44-9FBF-3AFB3D14CC0A}" type="presOf" srcId="{DC3C9034-41C7-3F4C-9342-5CA8617D2391}" destId="{DB36D267-98CC-A342-A0E6-38E3FABE6535}" srcOrd="0" destOrd="0" presId="urn:microsoft.com/office/officeart/2005/8/layout/hierarchy1"/>
    <dgm:cxn modelId="{A79C1651-05A2-D049-BB1D-E0C1A9FED926}" srcId="{6667F410-0F83-7E46-B3C8-0BC86D5A8604}" destId="{DC3C9034-41C7-3F4C-9342-5CA8617D2391}" srcOrd="0" destOrd="0" parTransId="{87BBCEB7-8E7D-DD4A-96B7-5CA79565A9E3}" sibTransId="{A87D562D-A17A-C54E-9F5B-3DBE16B66FCB}"/>
    <dgm:cxn modelId="{CC1E3F6E-775C-AD4C-B035-99C24BE88D1B}" type="presOf" srcId="{87BBCEB7-8E7D-DD4A-96B7-5CA79565A9E3}" destId="{BA993171-7123-7145-810C-F57F9A188235}" srcOrd="0" destOrd="0" presId="urn:microsoft.com/office/officeart/2005/8/layout/hierarchy1"/>
    <dgm:cxn modelId="{E5AC6105-100B-6845-8452-3027252865C4}" srcId="{40664743-3938-B94B-8C47-8A647BA3B360}" destId="{6667F410-0F83-7E46-B3C8-0BC86D5A8604}" srcOrd="0" destOrd="0" parTransId="{4195E8FD-8EFA-BF4B-B35E-DD635FBF7723}" sibTransId="{33C20807-D9D7-A64A-A9E1-BA7D2E725212}"/>
    <dgm:cxn modelId="{B5539879-56A8-A44D-B89C-ED72D98C4821}" type="presOf" srcId="{417BF031-1769-3D4E-A9B5-0212C9F7F10E}" destId="{006430EF-9531-D847-AFA0-D5ED35BB8D4E}" srcOrd="0" destOrd="0" presId="urn:microsoft.com/office/officeart/2005/8/layout/hierarchy1"/>
    <dgm:cxn modelId="{F79C9EBF-8558-FE4E-B21F-E80A462010A8}" srcId="{6667F410-0F83-7E46-B3C8-0BC86D5A8604}" destId="{417BF031-1769-3D4E-A9B5-0212C9F7F10E}" srcOrd="1" destOrd="0" parTransId="{AE76A670-B990-3C49-B95D-8DEEB037693D}" sibTransId="{28595497-C817-B44D-82C9-324AA2D7DB18}"/>
    <dgm:cxn modelId="{817EA209-29EB-1A41-9608-8D9E5B01181A}" type="presOf" srcId="{40664743-3938-B94B-8C47-8A647BA3B360}" destId="{B56B16A3-CF00-6847-BDA2-1763E6EA83D9}" srcOrd="0" destOrd="0" presId="urn:microsoft.com/office/officeart/2005/8/layout/hierarchy1"/>
    <dgm:cxn modelId="{9954E779-7FD3-E741-8000-64D155238C95}" type="presOf" srcId="{AE76A670-B990-3C49-B95D-8DEEB037693D}" destId="{75997900-6D59-6B42-ACCE-812EAB199EE3}" srcOrd="0" destOrd="0" presId="urn:microsoft.com/office/officeart/2005/8/layout/hierarchy1"/>
    <dgm:cxn modelId="{1F3A9B60-B285-144A-AD65-EB466A8F4C10}" type="presParOf" srcId="{B56B16A3-CF00-6847-BDA2-1763E6EA83D9}" destId="{DAD95EFB-2BD4-2442-87B4-3C6FF9FADFFB}" srcOrd="0" destOrd="0" presId="urn:microsoft.com/office/officeart/2005/8/layout/hierarchy1"/>
    <dgm:cxn modelId="{3B2B7E21-1B04-BA42-A2A9-66A875536294}" type="presParOf" srcId="{DAD95EFB-2BD4-2442-87B4-3C6FF9FADFFB}" destId="{27EBF141-B3CC-3444-9CC1-15091B5492C6}" srcOrd="0" destOrd="0" presId="urn:microsoft.com/office/officeart/2005/8/layout/hierarchy1"/>
    <dgm:cxn modelId="{14EA5A46-F2E8-7440-B683-3FBFB04F078B}" type="presParOf" srcId="{27EBF141-B3CC-3444-9CC1-15091B5492C6}" destId="{EA21009D-35B3-B34D-8650-C97C4BB61C95}" srcOrd="0" destOrd="0" presId="urn:microsoft.com/office/officeart/2005/8/layout/hierarchy1"/>
    <dgm:cxn modelId="{3D1EDED3-2358-5F4E-8CEF-24B20C575E75}" type="presParOf" srcId="{27EBF141-B3CC-3444-9CC1-15091B5492C6}" destId="{88739070-39F7-1F4D-9CFF-1FB703630978}" srcOrd="1" destOrd="0" presId="urn:microsoft.com/office/officeart/2005/8/layout/hierarchy1"/>
    <dgm:cxn modelId="{DC2C31DE-9660-9B4F-B236-26D18F3C4659}" type="presParOf" srcId="{DAD95EFB-2BD4-2442-87B4-3C6FF9FADFFB}" destId="{7260D2BD-37A2-6F4E-B7F6-B55F39338E76}" srcOrd="1" destOrd="0" presId="urn:microsoft.com/office/officeart/2005/8/layout/hierarchy1"/>
    <dgm:cxn modelId="{B5C49E3A-A8B3-B348-8500-ABDD1E340CDA}" type="presParOf" srcId="{7260D2BD-37A2-6F4E-B7F6-B55F39338E76}" destId="{BA993171-7123-7145-810C-F57F9A188235}" srcOrd="0" destOrd="0" presId="urn:microsoft.com/office/officeart/2005/8/layout/hierarchy1"/>
    <dgm:cxn modelId="{47F81FAE-CBCA-B045-A5BD-B4103D6C5706}" type="presParOf" srcId="{7260D2BD-37A2-6F4E-B7F6-B55F39338E76}" destId="{9CF4EA0A-7947-AA42-84C7-52DF8B1B4A44}" srcOrd="1" destOrd="0" presId="urn:microsoft.com/office/officeart/2005/8/layout/hierarchy1"/>
    <dgm:cxn modelId="{ACC727E8-C808-7147-BA12-2B1AE9329B42}" type="presParOf" srcId="{9CF4EA0A-7947-AA42-84C7-52DF8B1B4A44}" destId="{AFEC4452-288A-9D4E-A9C0-4F4D942EFE2B}" srcOrd="0" destOrd="0" presId="urn:microsoft.com/office/officeart/2005/8/layout/hierarchy1"/>
    <dgm:cxn modelId="{04CA727A-19F0-684E-8188-F627B0679702}" type="presParOf" srcId="{AFEC4452-288A-9D4E-A9C0-4F4D942EFE2B}" destId="{9494CF7F-0058-DD49-ABAC-E611D74AEC4C}" srcOrd="0" destOrd="0" presId="urn:microsoft.com/office/officeart/2005/8/layout/hierarchy1"/>
    <dgm:cxn modelId="{6E32F608-A42A-4649-94ED-D115D0985809}" type="presParOf" srcId="{AFEC4452-288A-9D4E-A9C0-4F4D942EFE2B}" destId="{DB36D267-98CC-A342-A0E6-38E3FABE6535}" srcOrd="1" destOrd="0" presId="urn:microsoft.com/office/officeart/2005/8/layout/hierarchy1"/>
    <dgm:cxn modelId="{06FF2731-79A2-0A4E-909B-B5D27DF182B1}" type="presParOf" srcId="{9CF4EA0A-7947-AA42-84C7-52DF8B1B4A44}" destId="{80B4531E-7E5F-594E-8FF8-F67913A703E7}" srcOrd="1" destOrd="0" presId="urn:microsoft.com/office/officeart/2005/8/layout/hierarchy1"/>
    <dgm:cxn modelId="{C853F4BB-F160-0440-BF49-DD7BF0230056}" type="presParOf" srcId="{7260D2BD-37A2-6F4E-B7F6-B55F39338E76}" destId="{75997900-6D59-6B42-ACCE-812EAB199EE3}" srcOrd="2" destOrd="0" presId="urn:microsoft.com/office/officeart/2005/8/layout/hierarchy1"/>
    <dgm:cxn modelId="{A286AA73-C231-2441-85ED-8D0E577EB325}" type="presParOf" srcId="{7260D2BD-37A2-6F4E-B7F6-B55F39338E76}" destId="{6A75F0FE-A62C-A041-9AE8-3930DBDCB6E2}" srcOrd="3" destOrd="0" presId="urn:microsoft.com/office/officeart/2005/8/layout/hierarchy1"/>
    <dgm:cxn modelId="{A05B7BE6-25C7-DD4D-8C90-E229070D93F1}" type="presParOf" srcId="{6A75F0FE-A62C-A041-9AE8-3930DBDCB6E2}" destId="{A3AF4792-6CBD-DC41-9EC2-C35C51B7453D}" srcOrd="0" destOrd="0" presId="urn:microsoft.com/office/officeart/2005/8/layout/hierarchy1"/>
    <dgm:cxn modelId="{F473037A-6CF1-154F-A88C-132332602F8A}" type="presParOf" srcId="{A3AF4792-6CBD-DC41-9EC2-C35C51B7453D}" destId="{373D2410-1FB8-5C45-8DB5-DAF8B84A5250}" srcOrd="0" destOrd="0" presId="urn:microsoft.com/office/officeart/2005/8/layout/hierarchy1"/>
    <dgm:cxn modelId="{C096EE75-DC08-554C-9804-79D53CEBCAE3}" type="presParOf" srcId="{A3AF4792-6CBD-DC41-9EC2-C35C51B7453D}" destId="{006430EF-9531-D847-AFA0-D5ED35BB8D4E}" srcOrd="1" destOrd="0" presId="urn:microsoft.com/office/officeart/2005/8/layout/hierarchy1"/>
    <dgm:cxn modelId="{E82926CE-582D-8145-BA88-536D9EEA6579}" type="presParOf" srcId="{6A75F0FE-A62C-A041-9AE8-3930DBDCB6E2}" destId="{F2F8A14A-AF59-7042-B3EB-FE8E8CCD9B6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0664743-3938-B94B-8C47-8A647BA3B360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67F410-0F83-7E46-B3C8-0BC86D5A8604}">
      <dgm:prSet phldrT="[Text]"/>
      <dgm:spPr/>
      <dgm:t>
        <a:bodyPr/>
        <a:lstStyle/>
        <a:p>
          <a:r>
            <a:rPr lang="en-US" dirty="0" smtClean="0"/>
            <a:t>‘n’</a:t>
          </a:r>
          <a:endParaRPr lang="en-US" dirty="0"/>
        </a:p>
      </dgm:t>
    </dgm:pt>
    <dgm:pt modelId="{4195E8FD-8EFA-BF4B-B35E-DD635FBF7723}" type="parTrans" cxnId="{E5AC6105-100B-6845-8452-3027252865C4}">
      <dgm:prSet/>
      <dgm:spPr/>
      <dgm:t>
        <a:bodyPr/>
        <a:lstStyle/>
        <a:p>
          <a:endParaRPr lang="en-US"/>
        </a:p>
      </dgm:t>
    </dgm:pt>
    <dgm:pt modelId="{33C20807-D9D7-A64A-A9E1-BA7D2E725212}" type="sibTrans" cxnId="{E5AC6105-100B-6845-8452-3027252865C4}">
      <dgm:prSet/>
      <dgm:spPr/>
      <dgm:t>
        <a:bodyPr/>
        <a:lstStyle/>
        <a:p>
          <a:endParaRPr lang="en-US"/>
        </a:p>
      </dgm:t>
    </dgm:pt>
    <dgm:pt modelId="{DC3C9034-41C7-3F4C-9342-5CA8617D2391}">
      <dgm:prSet phldrT="[Text]"/>
      <dgm:spPr/>
      <dgm:t>
        <a:bodyPr/>
        <a:lstStyle/>
        <a:p>
          <a:r>
            <a:rPr lang="en-US" dirty="0" smtClean="0"/>
            <a:t>‘This is the beginning of the word’</a:t>
          </a:r>
          <a:endParaRPr lang="en-US" dirty="0"/>
        </a:p>
      </dgm:t>
    </dgm:pt>
    <dgm:pt modelId="{87BBCEB7-8E7D-DD4A-96B7-5CA79565A9E3}" type="parTrans" cxnId="{A79C1651-05A2-D049-BB1D-E0C1A9FED926}">
      <dgm:prSet/>
      <dgm:spPr/>
      <dgm:t>
        <a:bodyPr/>
        <a:lstStyle/>
        <a:p>
          <a:endParaRPr lang="en-US"/>
        </a:p>
      </dgm:t>
    </dgm:pt>
    <dgm:pt modelId="{A87D562D-A17A-C54E-9F5B-3DBE16B66FCB}" type="sibTrans" cxnId="{A79C1651-05A2-D049-BB1D-E0C1A9FED926}">
      <dgm:prSet/>
      <dgm:spPr/>
      <dgm:t>
        <a:bodyPr/>
        <a:lstStyle/>
        <a:p>
          <a:endParaRPr lang="en-US"/>
        </a:p>
      </dgm:t>
    </dgm:pt>
    <dgm:pt modelId="{417BF031-1769-3D4E-A9B5-0212C9F7F10E}">
      <dgm:prSet phldrT="[Text]"/>
      <dgm:spPr/>
      <dgm:t>
        <a:bodyPr/>
        <a:lstStyle/>
        <a:p>
          <a:r>
            <a:rPr lang="en-US" dirty="0" smtClean="0"/>
            <a:t>‘?’</a:t>
          </a:r>
          <a:endParaRPr lang="en-US" dirty="0"/>
        </a:p>
      </dgm:t>
    </dgm:pt>
    <dgm:pt modelId="{AE76A670-B990-3C49-B95D-8DEEB037693D}" type="parTrans" cxnId="{F79C9EBF-8558-FE4E-B21F-E80A462010A8}">
      <dgm:prSet/>
      <dgm:spPr/>
      <dgm:t>
        <a:bodyPr/>
        <a:lstStyle/>
        <a:p>
          <a:endParaRPr lang="en-US"/>
        </a:p>
      </dgm:t>
    </dgm:pt>
    <dgm:pt modelId="{28595497-C817-B44D-82C9-324AA2D7DB18}" type="sibTrans" cxnId="{F79C9EBF-8558-FE4E-B21F-E80A462010A8}">
      <dgm:prSet/>
      <dgm:spPr/>
      <dgm:t>
        <a:bodyPr/>
        <a:lstStyle/>
        <a:p>
          <a:endParaRPr lang="en-US"/>
        </a:p>
      </dgm:t>
    </dgm:pt>
    <dgm:pt modelId="{B56B16A3-CF00-6847-BDA2-1763E6EA83D9}" type="pres">
      <dgm:prSet presAssocID="{40664743-3938-B94B-8C47-8A647BA3B36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AD95EFB-2BD4-2442-87B4-3C6FF9FADFFB}" type="pres">
      <dgm:prSet presAssocID="{6667F410-0F83-7E46-B3C8-0BC86D5A8604}" presName="hierRoot1" presStyleCnt="0"/>
      <dgm:spPr/>
    </dgm:pt>
    <dgm:pt modelId="{27EBF141-B3CC-3444-9CC1-15091B5492C6}" type="pres">
      <dgm:prSet presAssocID="{6667F410-0F83-7E46-B3C8-0BC86D5A8604}" presName="composite" presStyleCnt="0"/>
      <dgm:spPr/>
    </dgm:pt>
    <dgm:pt modelId="{EA21009D-35B3-B34D-8650-C97C4BB61C95}" type="pres">
      <dgm:prSet presAssocID="{6667F410-0F83-7E46-B3C8-0BC86D5A8604}" presName="background" presStyleLbl="node0" presStyleIdx="0" presStyleCnt="1"/>
      <dgm:spPr/>
    </dgm:pt>
    <dgm:pt modelId="{88739070-39F7-1F4D-9CFF-1FB703630978}" type="pres">
      <dgm:prSet presAssocID="{6667F410-0F83-7E46-B3C8-0BC86D5A860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60D2BD-37A2-6F4E-B7F6-B55F39338E76}" type="pres">
      <dgm:prSet presAssocID="{6667F410-0F83-7E46-B3C8-0BC86D5A8604}" presName="hierChild2" presStyleCnt="0"/>
      <dgm:spPr/>
    </dgm:pt>
    <dgm:pt modelId="{BA993171-7123-7145-810C-F57F9A188235}" type="pres">
      <dgm:prSet presAssocID="{87BBCEB7-8E7D-DD4A-96B7-5CA79565A9E3}" presName="Name10" presStyleLbl="parChTrans1D2" presStyleIdx="0" presStyleCnt="2"/>
      <dgm:spPr/>
    </dgm:pt>
    <dgm:pt modelId="{9CF4EA0A-7947-AA42-84C7-52DF8B1B4A44}" type="pres">
      <dgm:prSet presAssocID="{DC3C9034-41C7-3F4C-9342-5CA8617D2391}" presName="hierRoot2" presStyleCnt="0"/>
      <dgm:spPr/>
    </dgm:pt>
    <dgm:pt modelId="{AFEC4452-288A-9D4E-A9C0-4F4D942EFE2B}" type="pres">
      <dgm:prSet presAssocID="{DC3C9034-41C7-3F4C-9342-5CA8617D2391}" presName="composite2" presStyleCnt="0"/>
      <dgm:spPr/>
    </dgm:pt>
    <dgm:pt modelId="{9494CF7F-0058-DD49-ABAC-E611D74AEC4C}" type="pres">
      <dgm:prSet presAssocID="{DC3C9034-41C7-3F4C-9342-5CA8617D2391}" presName="background2" presStyleLbl="node2" presStyleIdx="0" presStyleCnt="2"/>
      <dgm:spPr/>
    </dgm:pt>
    <dgm:pt modelId="{DB36D267-98CC-A342-A0E6-38E3FABE6535}" type="pres">
      <dgm:prSet presAssocID="{DC3C9034-41C7-3F4C-9342-5CA8617D2391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B4531E-7E5F-594E-8FF8-F67913A703E7}" type="pres">
      <dgm:prSet presAssocID="{DC3C9034-41C7-3F4C-9342-5CA8617D2391}" presName="hierChild3" presStyleCnt="0"/>
      <dgm:spPr/>
    </dgm:pt>
    <dgm:pt modelId="{75997900-6D59-6B42-ACCE-812EAB199EE3}" type="pres">
      <dgm:prSet presAssocID="{AE76A670-B990-3C49-B95D-8DEEB037693D}" presName="Name10" presStyleLbl="parChTrans1D2" presStyleIdx="1" presStyleCnt="2"/>
      <dgm:spPr/>
    </dgm:pt>
    <dgm:pt modelId="{6A75F0FE-A62C-A041-9AE8-3930DBDCB6E2}" type="pres">
      <dgm:prSet presAssocID="{417BF031-1769-3D4E-A9B5-0212C9F7F10E}" presName="hierRoot2" presStyleCnt="0"/>
      <dgm:spPr/>
    </dgm:pt>
    <dgm:pt modelId="{A3AF4792-6CBD-DC41-9EC2-C35C51B7453D}" type="pres">
      <dgm:prSet presAssocID="{417BF031-1769-3D4E-A9B5-0212C9F7F10E}" presName="composite2" presStyleCnt="0"/>
      <dgm:spPr/>
    </dgm:pt>
    <dgm:pt modelId="{373D2410-1FB8-5C45-8DB5-DAF8B84A5250}" type="pres">
      <dgm:prSet presAssocID="{417BF031-1769-3D4E-A9B5-0212C9F7F10E}" presName="background2" presStyleLbl="node2" presStyleIdx="1" presStyleCnt="2"/>
      <dgm:spPr/>
    </dgm:pt>
    <dgm:pt modelId="{006430EF-9531-D847-AFA0-D5ED35BB8D4E}" type="pres">
      <dgm:prSet presAssocID="{417BF031-1769-3D4E-A9B5-0212C9F7F10E}" presName="text2" presStyleLbl="fgAcc2" presStyleIdx="1" presStyleCnt="2">
        <dgm:presLayoutVars>
          <dgm:chPref val="3"/>
        </dgm:presLayoutVars>
      </dgm:prSet>
      <dgm:spPr/>
    </dgm:pt>
    <dgm:pt modelId="{F2F8A14A-AF59-7042-B3EB-FE8E8CCD9B6F}" type="pres">
      <dgm:prSet presAssocID="{417BF031-1769-3D4E-A9B5-0212C9F7F10E}" presName="hierChild3" presStyleCnt="0"/>
      <dgm:spPr/>
    </dgm:pt>
  </dgm:ptLst>
  <dgm:cxnLst>
    <dgm:cxn modelId="{DCADCE17-A425-F845-BF1B-160ECDA28910}" type="presOf" srcId="{87BBCEB7-8E7D-DD4A-96B7-5CA79565A9E3}" destId="{BA993171-7123-7145-810C-F57F9A188235}" srcOrd="0" destOrd="0" presId="urn:microsoft.com/office/officeart/2005/8/layout/hierarchy1"/>
    <dgm:cxn modelId="{F79C9EBF-8558-FE4E-B21F-E80A462010A8}" srcId="{6667F410-0F83-7E46-B3C8-0BC86D5A8604}" destId="{417BF031-1769-3D4E-A9B5-0212C9F7F10E}" srcOrd="1" destOrd="0" parTransId="{AE76A670-B990-3C49-B95D-8DEEB037693D}" sibTransId="{28595497-C817-B44D-82C9-324AA2D7DB18}"/>
    <dgm:cxn modelId="{CA7785F0-AE4C-0247-9D2B-7301CEF60D55}" type="presOf" srcId="{DC3C9034-41C7-3F4C-9342-5CA8617D2391}" destId="{DB36D267-98CC-A342-A0E6-38E3FABE6535}" srcOrd="0" destOrd="0" presId="urn:microsoft.com/office/officeart/2005/8/layout/hierarchy1"/>
    <dgm:cxn modelId="{E03D101C-71FE-CB4C-A078-225312EAB8FE}" type="presOf" srcId="{AE76A670-B990-3C49-B95D-8DEEB037693D}" destId="{75997900-6D59-6B42-ACCE-812EAB199EE3}" srcOrd="0" destOrd="0" presId="urn:microsoft.com/office/officeart/2005/8/layout/hierarchy1"/>
    <dgm:cxn modelId="{9C080FF4-C3C8-5548-9D06-158EF234C3D2}" type="presOf" srcId="{6667F410-0F83-7E46-B3C8-0BC86D5A8604}" destId="{88739070-39F7-1F4D-9CFF-1FB703630978}" srcOrd="0" destOrd="0" presId="urn:microsoft.com/office/officeart/2005/8/layout/hierarchy1"/>
    <dgm:cxn modelId="{68029C38-AB18-534C-9DB3-2DCA5B743B9B}" type="presOf" srcId="{417BF031-1769-3D4E-A9B5-0212C9F7F10E}" destId="{006430EF-9531-D847-AFA0-D5ED35BB8D4E}" srcOrd="0" destOrd="0" presId="urn:microsoft.com/office/officeart/2005/8/layout/hierarchy1"/>
    <dgm:cxn modelId="{28850831-162C-4A40-AF77-B04069949566}" type="presOf" srcId="{40664743-3938-B94B-8C47-8A647BA3B360}" destId="{B56B16A3-CF00-6847-BDA2-1763E6EA83D9}" srcOrd="0" destOrd="0" presId="urn:microsoft.com/office/officeart/2005/8/layout/hierarchy1"/>
    <dgm:cxn modelId="{E5AC6105-100B-6845-8452-3027252865C4}" srcId="{40664743-3938-B94B-8C47-8A647BA3B360}" destId="{6667F410-0F83-7E46-B3C8-0BC86D5A8604}" srcOrd="0" destOrd="0" parTransId="{4195E8FD-8EFA-BF4B-B35E-DD635FBF7723}" sibTransId="{33C20807-D9D7-A64A-A9E1-BA7D2E725212}"/>
    <dgm:cxn modelId="{A79C1651-05A2-D049-BB1D-E0C1A9FED926}" srcId="{6667F410-0F83-7E46-B3C8-0BC86D5A8604}" destId="{DC3C9034-41C7-3F4C-9342-5CA8617D2391}" srcOrd="0" destOrd="0" parTransId="{87BBCEB7-8E7D-DD4A-96B7-5CA79565A9E3}" sibTransId="{A87D562D-A17A-C54E-9F5B-3DBE16B66FCB}"/>
    <dgm:cxn modelId="{263EE75C-5E73-BC4D-9CD2-7F3CFBF93688}" type="presParOf" srcId="{B56B16A3-CF00-6847-BDA2-1763E6EA83D9}" destId="{DAD95EFB-2BD4-2442-87B4-3C6FF9FADFFB}" srcOrd="0" destOrd="0" presId="urn:microsoft.com/office/officeart/2005/8/layout/hierarchy1"/>
    <dgm:cxn modelId="{4D953ED3-E8BC-BE4C-9ED8-32742C2DB27F}" type="presParOf" srcId="{DAD95EFB-2BD4-2442-87B4-3C6FF9FADFFB}" destId="{27EBF141-B3CC-3444-9CC1-15091B5492C6}" srcOrd="0" destOrd="0" presId="urn:microsoft.com/office/officeart/2005/8/layout/hierarchy1"/>
    <dgm:cxn modelId="{84210BFD-090C-314C-9E68-0A15098A6D15}" type="presParOf" srcId="{27EBF141-B3CC-3444-9CC1-15091B5492C6}" destId="{EA21009D-35B3-B34D-8650-C97C4BB61C95}" srcOrd="0" destOrd="0" presId="urn:microsoft.com/office/officeart/2005/8/layout/hierarchy1"/>
    <dgm:cxn modelId="{48CB8C0B-39D4-BC4F-8B8B-FD3CB79CABF9}" type="presParOf" srcId="{27EBF141-B3CC-3444-9CC1-15091B5492C6}" destId="{88739070-39F7-1F4D-9CFF-1FB703630978}" srcOrd="1" destOrd="0" presId="urn:microsoft.com/office/officeart/2005/8/layout/hierarchy1"/>
    <dgm:cxn modelId="{61798F34-CCD8-EE45-B925-B600210D085A}" type="presParOf" srcId="{DAD95EFB-2BD4-2442-87B4-3C6FF9FADFFB}" destId="{7260D2BD-37A2-6F4E-B7F6-B55F39338E76}" srcOrd="1" destOrd="0" presId="urn:microsoft.com/office/officeart/2005/8/layout/hierarchy1"/>
    <dgm:cxn modelId="{8600805B-EB18-3E4D-A7A3-AD5E73C50F69}" type="presParOf" srcId="{7260D2BD-37A2-6F4E-B7F6-B55F39338E76}" destId="{BA993171-7123-7145-810C-F57F9A188235}" srcOrd="0" destOrd="0" presId="urn:microsoft.com/office/officeart/2005/8/layout/hierarchy1"/>
    <dgm:cxn modelId="{C25DA80D-F5B2-744C-AEA8-C8FE55F259D6}" type="presParOf" srcId="{7260D2BD-37A2-6F4E-B7F6-B55F39338E76}" destId="{9CF4EA0A-7947-AA42-84C7-52DF8B1B4A44}" srcOrd="1" destOrd="0" presId="urn:microsoft.com/office/officeart/2005/8/layout/hierarchy1"/>
    <dgm:cxn modelId="{D4CD1EE2-B9DC-4C4D-B981-3C2F78AB3B61}" type="presParOf" srcId="{9CF4EA0A-7947-AA42-84C7-52DF8B1B4A44}" destId="{AFEC4452-288A-9D4E-A9C0-4F4D942EFE2B}" srcOrd="0" destOrd="0" presId="urn:microsoft.com/office/officeart/2005/8/layout/hierarchy1"/>
    <dgm:cxn modelId="{9E595226-62EC-2244-AAC2-4CC506AB3621}" type="presParOf" srcId="{AFEC4452-288A-9D4E-A9C0-4F4D942EFE2B}" destId="{9494CF7F-0058-DD49-ABAC-E611D74AEC4C}" srcOrd="0" destOrd="0" presId="urn:microsoft.com/office/officeart/2005/8/layout/hierarchy1"/>
    <dgm:cxn modelId="{A8E9E660-E0E2-5142-9436-4DEC897DE3FF}" type="presParOf" srcId="{AFEC4452-288A-9D4E-A9C0-4F4D942EFE2B}" destId="{DB36D267-98CC-A342-A0E6-38E3FABE6535}" srcOrd="1" destOrd="0" presId="urn:microsoft.com/office/officeart/2005/8/layout/hierarchy1"/>
    <dgm:cxn modelId="{D5788C46-DA26-DF46-B0F8-8B1061D2A5B2}" type="presParOf" srcId="{9CF4EA0A-7947-AA42-84C7-52DF8B1B4A44}" destId="{80B4531E-7E5F-594E-8FF8-F67913A703E7}" srcOrd="1" destOrd="0" presId="urn:microsoft.com/office/officeart/2005/8/layout/hierarchy1"/>
    <dgm:cxn modelId="{1D1E1533-47C5-7948-AFA6-3E9C93B1051D}" type="presParOf" srcId="{7260D2BD-37A2-6F4E-B7F6-B55F39338E76}" destId="{75997900-6D59-6B42-ACCE-812EAB199EE3}" srcOrd="2" destOrd="0" presId="urn:microsoft.com/office/officeart/2005/8/layout/hierarchy1"/>
    <dgm:cxn modelId="{AEC64623-BC32-4B4E-A7A5-DFE38C8C6192}" type="presParOf" srcId="{7260D2BD-37A2-6F4E-B7F6-B55F39338E76}" destId="{6A75F0FE-A62C-A041-9AE8-3930DBDCB6E2}" srcOrd="3" destOrd="0" presId="urn:microsoft.com/office/officeart/2005/8/layout/hierarchy1"/>
    <dgm:cxn modelId="{835EFF8B-CCF8-8142-8308-9476F641D8F5}" type="presParOf" srcId="{6A75F0FE-A62C-A041-9AE8-3930DBDCB6E2}" destId="{A3AF4792-6CBD-DC41-9EC2-C35C51B7453D}" srcOrd="0" destOrd="0" presId="urn:microsoft.com/office/officeart/2005/8/layout/hierarchy1"/>
    <dgm:cxn modelId="{2092344F-4ABF-D848-9994-59D1380A00A8}" type="presParOf" srcId="{A3AF4792-6CBD-DC41-9EC2-C35C51B7453D}" destId="{373D2410-1FB8-5C45-8DB5-DAF8B84A5250}" srcOrd="0" destOrd="0" presId="urn:microsoft.com/office/officeart/2005/8/layout/hierarchy1"/>
    <dgm:cxn modelId="{F7C28ED1-5CC5-3B4D-967E-765E2B1299A8}" type="presParOf" srcId="{A3AF4792-6CBD-DC41-9EC2-C35C51B7453D}" destId="{006430EF-9531-D847-AFA0-D5ED35BB8D4E}" srcOrd="1" destOrd="0" presId="urn:microsoft.com/office/officeart/2005/8/layout/hierarchy1"/>
    <dgm:cxn modelId="{4FBE6465-BC14-DF42-9F99-E71C532E7B53}" type="presParOf" srcId="{6A75F0FE-A62C-A041-9AE8-3930DBDCB6E2}" destId="{F2F8A14A-AF59-7042-B3EB-FE8E8CCD9B6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97900-6D59-6B42-ACCE-812EAB199EE3}">
      <dsp:nvSpPr>
        <dsp:cNvPr id="0" name=""/>
        <dsp:cNvSpPr/>
      </dsp:nvSpPr>
      <dsp:spPr>
        <a:xfrm>
          <a:off x="2159005" y="995628"/>
          <a:ext cx="957876" cy="455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656"/>
              </a:lnTo>
              <a:lnTo>
                <a:pt x="957876" y="310656"/>
              </a:lnTo>
              <a:lnTo>
                <a:pt x="957876" y="455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993171-7123-7145-810C-F57F9A188235}">
      <dsp:nvSpPr>
        <dsp:cNvPr id="0" name=""/>
        <dsp:cNvSpPr/>
      </dsp:nvSpPr>
      <dsp:spPr>
        <a:xfrm>
          <a:off x="1201129" y="995628"/>
          <a:ext cx="957876" cy="455862"/>
        </a:xfrm>
        <a:custGeom>
          <a:avLst/>
          <a:gdLst/>
          <a:ahLst/>
          <a:cxnLst/>
          <a:rect l="0" t="0" r="0" b="0"/>
          <a:pathLst>
            <a:path>
              <a:moveTo>
                <a:pt x="957876" y="0"/>
              </a:moveTo>
              <a:lnTo>
                <a:pt x="957876" y="310656"/>
              </a:lnTo>
              <a:lnTo>
                <a:pt x="0" y="310656"/>
              </a:lnTo>
              <a:lnTo>
                <a:pt x="0" y="455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21009D-35B3-B34D-8650-C97C4BB61C95}">
      <dsp:nvSpPr>
        <dsp:cNvPr id="0" name=""/>
        <dsp:cNvSpPr/>
      </dsp:nvSpPr>
      <dsp:spPr>
        <a:xfrm>
          <a:off x="1375288" y="307"/>
          <a:ext cx="1567434" cy="9953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739070-39F7-1F4D-9CFF-1FB703630978}">
      <dsp:nvSpPr>
        <dsp:cNvPr id="0" name=""/>
        <dsp:cNvSpPr/>
      </dsp:nvSpPr>
      <dsp:spPr>
        <a:xfrm>
          <a:off x="1549448" y="165759"/>
          <a:ext cx="1567434" cy="9953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‘p’</a:t>
          </a:r>
          <a:endParaRPr lang="en-US" sz="1900" kern="1200" dirty="0"/>
        </a:p>
      </dsp:txBody>
      <dsp:txXfrm>
        <a:off x="1578600" y="194911"/>
        <a:ext cx="1509130" cy="937016"/>
      </dsp:txXfrm>
    </dsp:sp>
    <dsp:sp modelId="{9494CF7F-0058-DD49-ABAC-E611D74AEC4C}">
      <dsp:nvSpPr>
        <dsp:cNvPr id="0" name=""/>
        <dsp:cNvSpPr/>
      </dsp:nvSpPr>
      <dsp:spPr>
        <a:xfrm>
          <a:off x="417412" y="1451490"/>
          <a:ext cx="1567434" cy="9953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36D267-98CC-A342-A0E6-38E3FABE6535}">
      <dsp:nvSpPr>
        <dsp:cNvPr id="0" name=""/>
        <dsp:cNvSpPr/>
      </dsp:nvSpPr>
      <dsp:spPr>
        <a:xfrm>
          <a:off x="591571" y="1616942"/>
          <a:ext cx="1567434" cy="9953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‘This is the beginning of the word’</a:t>
          </a:r>
          <a:endParaRPr lang="en-US" sz="1900" kern="1200" dirty="0"/>
        </a:p>
      </dsp:txBody>
      <dsp:txXfrm>
        <a:off x="620723" y="1646094"/>
        <a:ext cx="1509130" cy="937016"/>
      </dsp:txXfrm>
    </dsp:sp>
    <dsp:sp modelId="{373D2410-1FB8-5C45-8DB5-DAF8B84A5250}">
      <dsp:nvSpPr>
        <dsp:cNvPr id="0" name=""/>
        <dsp:cNvSpPr/>
      </dsp:nvSpPr>
      <dsp:spPr>
        <a:xfrm>
          <a:off x="2333165" y="1451490"/>
          <a:ext cx="1567434" cy="9953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6430EF-9531-D847-AFA0-D5ED35BB8D4E}">
      <dsp:nvSpPr>
        <dsp:cNvPr id="0" name=""/>
        <dsp:cNvSpPr/>
      </dsp:nvSpPr>
      <dsp:spPr>
        <a:xfrm>
          <a:off x="2507324" y="1616942"/>
          <a:ext cx="1567434" cy="9953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‘?’</a:t>
          </a:r>
          <a:endParaRPr lang="en-US" sz="1900" kern="1200" dirty="0"/>
        </a:p>
      </dsp:txBody>
      <dsp:txXfrm>
        <a:off x="2536476" y="1646094"/>
        <a:ext cx="1509130" cy="937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97900-6D59-6B42-ACCE-812EAB199EE3}">
      <dsp:nvSpPr>
        <dsp:cNvPr id="0" name=""/>
        <dsp:cNvSpPr/>
      </dsp:nvSpPr>
      <dsp:spPr>
        <a:xfrm>
          <a:off x="2159005" y="995628"/>
          <a:ext cx="957876" cy="455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656"/>
              </a:lnTo>
              <a:lnTo>
                <a:pt x="957876" y="310656"/>
              </a:lnTo>
              <a:lnTo>
                <a:pt x="957876" y="455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993171-7123-7145-810C-F57F9A188235}">
      <dsp:nvSpPr>
        <dsp:cNvPr id="0" name=""/>
        <dsp:cNvSpPr/>
      </dsp:nvSpPr>
      <dsp:spPr>
        <a:xfrm>
          <a:off x="1201129" y="995628"/>
          <a:ext cx="957876" cy="455862"/>
        </a:xfrm>
        <a:custGeom>
          <a:avLst/>
          <a:gdLst/>
          <a:ahLst/>
          <a:cxnLst/>
          <a:rect l="0" t="0" r="0" b="0"/>
          <a:pathLst>
            <a:path>
              <a:moveTo>
                <a:pt x="957876" y="0"/>
              </a:moveTo>
              <a:lnTo>
                <a:pt x="957876" y="310656"/>
              </a:lnTo>
              <a:lnTo>
                <a:pt x="0" y="310656"/>
              </a:lnTo>
              <a:lnTo>
                <a:pt x="0" y="455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21009D-35B3-B34D-8650-C97C4BB61C95}">
      <dsp:nvSpPr>
        <dsp:cNvPr id="0" name=""/>
        <dsp:cNvSpPr/>
      </dsp:nvSpPr>
      <dsp:spPr>
        <a:xfrm>
          <a:off x="1375288" y="307"/>
          <a:ext cx="1567434" cy="9953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739070-39F7-1F4D-9CFF-1FB703630978}">
      <dsp:nvSpPr>
        <dsp:cNvPr id="0" name=""/>
        <dsp:cNvSpPr/>
      </dsp:nvSpPr>
      <dsp:spPr>
        <a:xfrm>
          <a:off x="1549448" y="165759"/>
          <a:ext cx="1567434" cy="9953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‘y’</a:t>
          </a:r>
          <a:endParaRPr lang="en-US" sz="1900" kern="1200" dirty="0"/>
        </a:p>
      </dsp:txBody>
      <dsp:txXfrm>
        <a:off x="1578600" y="194911"/>
        <a:ext cx="1509130" cy="937016"/>
      </dsp:txXfrm>
    </dsp:sp>
    <dsp:sp modelId="{9494CF7F-0058-DD49-ABAC-E611D74AEC4C}">
      <dsp:nvSpPr>
        <dsp:cNvPr id="0" name=""/>
        <dsp:cNvSpPr/>
      </dsp:nvSpPr>
      <dsp:spPr>
        <a:xfrm>
          <a:off x="417412" y="1451490"/>
          <a:ext cx="1567434" cy="9953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36D267-98CC-A342-A0E6-38E3FABE6535}">
      <dsp:nvSpPr>
        <dsp:cNvPr id="0" name=""/>
        <dsp:cNvSpPr/>
      </dsp:nvSpPr>
      <dsp:spPr>
        <a:xfrm>
          <a:off x="591571" y="1616942"/>
          <a:ext cx="1567434" cy="9953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‘This is the beginning of the word’</a:t>
          </a:r>
          <a:endParaRPr lang="en-US" sz="1900" kern="1200" dirty="0"/>
        </a:p>
      </dsp:txBody>
      <dsp:txXfrm>
        <a:off x="620723" y="1646094"/>
        <a:ext cx="1509130" cy="937016"/>
      </dsp:txXfrm>
    </dsp:sp>
    <dsp:sp modelId="{373D2410-1FB8-5C45-8DB5-DAF8B84A5250}">
      <dsp:nvSpPr>
        <dsp:cNvPr id="0" name=""/>
        <dsp:cNvSpPr/>
      </dsp:nvSpPr>
      <dsp:spPr>
        <a:xfrm>
          <a:off x="2333165" y="1451490"/>
          <a:ext cx="1567434" cy="9953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6430EF-9531-D847-AFA0-D5ED35BB8D4E}">
      <dsp:nvSpPr>
        <dsp:cNvPr id="0" name=""/>
        <dsp:cNvSpPr/>
      </dsp:nvSpPr>
      <dsp:spPr>
        <a:xfrm>
          <a:off x="2507324" y="1616942"/>
          <a:ext cx="1567434" cy="9953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‘?’</a:t>
          </a:r>
          <a:endParaRPr lang="en-US" sz="1900" kern="1200" dirty="0"/>
        </a:p>
      </dsp:txBody>
      <dsp:txXfrm>
        <a:off x="2536476" y="1646094"/>
        <a:ext cx="1509130" cy="9370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97900-6D59-6B42-ACCE-812EAB199EE3}">
      <dsp:nvSpPr>
        <dsp:cNvPr id="0" name=""/>
        <dsp:cNvSpPr/>
      </dsp:nvSpPr>
      <dsp:spPr>
        <a:xfrm>
          <a:off x="2159005" y="995628"/>
          <a:ext cx="957876" cy="455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656"/>
              </a:lnTo>
              <a:lnTo>
                <a:pt x="957876" y="310656"/>
              </a:lnTo>
              <a:lnTo>
                <a:pt x="957876" y="455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993171-7123-7145-810C-F57F9A188235}">
      <dsp:nvSpPr>
        <dsp:cNvPr id="0" name=""/>
        <dsp:cNvSpPr/>
      </dsp:nvSpPr>
      <dsp:spPr>
        <a:xfrm>
          <a:off x="1201129" y="995628"/>
          <a:ext cx="957876" cy="455862"/>
        </a:xfrm>
        <a:custGeom>
          <a:avLst/>
          <a:gdLst/>
          <a:ahLst/>
          <a:cxnLst/>
          <a:rect l="0" t="0" r="0" b="0"/>
          <a:pathLst>
            <a:path>
              <a:moveTo>
                <a:pt x="957876" y="0"/>
              </a:moveTo>
              <a:lnTo>
                <a:pt x="957876" y="310656"/>
              </a:lnTo>
              <a:lnTo>
                <a:pt x="0" y="310656"/>
              </a:lnTo>
              <a:lnTo>
                <a:pt x="0" y="455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21009D-35B3-B34D-8650-C97C4BB61C95}">
      <dsp:nvSpPr>
        <dsp:cNvPr id="0" name=""/>
        <dsp:cNvSpPr/>
      </dsp:nvSpPr>
      <dsp:spPr>
        <a:xfrm>
          <a:off x="1375288" y="307"/>
          <a:ext cx="1567434" cy="9953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739070-39F7-1F4D-9CFF-1FB703630978}">
      <dsp:nvSpPr>
        <dsp:cNvPr id="0" name=""/>
        <dsp:cNvSpPr/>
      </dsp:nvSpPr>
      <dsp:spPr>
        <a:xfrm>
          <a:off x="1549448" y="165759"/>
          <a:ext cx="1567434" cy="9953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‘t’</a:t>
          </a:r>
          <a:endParaRPr lang="en-US" sz="1900" kern="1200" dirty="0"/>
        </a:p>
      </dsp:txBody>
      <dsp:txXfrm>
        <a:off x="1578600" y="194911"/>
        <a:ext cx="1509130" cy="937016"/>
      </dsp:txXfrm>
    </dsp:sp>
    <dsp:sp modelId="{9494CF7F-0058-DD49-ABAC-E611D74AEC4C}">
      <dsp:nvSpPr>
        <dsp:cNvPr id="0" name=""/>
        <dsp:cNvSpPr/>
      </dsp:nvSpPr>
      <dsp:spPr>
        <a:xfrm>
          <a:off x="417412" y="1451490"/>
          <a:ext cx="1567434" cy="9953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36D267-98CC-A342-A0E6-38E3FABE6535}">
      <dsp:nvSpPr>
        <dsp:cNvPr id="0" name=""/>
        <dsp:cNvSpPr/>
      </dsp:nvSpPr>
      <dsp:spPr>
        <a:xfrm>
          <a:off x="591571" y="1616942"/>
          <a:ext cx="1567434" cy="9953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‘This is the beginning of the word’</a:t>
          </a:r>
          <a:endParaRPr lang="en-US" sz="1900" kern="1200" dirty="0"/>
        </a:p>
      </dsp:txBody>
      <dsp:txXfrm>
        <a:off x="620723" y="1646094"/>
        <a:ext cx="1509130" cy="937016"/>
      </dsp:txXfrm>
    </dsp:sp>
    <dsp:sp modelId="{373D2410-1FB8-5C45-8DB5-DAF8B84A5250}">
      <dsp:nvSpPr>
        <dsp:cNvPr id="0" name=""/>
        <dsp:cNvSpPr/>
      </dsp:nvSpPr>
      <dsp:spPr>
        <a:xfrm>
          <a:off x="2333165" y="1451490"/>
          <a:ext cx="1567434" cy="9953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6430EF-9531-D847-AFA0-D5ED35BB8D4E}">
      <dsp:nvSpPr>
        <dsp:cNvPr id="0" name=""/>
        <dsp:cNvSpPr/>
      </dsp:nvSpPr>
      <dsp:spPr>
        <a:xfrm>
          <a:off x="2507324" y="1616942"/>
          <a:ext cx="1567434" cy="9953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‘?’</a:t>
          </a:r>
          <a:endParaRPr lang="en-US" sz="1900" kern="1200" dirty="0"/>
        </a:p>
      </dsp:txBody>
      <dsp:txXfrm>
        <a:off x="2536476" y="1646094"/>
        <a:ext cx="1509130" cy="9370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97900-6D59-6B42-ACCE-812EAB199EE3}">
      <dsp:nvSpPr>
        <dsp:cNvPr id="0" name=""/>
        <dsp:cNvSpPr/>
      </dsp:nvSpPr>
      <dsp:spPr>
        <a:xfrm>
          <a:off x="2159005" y="995628"/>
          <a:ext cx="957876" cy="455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656"/>
              </a:lnTo>
              <a:lnTo>
                <a:pt x="957876" y="310656"/>
              </a:lnTo>
              <a:lnTo>
                <a:pt x="957876" y="455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993171-7123-7145-810C-F57F9A188235}">
      <dsp:nvSpPr>
        <dsp:cNvPr id="0" name=""/>
        <dsp:cNvSpPr/>
      </dsp:nvSpPr>
      <dsp:spPr>
        <a:xfrm>
          <a:off x="1201129" y="995628"/>
          <a:ext cx="957876" cy="455862"/>
        </a:xfrm>
        <a:custGeom>
          <a:avLst/>
          <a:gdLst/>
          <a:ahLst/>
          <a:cxnLst/>
          <a:rect l="0" t="0" r="0" b="0"/>
          <a:pathLst>
            <a:path>
              <a:moveTo>
                <a:pt x="957876" y="0"/>
              </a:moveTo>
              <a:lnTo>
                <a:pt x="957876" y="310656"/>
              </a:lnTo>
              <a:lnTo>
                <a:pt x="0" y="310656"/>
              </a:lnTo>
              <a:lnTo>
                <a:pt x="0" y="455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21009D-35B3-B34D-8650-C97C4BB61C95}">
      <dsp:nvSpPr>
        <dsp:cNvPr id="0" name=""/>
        <dsp:cNvSpPr/>
      </dsp:nvSpPr>
      <dsp:spPr>
        <a:xfrm>
          <a:off x="1375288" y="307"/>
          <a:ext cx="1567434" cy="9953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739070-39F7-1F4D-9CFF-1FB703630978}">
      <dsp:nvSpPr>
        <dsp:cNvPr id="0" name=""/>
        <dsp:cNvSpPr/>
      </dsp:nvSpPr>
      <dsp:spPr>
        <a:xfrm>
          <a:off x="1549448" y="165759"/>
          <a:ext cx="1567434" cy="9953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‘h’</a:t>
          </a:r>
          <a:endParaRPr lang="en-US" sz="1900" kern="1200" dirty="0"/>
        </a:p>
      </dsp:txBody>
      <dsp:txXfrm>
        <a:off x="1578600" y="194911"/>
        <a:ext cx="1509130" cy="937016"/>
      </dsp:txXfrm>
    </dsp:sp>
    <dsp:sp modelId="{9494CF7F-0058-DD49-ABAC-E611D74AEC4C}">
      <dsp:nvSpPr>
        <dsp:cNvPr id="0" name=""/>
        <dsp:cNvSpPr/>
      </dsp:nvSpPr>
      <dsp:spPr>
        <a:xfrm>
          <a:off x="417412" y="1451490"/>
          <a:ext cx="1567434" cy="9953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36D267-98CC-A342-A0E6-38E3FABE6535}">
      <dsp:nvSpPr>
        <dsp:cNvPr id="0" name=""/>
        <dsp:cNvSpPr/>
      </dsp:nvSpPr>
      <dsp:spPr>
        <a:xfrm>
          <a:off x="591571" y="1616942"/>
          <a:ext cx="1567434" cy="9953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‘This is the beginning of the word’</a:t>
          </a:r>
          <a:endParaRPr lang="en-US" sz="1900" kern="1200" dirty="0"/>
        </a:p>
      </dsp:txBody>
      <dsp:txXfrm>
        <a:off x="620723" y="1646094"/>
        <a:ext cx="1509130" cy="937016"/>
      </dsp:txXfrm>
    </dsp:sp>
    <dsp:sp modelId="{373D2410-1FB8-5C45-8DB5-DAF8B84A5250}">
      <dsp:nvSpPr>
        <dsp:cNvPr id="0" name=""/>
        <dsp:cNvSpPr/>
      </dsp:nvSpPr>
      <dsp:spPr>
        <a:xfrm>
          <a:off x="2333165" y="1451490"/>
          <a:ext cx="1567434" cy="9953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6430EF-9531-D847-AFA0-D5ED35BB8D4E}">
      <dsp:nvSpPr>
        <dsp:cNvPr id="0" name=""/>
        <dsp:cNvSpPr/>
      </dsp:nvSpPr>
      <dsp:spPr>
        <a:xfrm>
          <a:off x="2507324" y="1616942"/>
          <a:ext cx="1567434" cy="9953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‘?’</a:t>
          </a:r>
          <a:endParaRPr lang="en-US" sz="1900" kern="1200" dirty="0"/>
        </a:p>
      </dsp:txBody>
      <dsp:txXfrm>
        <a:off x="2536476" y="1646094"/>
        <a:ext cx="1509130" cy="9370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97900-6D59-6B42-ACCE-812EAB199EE3}">
      <dsp:nvSpPr>
        <dsp:cNvPr id="0" name=""/>
        <dsp:cNvSpPr/>
      </dsp:nvSpPr>
      <dsp:spPr>
        <a:xfrm>
          <a:off x="2159005" y="995628"/>
          <a:ext cx="957876" cy="455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656"/>
              </a:lnTo>
              <a:lnTo>
                <a:pt x="957876" y="310656"/>
              </a:lnTo>
              <a:lnTo>
                <a:pt x="957876" y="455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993171-7123-7145-810C-F57F9A188235}">
      <dsp:nvSpPr>
        <dsp:cNvPr id="0" name=""/>
        <dsp:cNvSpPr/>
      </dsp:nvSpPr>
      <dsp:spPr>
        <a:xfrm>
          <a:off x="1201129" y="995628"/>
          <a:ext cx="957876" cy="455862"/>
        </a:xfrm>
        <a:custGeom>
          <a:avLst/>
          <a:gdLst/>
          <a:ahLst/>
          <a:cxnLst/>
          <a:rect l="0" t="0" r="0" b="0"/>
          <a:pathLst>
            <a:path>
              <a:moveTo>
                <a:pt x="957876" y="0"/>
              </a:moveTo>
              <a:lnTo>
                <a:pt x="957876" y="310656"/>
              </a:lnTo>
              <a:lnTo>
                <a:pt x="0" y="310656"/>
              </a:lnTo>
              <a:lnTo>
                <a:pt x="0" y="455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21009D-35B3-B34D-8650-C97C4BB61C95}">
      <dsp:nvSpPr>
        <dsp:cNvPr id="0" name=""/>
        <dsp:cNvSpPr/>
      </dsp:nvSpPr>
      <dsp:spPr>
        <a:xfrm>
          <a:off x="1375288" y="307"/>
          <a:ext cx="1567434" cy="9953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739070-39F7-1F4D-9CFF-1FB703630978}">
      <dsp:nvSpPr>
        <dsp:cNvPr id="0" name=""/>
        <dsp:cNvSpPr/>
      </dsp:nvSpPr>
      <dsp:spPr>
        <a:xfrm>
          <a:off x="1549448" y="165759"/>
          <a:ext cx="1567434" cy="9953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‘o’</a:t>
          </a:r>
          <a:endParaRPr lang="en-US" sz="1900" kern="1200" dirty="0"/>
        </a:p>
      </dsp:txBody>
      <dsp:txXfrm>
        <a:off x="1578600" y="194911"/>
        <a:ext cx="1509130" cy="937016"/>
      </dsp:txXfrm>
    </dsp:sp>
    <dsp:sp modelId="{9494CF7F-0058-DD49-ABAC-E611D74AEC4C}">
      <dsp:nvSpPr>
        <dsp:cNvPr id="0" name=""/>
        <dsp:cNvSpPr/>
      </dsp:nvSpPr>
      <dsp:spPr>
        <a:xfrm>
          <a:off x="417412" y="1451490"/>
          <a:ext cx="1567434" cy="9953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36D267-98CC-A342-A0E6-38E3FABE6535}">
      <dsp:nvSpPr>
        <dsp:cNvPr id="0" name=""/>
        <dsp:cNvSpPr/>
      </dsp:nvSpPr>
      <dsp:spPr>
        <a:xfrm>
          <a:off x="591571" y="1616942"/>
          <a:ext cx="1567434" cy="9953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‘This is the beginning of the word’</a:t>
          </a:r>
          <a:endParaRPr lang="en-US" sz="1900" kern="1200" dirty="0"/>
        </a:p>
      </dsp:txBody>
      <dsp:txXfrm>
        <a:off x="620723" y="1646094"/>
        <a:ext cx="1509130" cy="937016"/>
      </dsp:txXfrm>
    </dsp:sp>
    <dsp:sp modelId="{373D2410-1FB8-5C45-8DB5-DAF8B84A5250}">
      <dsp:nvSpPr>
        <dsp:cNvPr id="0" name=""/>
        <dsp:cNvSpPr/>
      </dsp:nvSpPr>
      <dsp:spPr>
        <a:xfrm>
          <a:off x="2333165" y="1451490"/>
          <a:ext cx="1567434" cy="9953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6430EF-9531-D847-AFA0-D5ED35BB8D4E}">
      <dsp:nvSpPr>
        <dsp:cNvPr id="0" name=""/>
        <dsp:cNvSpPr/>
      </dsp:nvSpPr>
      <dsp:spPr>
        <a:xfrm>
          <a:off x="2507324" y="1616942"/>
          <a:ext cx="1567434" cy="9953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‘?’</a:t>
          </a:r>
          <a:endParaRPr lang="en-US" sz="1900" kern="1200" dirty="0"/>
        </a:p>
      </dsp:txBody>
      <dsp:txXfrm>
        <a:off x="2536476" y="1646094"/>
        <a:ext cx="1509130" cy="9370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97900-6D59-6B42-ACCE-812EAB199EE3}">
      <dsp:nvSpPr>
        <dsp:cNvPr id="0" name=""/>
        <dsp:cNvSpPr/>
      </dsp:nvSpPr>
      <dsp:spPr>
        <a:xfrm>
          <a:off x="2159005" y="995628"/>
          <a:ext cx="957876" cy="455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656"/>
              </a:lnTo>
              <a:lnTo>
                <a:pt x="957876" y="310656"/>
              </a:lnTo>
              <a:lnTo>
                <a:pt x="957876" y="455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993171-7123-7145-810C-F57F9A188235}">
      <dsp:nvSpPr>
        <dsp:cNvPr id="0" name=""/>
        <dsp:cNvSpPr/>
      </dsp:nvSpPr>
      <dsp:spPr>
        <a:xfrm>
          <a:off x="1201129" y="995628"/>
          <a:ext cx="957876" cy="455862"/>
        </a:xfrm>
        <a:custGeom>
          <a:avLst/>
          <a:gdLst/>
          <a:ahLst/>
          <a:cxnLst/>
          <a:rect l="0" t="0" r="0" b="0"/>
          <a:pathLst>
            <a:path>
              <a:moveTo>
                <a:pt x="957876" y="0"/>
              </a:moveTo>
              <a:lnTo>
                <a:pt x="957876" y="310656"/>
              </a:lnTo>
              <a:lnTo>
                <a:pt x="0" y="310656"/>
              </a:lnTo>
              <a:lnTo>
                <a:pt x="0" y="455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21009D-35B3-B34D-8650-C97C4BB61C95}">
      <dsp:nvSpPr>
        <dsp:cNvPr id="0" name=""/>
        <dsp:cNvSpPr/>
      </dsp:nvSpPr>
      <dsp:spPr>
        <a:xfrm>
          <a:off x="1375288" y="307"/>
          <a:ext cx="1567434" cy="9953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739070-39F7-1F4D-9CFF-1FB703630978}">
      <dsp:nvSpPr>
        <dsp:cNvPr id="0" name=""/>
        <dsp:cNvSpPr/>
      </dsp:nvSpPr>
      <dsp:spPr>
        <a:xfrm>
          <a:off x="1549448" y="165759"/>
          <a:ext cx="1567434" cy="9953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‘n’</a:t>
          </a:r>
          <a:endParaRPr lang="en-US" sz="1900" kern="1200" dirty="0"/>
        </a:p>
      </dsp:txBody>
      <dsp:txXfrm>
        <a:off x="1578600" y="194911"/>
        <a:ext cx="1509130" cy="937016"/>
      </dsp:txXfrm>
    </dsp:sp>
    <dsp:sp modelId="{9494CF7F-0058-DD49-ABAC-E611D74AEC4C}">
      <dsp:nvSpPr>
        <dsp:cNvPr id="0" name=""/>
        <dsp:cNvSpPr/>
      </dsp:nvSpPr>
      <dsp:spPr>
        <a:xfrm>
          <a:off x="417412" y="1451490"/>
          <a:ext cx="1567434" cy="9953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36D267-98CC-A342-A0E6-38E3FABE6535}">
      <dsp:nvSpPr>
        <dsp:cNvPr id="0" name=""/>
        <dsp:cNvSpPr/>
      </dsp:nvSpPr>
      <dsp:spPr>
        <a:xfrm>
          <a:off x="591571" y="1616942"/>
          <a:ext cx="1567434" cy="9953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‘This is the beginning of the word’</a:t>
          </a:r>
          <a:endParaRPr lang="en-US" sz="1900" kern="1200" dirty="0"/>
        </a:p>
      </dsp:txBody>
      <dsp:txXfrm>
        <a:off x="620723" y="1646094"/>
        <a:ext cx="1509130" cy="937016"/>
      </dsp:txXfrm>
    </dsp:sp>
    <dsp:sp modelId="{373D2410-1FB8-5C45-8DB5-DAF8B84A5250}">
      <dsp:nvSpPr>
        <dsp:cNvPr id="0" name=""/>
        <dsp:cNvSpPr/>
      </dsp:nvSpPr>
      <dsp:spPr>
        <a:xfrm>
          <a:off x="2333165" y="1451490"/>
          <a:ext cx="1567434" cy="9953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6430EF-9531-D847-AFA0-D5ED35BB8D4E}">
      <dsp:nvSpPr>
        <dsp:cNvPr id="0" name=""/>
        <dsp:cNvSpPr/>
      </dsp:nvSpPr>
      <dsp:spPr>
        <a:xfrm>
          <a:off x="2507324" y="1616942"/>
          <a:ext cx="1567434" cy="9953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‘?’</a:t>
          </a:r>
          <a:endParaRPr lang="en-US" sz="1900" kern="1200" dirty="0"/>
        </a:p>
      </dsp:txBody>
      <dsp:txXfrm>
        <a:off x="2536476" y="1646094"/>
        <a:ext cx="1509130" cy="937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D1F32E-A421-E149-AE32-DB812F7E5746}" type="datetimeFigureOut">
              <a:rPr lang="en-US" smtClean="0"/>
              <a:t>7/13/15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D1D740-DBDA-F245-B1BE-251791BBC554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F32E-A421-E149-AE32-DB812F7E5746}" type="datetimeFigureOut">
              <a:rPr lang="en-US" smtClean="0"/>
              <a:t>7/13/15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D740-DBDA-F245-B1BE-251791BBC554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F32E-A421-E149-AE32-DB812F7E5746}" type="datetimeFigureOut">
              <a:rPr lang="en-US" smtClean="0"/>
              <a:t>7/13/15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D740-DBDA-F245-B1BE-251791BBC554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F32E-A421-E149-AE32-DB812F7E5746}" type="datetimeFigureOut">
              <a:rPr lang="en-US" smtClean="0"/>
              <a:t>7/13/15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D740-DBDA-F245-B1BE-251791BBC5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F32E-A421-E149-AE32-DB812F7E5746}" type="datetimeFigureOut">
              <a:rPr lang="en-US" smtClean="0"/>
              <a:t>7/13/15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D740-DBDA-F245-B1BE-251791BBC554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F32E-A421-E149-AE32-DB812F7E5746}" type="datetimeFigureOut">
              <a:rPr lang="en-US" smtClean="0"/>
              <a:t>7/13/15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D740-DBDA-F245-B1BE-251791BBC5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F32E-A421-E149-AE32-DB812F7E5746}" type="datetimeFigureOut">
              <a:rPr lang="en-US" smtClean="0"/>
              <a:t>7/13/15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D740-DBDA-F245-B1BE-251791BBC554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F32E-A421-E149-AE32-DB812F7E5746}" type="datetimeFigureOut">
              <a:rPr lang="en-US" smtClean="0"/>
              <a:t>7/13/15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D740-DBDA-F245-B1BE-251791BBC554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F32E-A421-E149-AE32-DB812F7E5746}" type="datetimeFigureOut">
              <a:rPr lang="en-US" smtClean="0"/>
              <a:t>7/13/15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D740-DBDA-F245-B1BE-251791BBC5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F32E-A421-E149-AE32-DB812F7E5746}" type="datetimeFigureOut">
              <a:rPr lang="en-US" smtClean="0"/>
              <a:t>7/13/15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D740-DBDA-F245-B1BE-251791BBC5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F32E-A421-E149-AE32-DB812F7E5746}" type="datetimeFigureOut">
              <a:rPr lang="en-US" smtClean="0"/>
              <a:t>7/13/15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D740-DBDA-F245-B1BE-251791BBC5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0D1F32E-A421-E149-AE32-DB812F7E5746}" type="datetimeFigureOut">
              <a:rPr lang="en-US" smtClean="0"/>
              <a:t>7/13/15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0D1D740-DBDA-F245-B1BE-251791BBC55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smtClean="0"/>
              <a:t>Loops and Conditional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962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Syntax:</a:t>
            </a:r>
          </a:p>
          <a:p>
            <a:r>
              <a:rPr lang="en-US" dirty="0" smtClean="0"/>
              <a:t>if </a:t>
            </a:r>
            <a:r>
              <a:rPr lang="en-US" dirty="0"/>
              <a:t>&lt;test1&gt;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&lt;statements1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elif &lt;test2</a:t>
            </a:r>
            <a:r>
              <a:rPr lang="en-US" dirty="0" smtClean="0"/>
              <a:t>&gt;: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&lt;statements2&gt; </a:t>
            </a:r>
            <a:endParaRPr lang="en-US" dirty="0" smtClean="0"/>
          </a:p>
          <a:p>
            <a:r>
              <a:rPr lang="en-US" dirty="0" smtClean="0"/>
              <a:t>else&lt;test3&gt;:</a:t>
            </a:r>
          </a:p>
          <a:p>
            <a:pPr lvl="1"/>
            <a:r>
              <a:rPr lang="en-US" dirty="0" smtClean="0"/>
              <a:t>&lt;statements3&gt;</a:t>
            </a:r>
          </a:p>
          <a:p>
            <a:r>
              <a:rPr lang="en-US" dirty="0"/>
              <a:t>The only mandatory part of an if statement is the if/statement lines.  The elif/statement and else/statement are optional. Like a for loop, there is a header line followed by a colon and the next line is a statement that is indented.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57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048777"/>
            <a:ext cx="7745505" cy="446451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Type and press enter:</a:t>
            </a:r>
          </a:p>
          <a:p>
            <a:pPr lvl="1"/>
            <a:r>
              <a:rPr lang="en-US" sz="2400" dirty="0" smtClean="0"/>
              <a:t>x </a:t>
            </a:r>
            <a:r>
              <a:rPr lang="en-US" sz="2400" dirty="0"/>
              <a:t>= 'killer </a:t>
            </a:r>
            <a:r>
              <a:rPr lang="en-US" sz="2400" dirty="0" smtClean="0"/>
              <a:t>rabbit’</a:t>
            </a:r>
            <a:endParaRPr lang="en-US" sz="2400" dirty="0"/>
          </a:p>
          <a:p>
            <a:pPr lvl="1"/>
            <a:r>
              <a:rPr lang="en-US" sz="2400" dirty="0" smtClean="0"/>
              <a:t> if x == 'roger’: </a:t>
            </a:r>
          </a:p>
          <a:p>
            <a:pPr lvl="2"/>
            <a:r>
              <a:rPr lang="en-US" sz="2400" dirty="0" smtClean="0"/>
              <a:t>print( ‘how is Jessica?’)</a:t>
            </a:r>
            <a:endParaRPr lang="en-US" sz="2400" dirty="0"/>
          </a:p>
          <a:p>
            <a:pPr lvl="1"/>
            <a:r>
              <a:rPr lang="en-US" sz="2400" dirty="0" smtClean="0"/>
              <a:t>elif x == 'bugs’:</a:t>
            </a:r>
            <a:endParaRPr lang="en-US" sz="2400" dirty="0"/>
          </a:p>
          <a:p>
            <a:pPr lvl="2"/>
            <a:r>
              <a:rPr lang="en-US" sz="2400" dirty="0"/>
              <a:t>p</a:t>
            </a:r>
            <a:r>
              <a:rPr lang="en-US" sz="2400" dirty="0" smtClean="0"/>
              <a:t>rint( ‘what is up doc?’)</a:t>
            </a:r>
            <a:endParaRPr lang="en-US" sz="2400" dirty="0"/>
          </a:p>
          <a:p>
            <a:pPr lvl="1"/>
            <a:r>
              <a:rPr lang="en-US" sz="2400" dirty="0"/>
              <a:t>e</a:t>
            </a:r>
            <a:r>
              <a:rPr lang="en-US" sz="2400" dirty="0" smtClean="0"/>
              <a:t>lse:</a:t>
            </a:r>
            <a:endParaRPr lang="en-US" sz="2400" dirty="0"/>
          </a:p>
          <a:p>
            <a:pPr lvl="2"/>
            <a:r>
              <a:rPr lang="en-US" sz="2400" dirty="0" smtClean="0"/>
              <a:t> print( 'Run away! Run away!’ )</a:t>
            </a:r>
          </a:p>
          <a:p>
            <a:r>
              <a:rPr lang="en-US" sz="2800" dirty="0" smtClean="0"/>
              <a:t>Type and press enter:</a:t>
            </a:r>
          </a:p>
          <a:p>
            <a:pPr lvl="1"/>
            <a:r>
              <a:rPr lang="en-US" sz="2800" dirty="0"/>
              <a:t>x = 'killer rabbit’</a:t>
            </a:r>
          </a:p>
          <a:p>
            <a:pPr lvl="1"/>
            <a:r>
              <a:rPr lang="en-US" sz="2600" dirty="0"/>
              <a:t>i</a:t>
            </a:r>
            <a:r>
              <a:rPr lang="en-US" sz="2600" dirty="0" smtClean="0"/>
              <a:t>f x == ‘roger’:</a:t>
            </a:r>
          </a:p>
          <a:p>
            <a:pPr lvl="2"/>
            <a:r>
              <a:rPr lang="en-US" sz="2400" dirty="0"/>
              <a:t>p</a:t>
            </a:r>
            <a:r>
              <a:rPr lang="en-US" sz="2400" dirty="0" smtClean="0"/>
              <a:t>rint(‘how is Jessica?’)</a:t>
            </a:r>
          </a:p>
          <a:p>
            <a:r>
              <a:rPr lang="en-US" sz="2800" dirty="0" smtClean="0"/>
              <a:t>Notice the difference between the first block of code and the second block of code.  Why does the second block of code yield no output?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if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748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6818834"/>
              </p:ext>
            </p:extLst>
          </p:nvPr>
        </p:nvGraphicFramePr>
        <p:xfrm>
          <a:off x="688490" y="2336800"/>
          <a:ext cx="8115762" cy="3672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5380"/>
                <a:gridCol w="69803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values are equal, condition</a:t>
                      </a:r>
                      <a:r>
                        <a:rPr lang="en-US" baseline="0" dirty="0" smtClean="0"/>
                        <a:t> evaluates 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If values aren’t equal, condition</a:t>
                      </a:r>
                      <a:r>
                        <a:rPr lang="en-US" baseline="0" dirty="0" smtClean="0"/>
                        <a:t> evaluates true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If</a:t>
                      </a:r>
                      <a:r>
                        <a:rPr lang="en-US" baseline="0" dirty="0" smtClean="0"/>
                        <a:t> t</a:t>
                      </a:r>
                      <a:r>
                        <a:rPr lang="en-US" dirty="0" smtClean="0"/>
                        <a:t>he first value is greater than the second, condition</a:t>
                      </a:r>
                      <a:r>
                        <a:rPr lang="en-US" baseline="0" dirty="0" smtClean="0"/>
                        <a:t> evaluates true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the</a:t>
                      </a:r>
                      <a:r>
                        <a:rPr lang="en-US" baseline="0" dirty="0" smtClean="0"/>
                        <a:t> first value is less than the second, condition evaluates 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r>
                        <a:rPr lang="en-US" baseline="0" dirty="0" smtClean="0"/>
                        <a:t> the first value is greater than or equal to the second, condition evaluates 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If</a:t>
                      </a:r>
                      <a:r>
                        <a:rPr lang="en-US" baseline="0" dirty="0" smtClean="0"/>
                        <a:t> the first value is less than or equal to the second, condition evaluates true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Comparison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38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030630"/>
            <a:ext cx="7745505" cy="460965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Type and press enter:</a:t>
            </a:r>
          </a:p>
          <a:p>
            <a:pPr lvl="1"/>
            <a:r>
              <a:rPr lang="en-US" dirty="0" smtClean="0"/>
              <a:t>example = ‘noythp’</a:t>
            </a:r>
          </a:p>
          <a:p>
            <a:pPr lvl="1"/>
            <a:r>
              <a:rPr lang="en-US" dirty="0" smtClean="0"/>
              <a:t>if example == ‘p’:</a:t>
            </a:r>
          </a:p>
          <a:p>
            <a:pPr lvl="2"/>
            <a:r>
              <a:rPr lang="en-US" dirty="0" smtClean="0"/>
              <a:t>print(</a:t>
            </a:r>
            <a:r>
              <a:rPr lang="en-US" dirty="0"/>
              <a:t>‘This is the beginning of </a:t>
            </a:r>
            <a:r>
              <a:rPr lang="en-US" dirty="0" smtClean="0"/>
              <a:t>python’)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How does this block of code evaluate, true or false, and why?</a:t>
            </a:r>
          </a:p>
          <a:p>
            <a:r>
              <a:rPr lang="en-US" dirty="0" smtClean="0"/>
              <a:t>Type and press enter:</a:t>
            </a:r>
          </a:p>
          <a:p>
            <a:pPr lvl="1"/>
            <a:r>
              <a:rPr lang="en-US" dirty="0"/>
              <a:t>if example</a:t>
            </a:r>
            <a:r>
              <a:rPr lang="en-US" dirty="0" smtClean="0"/>
              <a:t>[-1] </a:t>
            </a:r>
            <a:r>
              <a:rPr lang="en-US" dirty="0"/>
              <a:t>== '</a:t>
            </a:r>
            <a:r>
              <a:rPr lang="en-US" dirty="0" smtClean="0"/>
              <a:t>p’: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print</a:t>
            </a:r>
            <a:r>
              <a:rPr lang="en-US" dirty="0">
                <a:solidFill>
                  <a:schemeClr val="tx1"/>
                </a:solidFill>
              </a:rPr>
              <a:t>('This is the beginning of </a:t>
            </a:r>
            <a:r>
              <a:rPr lang="en-US" dirty="0" smtClean="0">
                <a:solidFill>
                  <a:schemeClr val="tx1"/>
                </a:solidFill>
              </a:rPr>
              <a:t>python’)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How do we go through each letter and figure out whether it is a ‘p’?</a:t>
            </a:r>
            <a:endParaRPr lang="en-US" dirty="0" smtClean="0"/>
          </a:p>
          <a:p>
            <a:r>
              <a:rPr lang="en-US" dirty="0" smtClean="0"/>
              <a:t>Type and press enter:</a:t>
            </a:r>
          </a:p>
          <a:p>
            <a:pPr lvl="1"/>
            <a:r>
              <a:rPr lang="en-US" dirty="0" smtClean="0"/>
              <a:t>for letter in example:</a:t>
            </a:r>
          </a:p>
          <a:p>
            <a:pPr lvl="2"/>
            <a:r>
              <a:rPr lang="en-US" dirty="0" smtClean="0"/>
              <a:t>if letter == ‘p’:</a:t>
            </a:r>
          </a:p>
          <a:p>
            <a:pPr lvl="3"/>
            <a:r>
              <a:rPr lang="en-US" dirty="0" smtClean="0"/>
              <a:t>print(‘This is the beginning of the word’)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Notice that an if loop within a for loop will be indented</a:t>
            </a:r>
          </a:p>
          <a:p>
            <a:pPr marL="411480" lvl="1" indent="0">
              <a:buNone/>
            </a:pP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Nested Statements: Bringing for and if together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75148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indentation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56114" y="2412999"/>
            <a:ext cx="1923143" cy="4172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52800" y="3688690"/>
            <a:ext cx="1923143" cy="4172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96658" y="4397828"/>
            <a:ext cx="1923143" cy="4172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96658" y="5058227"/>
            <a:ext cx="1923143" cy="4172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83115" y="2424665"/>
            <a:ext cx="79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  <a:r>
              <a:rPr lang="en-US" dirty="0" smtClean="0">
                <a:solidFill>
                  <a:schemeClr val="bg1"/>
                </a:solidFill>
              </a:rPr>
              <a:t>or: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2800" y="3745964"/>
            <a:ext cx="79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if: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52800" y="2998229"/>
            <a:ext cx="1923143" cy="4172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4286" y="5896429"/>
            <a:ext cx="8418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Nested statements can be other statements aside from for/if.  For example you can have for/for,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2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Here is an example where I use the for loop to issue a command on each item in example followed by an if loop to also execute a command using logic.</a:t>
            </a:r>
          </a:p>
          <a:p>
            <a:pPr lvl="1"/>
            <a:r>
              <a:rPr lang="en-US" dirty="0" smtClean="0"/>
              <a:t>Type and press enter:</a:t>
            </a:r>
          </a:p>
          <a:p>
            <a:pPr lvl="2"/>
            <a:r>
              <a:rPr lang="en-US" dirty="0" smtClean="0"/>
              <a:t>for </a:t>
            </a:r>
            <a:r>
              <a:rPr lang="en-US" dirty="0"/>
              <a:t>letter in example:</a:t>
            </a:r>
          </a:p>
          <a:p>
            <a:pPr lvl="3"/>
            <a:r>
              <a:rPr lang="en-US" dirty="0"/>
              <a:t>print(letter)</a:t>
            </a:r>
          </a:p>
          <a:p>
            <a:pPr lvl="3"/>
            <a:r>
              <a:rPr lang="en-US" dirty="0"/>
              <a:t>if letter == ‘p’:</a:t>
            </a:r>
          </a:p>
          <a:p>
            <a:pPr lvl="4"/>
            <a:r>
              <a:rPr lang="en-US" dirty="0"/>
              <a:t>print(‘This is the beginning of the word’)</a:t>
            </a:r>
          </a:p>
          <a:p>
            <a:pPr lvl="3"/>
            <a:r>
              <a:rPr lang="en-US" dirty="0"/>
              <a:t>else:</a:t>
            </a:r>
          </a:p>
          <a:p>
            <a:pPr lvl="4"/>
            <a:r>
              <a:rPr lang="en-US" dirty="0"/>
              <a:t>print(‘?’)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 of a nested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518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</a:t>
            </a:r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516751013"/>
              </p:ext>
            </p:extLst>
          </p:nvPr>
        </p:nvGraphicFramePr>
        <p:xfrm>
          <a:off x="896257" y="3592285"/>
          <a:ext cx="4492171" cy="2612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059716" y="3592285"/>
            <a:ext cx="2231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Output:</a:t>
            </a:r>
            <a:endParaRPr lang="en-US" sz="4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132286" y="4336143"/>
            <a:ext cx="58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‘p’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59716" y="5188857"/>
            <a:ext cx="2721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‘This is the beginning of the word’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22286" y="2394857"/>
            <a:ext cx="47534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‘p’ ‘y’ ‘t’ ‘h’ ‘o’ ‘n’</a:t>
            </a:r>
            <a:endParaRPr lang="en-US" sz="4400" dirty="0"/>
          </a:p>
        </p:txBody>
      </p:sp>
      <p:sp>
        <p:nvSpPr>
          <p:cNvPr id="15" name="Rectangle 14"/>
          <p:cNvSpPr/>
          <p:nvPr/>
        </p:nvSpPr>
        <p:spPr>
          <a:xfrm>
            <a:off x="2267857" y="2394857"/>
            <a:ext cx="852714" cy="907143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96258" y="4553857"/>
            <a:ext cx="93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TRUE: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067627" y="4520809"/>
            <a:ext cx="115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FALSE: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63287" y="4306018"/>
            <a:ext cx="961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If:</a:t>
            </a:r>
            <a:endParaRPr lang="en-US" sz="4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52400" y="3592285"/>
            <a:ext cx="1861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LOOP:</a:t>
            </a:r>
            <a:endParaRPr lang="en-US" sz="4000" b="1" dirty="0"/>
          </a:p>
        </p:txBody>
      </p:sp>
      <p:sp>
        <p:nvSpPr>
          <p:cNvPr id="25" name="Right Arrow 24"/>
          <p:cNvSpPr/>
          <p:nvPr/>
        </p:nvSpPr>
        <p:spPr>
          <a:xfrm>
            <a:off x="5225143" y="4705475"/>
            <a:ext cx="780142" cy="3084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873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</a:t>
            </a:r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600084822"/>
              </p:ext>
            </p:extLst>
          </p:nvPr>
        </p:nvGraphicFramePr>
        <p:xfrm>
          <a:off x="896257" y="3592285"/>
          <a:ext cx="4492171" cy="2612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059716" y="3592285"/>
            <a:ext cx="2231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Output:</a:t>
            </a:r>
            <a:endParaRPr lang="en-US" sz="4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132286" y="4336143"/>
            <a:ext cx="58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‘y’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59716" y="5188857"/>
            <a:ext cx="65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‘?’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22286" y="2394857"/>
            <a:ext cx="47534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‘p’ ‘y’ ‘t’ ‘h’ ‘o’ ‘n’</a:t>
            </a:r>
            <a:endParaRPr lang="en-US" sz="4400" dirty="0"/>
          </a:p>
        </p:txBody>
      </p:sp>
      <p:sp>
        <p:nvSpPr>
          <p:cNvPr id="16" name="Rectangle 15"/>
          <p:cNvSpPr/>
          <p:nvPr/>
        </p:nvSpPr>
        <p:spPr>
          <a:xfrm>
            <a:off x="3120571" y="2394857"/>
            <a:ext cx="689429" cy="907143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96258" y="4553857"/>
            <a:ext cx="93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TRUE: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067627" y="4520809"/>
            <a:ext cx="115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FALSE: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63287" y="4306018"/>
            <a:ext cx="961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If:</a:t>
            </a:r>
            <a:endParaRPr lang="en-US" sz="4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52400" y="3592285"/>
            <a:ext cx="1861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LOOP:</a:t>
            </a:r>
            <a:endParaRPr lang="en-US" sz="4000" b="1" dirty="0"/>
          </a:p>
        </p:txBody>
      </p:sp>
      <p:sp>
        <p:nvSpPr>
          <p:cNvPr id="25" name="Right Arrow 24"/>
          <p:cNvSpPr/>
          <p:nvPr/>
        </p:nvSpPr>
        <p:spPr>
          <a:xfrm>
            <a:off x="5225143" y="4705475"/>
            <a:ext cx="780142" cy="3084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42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</a:t>
            </a:r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296259171"/>
              </p:ext>
            </p:extLst>
          </p:nvPr>
        </p:nvGraphicFramePr>
        <p:xfrm>
          <a:off x="896257" y="3592285"/>
          <a:ext cx="4492171" cy="2612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059716" y="3592285"/>
            <a:ext cx="2231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Output:</a:t>
            </a:r>
            <a:endParaRPr lang="en-US" sz="4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132286" y="4336143"/>
            <a:ext cx="58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‘t’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59716" y="5188857"/>
            <a:ext cx="272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‘?’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22286" y="2394857"/>
            <a:ext cx="47534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‘p’ ‘y’ ‘t’ ‘h’ ‘o’ ‘n’</a:t>
            </a:r>
            <a:endParaRPr lang="en-US" sz="4400" dirty="0"/>
          </a:p>
        </p:txBody>
      </p:sp>
      <p:sp>
        <p:nvSpPr>
          <p:cNvPr id="17" name="Rectangle 16"/>
          <p:cNvSpPr/>
          <p:nvPr/>
        </p:nvSpPr>
        <p:spPr>
          <a:xfrm>
            <a:off x="3918856" y="2394857"/>
            <a:ext cx="526144" cy="907143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96258" y="4553857"/>
            <a:ext cx="93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TRUE: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067627" y="4520809"/>
            <a:ext cx="115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FALSE: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63287" y="4306018"/>
            <a:ext cx="961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If:</a:t>
            </a:r>
            <a:endParaRPr lang="en-US" sz="4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52400" y="3592285"/>
            <a:ext cx="1861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LOOP:</a:t>
            </a:r>
            <a:endParaRPr lang="en-US" sz="4000" b="1" dirty="0"/>
          </a:p>
        </p:txBody>
      </p:sp>
      <p:sp>
        <p:nvSpPr>
          <p:cNvPr id="25" name="Right Arrow 24"/>
          <p:cNvSpPr/>
          <p:nvPr/>
        </p:nvSpPr>
        <p:spPr>
          <a:xfrm>
            <a:off x="5225143" y="4705475"/>
            <a:ext cx="780142" cy="3084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42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</a:t>
            </a:r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404304431"/>
              </p:ext>
            </p:extLst>
          </p:nvPr>
        </p:nvGraphicFramePr>
        <p:xfrm>
          <a:off x="896257" y="3592285"/>
          <a:ext cx="4492171" cy="2612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059716" y="3592285"/>
            <a:ext cx="2231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Output:</a:t>
            </a:r>
            <a:endParaRPr lang="en-US" sz="4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132286" y="4336143"/>
            <a:ext cx="58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‘h’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59716" y="5188857"/>
            <a:ext cx="272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‘?’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22286" y="2394857"/>
            <a:ext cx="47534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‘p’ ‘y’ ‘t’ ‘h’ ‘o’ ‘n’</a:t>
            </a:r>
            <a:endParaRPr lang="en-US" sz="4400" dirty="0"/>
          </a:p>
        </p:txBody>
      </p:sp>
      <p:sp>
        <p:nvSpPr>
          <p:cNvPr id="18" name="Rectangle 17"/>
          <p:cNvSpPr/>
          <p:nvPr/>
        </p:nvSpPr>
        <p:spPr>
          <a:xfrm>
            <a:off x="4535714" y="2394857"/>
            <a:ext cx="689429" cy="907143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96258" y="4553857"/>
            <a:ext cx="93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TRUE: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067627" y="4520809"/>
            <a:ext cx="115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FALSE: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63287" y="4306018"/>
            <a:ext cx="961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If:</a:t>
            </a:r>
            <a:endParaRPr lang="en-US" sz="4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52400" y="3592285"/>
            <a:ext cx="1861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LOOP:</a:t>
            </a:r>
            <a:endParaRPr lang="en-US" sz="4000" b="1" dirty="0"/>
          </a:p>
        </p:txBody>
      </p:sp>
      <p:sp>
        <p:nvSpPr>
          <p:cNvPr id="25" name="Right Arrow 24"/>
          <p:cNvSpPr/>
          <p:nvPr/>
        </p:nvSpPr>
        <p:spPr>
          <a:xfrm>
            <a:off x="5225143" y="4705475"/>
            <a:ext cx="780142" cy="3084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42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Loops (Python Book p.254-275)</a:t>
            </a:r>
          </a:p>
          <a:p>
            <a:r>
              <a:rPr lang="en-US" dirty="0" smtClean="0"/>
              <a:t>Conditional if statements (Python Book p. 236-238)</a:t>
            </a:r>
          </a:p>
          <a:p>
            <a:r>
              <a:rPr lang="en-US" dirty="0" smtClean="0"/>
              <a:t>Nested Statements</a:t>
            </a:r>
          </a:p>
          <a:p>
            <a:endParaRPr lang="en-US" dirty="0"/>
          </a:p>
          <a:p>
            <a:r>
              <a:rPr lang="en-US" dirty="0" smtClean="0"/>
              <a:t>Recommendations for today: type all examples into a text editor first, before inputting into the python interpreter.  This will allow you to copy/paste so that you won’t have to retype everything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10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</a:t>
            </a:r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473917117"/>
              </p:ext>
            </p:extLst>
          </p:nvPr>
        </p:nvGraphicFramePr>
        <p:xfrm>
          <a:off x="896257" y="3592285"/>
          <a:ext cx="4492171" cy="2612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059716" y="3592285"/>
            <a:ext cx="2231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Output:</a:t>
            </a:r>
            <a:endParaRPr lang="en-US" sz="4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132286" y="4336143"/>
            <a:ext cx="58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‘o’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59716" y="5188857"/>
            <a:ext cx="272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‘?’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22286" y="2394857"/>
            <a:ext cx="47534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‘p’ ‘y’ ‘t’ ‘h’ ‘o’ ‘n’</a:t>
            </a:r>
            <a:endParaRPr lang="en-US" sz="4400" dirty="0"/>
          </a:p>
        </p:txBody>
      </p:sp>
      <p:sp>
        <p:nvSpPr>
          <p:cNvPr id="19" name="Rectangle 18"/>
          <p:cNvSpPr/>
          <p:nvPr/>
        </p:nvSpPr>
        <p:spPr>
          <a:xfrm>
            <a:off x="5315856" y="2394857"/>
            <a:ext cx="689429" cy="907143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96258" y="4553857"/>
            <a:ext cx="93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TRUE: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067627" y="4520809"/>
            <a:ext cx="115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FALSE: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63287" y="4306018"/>
            <a:ext cx="961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If:</a:t>
            </a:r>
            <a:endParaRPr lang="en-US" sz="4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52400" y="3592285"/>
            <a:ext cx="1861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LOOP:</a:t>
            </a:r>
            <a:endParaRPr lang="en-US" sz="4000" b="1" dirty="0"/>
          </a:p>
        </p:txBody>
      </p:sp>
      <p:sp>
        <p:nvSpPr>
          <p:cNvPr id="25" name="Right Arrow 24"/>
          <p:cNvSpPr/>
          <p:nvPr/>
        </p:nvSpPr>
        <p:spPr>
          <a:xfrm>
            <a:off x="5225143" y="4705475"/>
            <a:ext cx="780142" cy="3084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42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</a:t>
            </a:r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965601763"/>
              </p:ext>
            </p:extLst>
          </p:nvPr>
        </p:nvGraphicFramePr>
        <p:xfrm>
          <a:off x="896257" y="3592285"/>
          <a:ext cx="4492171" cy="2612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059716" y="3592285"/>
            <a:ext cx="2231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Output:</a:t>
            </a:r>
            <a:endParaRPr lang="en-US" sz="4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132286" y="4336143"/>
            <a:ext cx="58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‘n’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59716" y="5188857"/>
            <a:ext cx="272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‘?’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22286" y="2394857"/>
            <a:ext cx="47534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‘p’ ‘y’ ‘t’ ‘h’ ‘o’ ‘n’</a:t>
            </a:r>
            <a:endParaRPr lang="en-US" sz="4400" dirty="0"/>
          </a:p>
        </p:txBody>
      </p:sp>
      <p:sp>
        <p:nvSpPr>
          <p:cNvPr id="19" name="Rectangle 18"/>
          <p:cNvSpPr/>
          <p:nvPr/>
        </p:nvSpPr>
        <p:spPr>
          <a:xfrm>
            <a:off x="6077862" y="2394857"/>
            <a:ext cx="689429" cy="907143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96258" y="4553857"/>
            <a:ext cx="93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TRUE: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067627" y="4520809"/>
            <a:ext cx="115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FALSE: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63287" y="4306018"/>
            <a:ext cx="961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If:</a:t>
            </a:r>
            <a:endParaRPr lang="en-US" sz="4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52400" y="3592285"/>
            <a:ext cx="1861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LOOP:</a:t>
            </a:r>
            <a:endParaRPr lang="en-US" sz="4000" b="1" dirty="0"/>
          </a:p>
        </p:txBody>
      </p:sp>
      <p:sp>
        <p:nvSpPr>
          <p:cNvPr id="25" name="Right Arrow 24"/>
          <p:cNvSpPr/>
          <p:nvPr/>
        </p:nvSpPr>
        <p:spPr>
          <a:xfrm>
            <a:off x="5225143" y="4705475"/>
            <a:ext cx="780142" cy="3084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639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biology we have an </a:t>
            </a:r>
            <a:r>
              <a:rPr lang="en-US" b="1" dirty="0" smtClean="0"/>
              <a:t>obsession </a:t>
            </a:r>
            <a:r>
              <a:rPr lang="en-US" dirty="0" smtClean="0"/>
              <a:t>with number values that fall below 0.05 (who came up with that arbitrary cut-off anyway?)</a:t>
            </a:r>
          </a:p>
          <a:p>
            <a:r>
              <a:rPr lang="en-US" dirty="0" smtClean="0"/>
              <a:t>So now we are going to evaluate a new spreadsheet where we have a gene-list and we want to quickly find genes that are differentially expressed at p.value of &lt; 0.05.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 – evaluating true/false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765881"/>
              </p:ext>
            </p:extLst>
          </p:nvPr>
        </p:nvGraphicFramePr>
        <p:xfrm>
          <a:off x="1524000" y="5061857"/>
          <a:ext cx="6096000" cy="1483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p.value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A1BG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BBX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CREB1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725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286" y="2248347"/>
            <a:ext cx="10051142" cy="387781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gene_table = [[‘gene’, ‘p.value’], [‘a1bg’, 0.25], [‘bbx’,0.06], [‘creb1’, 0.04]]</a:t>
            </a:r>
          </a:p>
          <a:p>
            <a:r>
              <a:rPr lang="en-US" sz="2000" dirty="0" smtClean="0"/>
              <a:t>Goal: To pull out the gene name that has a p.value less than 0.05.</a:t>
            </a:r>
          </a:p>
          <a:p>
            <a:r>
              <a:rPr lang="en-US" sz="2000" dirty="0" smtClean="0"/>
              <a:t>Break this down into a series of steps:</a:t>
            </a:r>
          </a:p>
          <a:p>
            <a:pPr lvl="1"/>
            <a:r>
              <a:rPr lang="en-US" sz="1800" dirty="0" smtClean="0"/>
              <a:t>1. figure out whether you can use an if statement to evaluate true/false correctly.</a:t>
            </a:r>
          </a:p>
          <a:p>
            <a:pPr lvl="2"/>
            <a:r>
              <a:rPr lang="en-US" sz="1600" dirty="0" smtClean="0"/>
              <a:t>i.e. I would index gene_table</a:t>
            </a:r>
            <a:r>
              <a:rPr lang="en-US" sz="1600" dirty="0"/>
              <a:t> </a:t>
            </a:r>
            <a:r>
              <a:rPr lang="en-US" sz="1600" dirty="0" smtClean="0"/>
              <a:t>and store the row where the gene actually has a value less</a:t>
            </a:r>
          </a:p>
          <a:p>
            <a:pPr lvl="2"/>
            <a:r>
              <a:rPr lang="en-US" sz="1600" dirty="0" smtClean="0"/>
              <a:t> than 0.05 as a variable.  I would then build an if statement to see if I could accurately assess whether I could isolate that value and return true if it is less than 0.05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a python script using for/if statements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670761"/>
              </p:ext>
            </p:extLst>
          </p:nvPr>
        </p:nvGraphicFramePr>
        <p:xfrm>
          <a:off x="1524000" y="4733517"/>
          <a:ext cx="6096000" cy="1483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p.value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A1BG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BBX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CREB1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849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1429" y="2248348"/>
            <a:ext cx="8781142" cy="2160366"/>
          </a:xfrm>
        </p:spPr>
        <p:txBody>
          <a:bodyPr>
            <a:noAutofit/>
          </a:bodyPr>
          <a:lstStyle/>
          <a:p>
            <a:r>
              <a:rPr lang="en-US" dirty="0"/>
              <a:t>gene_table = [[‘gene’, ‘p.value’], [‘a1bg’, 0.25], [‘bbx’,0.06], [‘creb1’, 0.04]</a:t>
            </a:r>
            <a:r>
              <a:rPr lang="en-US" dirty="0" smtClean="0"/>
              <a:t>]</a:t>
            </a:r>
          </a:p>
          <a:p>
            <a:r>
              <a:rPr lang="en-US" dirty="0" smtClean="0"/>
              <a:t>sample_row = gene_table[3]</a:t>
            </a:r>
          </a:p>
          <a:p>
            <a:r>
              <a:rPr lang="en-US" dirty="0" smtClean="0"/>
              <a:t>if sample_row[-1]&lt;0.05:</a:t>
            </a:r>
          </a:p>
          <a:p>
            <a:pPr lvl="1"/>
            <a:r>
              <a:rPr lang="en-US" sz="2400" dirty="0"/>
              <a:t>p</a:t>
            </a:r>
            <a:r>
              <a:rPr lang="en-US" sz="2400" dirty="0" smtClean="0"/>
              <a:t>rint(‘yes’)</a:t>
            </a:r>
          </a:p>
          <a:p>
            <a:r>
              <a:rPr lang="en-US" dirty="0"/>
              <a:t>e</a:t>
            </a:r>
            <a:r>
              <a:rPr lang="en-US" dirty="0" smtClean="0"/>
              <a:t>lse:</a:t>
            </a:r>
          </a:p>
          <a:p>
            <a:pPr lvl="1"/>
            <a:r>
              <a:rPr lang="en-US" sz="2400" dirty="0"/>
              <a:t>p</a:t>
            </a:r>
            <a:r>
              <a:rPr lang="en-US" sz="2400" dirty="0" smtClean="0"/>
              <a:t>rint(‘no’)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python script using for/if statements</a:t>
            </a:r>
          </a:p>
        </p:txBody>
      </p:sp>
    </p:spTree>
    <p:extLst>
      <p:ext uri="{BB962C8B-B14F-4D97-AF65-F5344CB8AC3E}">
        <p14:creationId xmlns:p14="http://schemas.microsoft.com/office/powerpoint/2010/main" val="149463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 put your if statement into a for loop that iterates through all of the rows in the table</a:t>
            </a:r>
          </a:p>
          <a:p>
            <a:r>
              <a:rPr lang="en-US" dirty="0" smtClean="0"/>
              <a:t>3. change your if statement so that if it evaluates true, than it prints the gene name.  If false, it returns nothing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python script using for/if statements</a:t>
            </a:r>
          </a:p>
        </p:txBody>
      </p:sp>
    </p:spTree>
    <p:extLst>
      <p:ext uri="{BB962C8B-B14F-4D97-AF65-F5344CB8AC3E}">
        <p14:creationId xmlns:p14="http://schemas.microsoft.com/office/powerpoint/2010/main" val="1681753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Review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90286" y="2240280"/>
            <a:ext cx="8672286" cy="4617720"/>
          </a:xfrm>
        </p:spPr>
        <p:txBody>
          <a:bodyPr>
            <a:normAutofit/>
          </a:bodyPr>
          <a:lstStyle/>
          <a:p>
            <a:r>
              <a:rPr lang="en-US" dirty="0"/>
              <a:t>Previously, </a:t>
            </a:r>
            <a:r>
              <a:rPr lang="en-US" dirty="0" smtClean="0"/>
              <a:t>we wanted to isolate the first row of spreadsheet and multiply each number by 2.  </a:t>
            </a:r>
            <a:r>
              <a:rPr lang="en-US" dirty="0"/>
              <a:t>T</a:t>
            </a:r>
            <a:r>
              <a:rPr lang="en-US" dirty="0" smtClean="0"/>
              <a:t>ype </a:t>
            </a:r>
            <a:r>
              <a:rPr lang="en-US" dirty="0"/>
              <a:t>and press enter:</a:t>
            </a:r>
          </a:p>
          <a:p>
            <a:pPr lvl="1"/>
            <a:r>
              <a:rPr lang="en-US" dirty="0"/>
              <a:t>spreadsheet = [[1, 2, 3], [4,5,6],[7,8,9]]</a:t>
            </a:r>
          </a:p>
          <a:p>
            <a:pPr lvl="1"/>
            <a:r>
              <a:rPr lang="en-US" dirty="0"/>
              <a:t>first_row = spreadsheet[0]</a:t>
            </a:r>
          </a:p>
          <a:p>
            <a:pPr lvl="1"/>
            <a:r>
              <a:rPr lang="en-US" dirty="0"/>
              <a:t>answer = [first_row[0]*2</a:t>
            </a:r>
            <a:r>
              <a:rPr lang="en-US" dirty="0" smtClean="0"/>
              <a:t>, first_row</a:t>
            </a:r>
            <a:r>
              <a:rPr lang="en-US" dirty="0"/>
              <a:t>[1]*2,first_row[2]*2</a:t>
            </a:r>
            <a:r>
              <a:rPr lang="en-US" dirty="0" smtClean="0"/>
              <a:t>]</a:t>
            </a:r>
          </a:p>
          <a:p>
            <a:r>
              <a:rPr lang="en-US" dirty="0" smtClean="0"/>
              <a:t>Index </a:t>
            </a:r>
            <a:r>
              <a:rPr lang="en-US" dirty="0"/>
              <a:t>spreadsheet in order to create a list containing 2, 5, 8 so that when you return your variable it will look like [2,5,8]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4038182"/>
              </p:ext>
            </p:extLst>
          </p:nvPr>
        </p:nvGraphicFramePr>
        <p:xfrm>
          <a:off x="2965609" y="5188858"/>
          <a:ext cx="3057820" cy="15269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0603"/>
                <a:gridCol w="1021816"/>
                <a:gridCol w="925401"/>
              </a:tblGrid>
              <a:tr h="50430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511312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511312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834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050143"/>
            <a:ext cx="7745505" cy="466271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For loops are generic sequence iterators that can step through items in any ordered sequence object:</a:t>
            </a:r>
          </a:p>
          <a:p>
            <a:pPr lvl="1"/>
            <a:r>
              <a:rPr lang="en-US" dirty="0" smtClean="0"/>
              <a:t>For loops can be used for strings, lists, and objects we haven’t talked about yet like tuples (and dictionaries but in sort of a funky way)</a:t>
            </a:r>
          </a:p>
          <a:p>
            <a:r>
              <a:rPr lang="en-US" dirty="0" smtClean="0"/>
              <a:t>A for loop begins with a header line that specifies an assignment target and the object you want to step through.  The header is </a:t>
            </a:r>
            <a:r>
              <a:rPr lang="en-US" dirty="0" smtClean="0"/>
              <a:t>followed by a block of indented  commands/actions that you want to repeat on each item within the object.  </a:t>
            </a:r>
            <a:r>
              <a:rPr lang="en-US" dirty="0" smtClean="0"/>
              <a:t>Note </a:t>
            </a:r>
            <a:r>
              <a:rPr lang="en-US" dirty="0" smtClean="0"/>
              <a:t>that there is a colon at the end of the </a:t>
            </a:r>
            <a:r>
              <a:rPr lang="en-US" dirty="0" smtClean="0"/>
              <a:t>header</a:t>
            </a:r>
            <a:r>
              <a:rPr lang="en-US" dirty="0" smtClean="0"/>
              <a:t> </a:t>
            </a:r>
            <a:r>
              <a:rPr lang="en-US" dirty="0" smtClean="0"/>
              <a:t>line and the second line is indented using a </a:t>
            </a:r>
            <a:r>
              <a:rPr lang="en-US" dirty="0" smtClean="0"/>
              <a:t>tab: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&lt;target&gt; in &lt;object&gt;: </a:t>
            </a:r>
            <a:endParaRPr lang="en-US" dirty="0"/>
          </a:p>
          <a:p>
            <a:pPr lvl="2"/>
            <a:r>
              <a:rPr lang="en-US" dirty="0" smtClean="0"/>
              <a:t>&lt;</a:t>
            </a:r>
            <a:r>
              <a:rPr lang="en-US" dirty="0"/>
              <a:t>statements&gt; 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Loops – how to do things with each item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726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6096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Now </a:t>
            </a:r>
            <a:r>
              <a:rPr lang="en-US" dirty="0" smtClean="0"/>
              <a:t>we can use a for loop to do the same:</a:t>
            </a:r>
          </a:p>
          <a:p>
            <a:pPr lvl="1"/>
            <a:r>
              <a:rPr lang="en-US" dirty="0" smtClean="0"/>
              <a:t>Type and press </a:t>
            </a:r>
            <a:r>
              <a:rPr lang="en-US" dirty="0" smtClean="0"/>
              <a:t>enter (hit enter twice after the second line):</a:t>
            </a:r>
            <a:endParaRPr lang="en-US" dirty="0" smtClean="0"/>
          </a:p>
          <a:p>
            <a:pPr lvl="2"/>
            <a:r>
              <a:rPr lang="en-US" dirty="0" smtClean="0"/>
              <a:t>for item in </a:t>
            </a:r>
            <a:r>
              <a:rPr lang="en-US" dirty="0" smtClean="0"/>
              <a:t>first_row</a:t>
            </a:r>
            <a:r>
              <a:rPr lang="en-US" dirty="0" smtClean="0"/>
              <a:t>:</a:t>
            </a:r>
            <a:endParaRPr lang="en-US" dirty="0" smtClean="0"/>
          </a:p>
          <a:p>
            <a:pPr lvl="3"/>
            <a:r>
              <a:rPr lang="en-US" dirty="0"/>
              <a:t>p</a:t>
            </a:r>
            <a:r>
              <a:rPr lang="en-US" dirty="0" smtClean="0"/>
              <a:t>rint(item </a:t>
            </a:r>
            <a:r>
              <a:rPr lang="en-US" dirty="0" smtClean="0"/>
              <a:t>* </a:t>
            </a:r>
            <a:r>
              <a:rPr lang="en-US" dirty="0" smtClean="0"/>
              <a:t>2)</a:t>
            </a:r>
          </a:p>
          <a:p>
            <a:pPr lvl="1"/>
            <a:r>
              <a:rPr lang="en-US" dirty="0" smtClean="0"/>
              <a:t>Did you notice how the prompts change after you type the header line:</a:t>
            </a:r>
          </a:p>
          <a:p>
            <a:pPr lvl="2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If you screw up while inside the for loop, to exit press ctrl + c</a:t>
            </a:r>
          </a:p>
          <a:p>
            <a:pPr lvl="2"/>
            <a:r>
              <a:rPr lang="en-US" dirty="0" smtClean="0"/>
              <a:t>When you finish the loop, the prompts should look like &gt;&gt;&gt;</a:t>
            </a:r>
            <a:endParaRPr lang="en-US" dirty="0" smtClean="0"/>
          </a:p>
          <a:p>
            <a:pPr marL="1188720" lvl="3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70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mean to iterate?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796666" y="3423805"/>
            <a:ext cx="3810001" cy="3092039"/>
            <a:chOff x="1977571" y="3211286"/>
            <a:chExt cx="3955143" cy="3247571"/>
          </a:xfrm>
        </p:grpSpPr>
        <p:sp>
          <p:nvSpPr>
            <p:cNvPr id="3" name="Rectangle 2"/>
            <p:cNvSpPr/>
            <p:nvPr/>
          </p:nvSpPr>
          <p:spPr>
            <a:xfrm>
              <a:off x="1977571" y="3211286"/>
              <a:ext cx="3955143" cy="324757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249714" y="3882571"/>
              <a:ext cx="1542143" cy="616858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CCFF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67002" y="3992707"/>
              <a:ext cx="834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item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49714" y="4717143"/>
              <a:ext cx="1542143" cy="834571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CCFF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Multiply 7"/>
            <p:cNvSpPr/>
            <p:nvPr/>
          </p:nvSpPr>
          <p:spPr>
            <a:xfrm>
              <a:off x="3855356" y="4499429"/>
              <a:ext cx="562429" cy="554675"/>
            </a:xfrm>
            <a:prstGeom prst="mathMultiply">
              <a:avLst/>
            </a:prstGeom>
            <a:solidFill>
              <a:srgbClr val="CCFFCC"/>
            </a:solidFill>
            <a:ln>
              <a:solidFill>
                <a:srgbClr val="CCFF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53857" y="4122305"/>
              <a:ext cx="907143" cy="1189675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CCFF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25999" y="4535715"/>
              <a:ext cx="399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081530" y="2170027"/>
            <a:ext cx="307073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irst_row = [1, 2, 3]</a:t>
            </a:r>
          </a:p>
          <a:p>
            <a:r>
              <a:rPr lang="en-US" sz="2400" dirty="0"/>
              <a:t>f</a:t>
            </a:r>
            <a:r>
              <a:rPr lang="en-US" sz="2400" dirty="0" smtClean="0"/>
              <a:t>or item in first_row: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item * 2</a:t>
            </a:r>
            <a:endParaRPr lang="en-US" sz="24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7192893" y="3423805"/>
            <a:ext cx="1297961" cy="2879663"/>
            <a:chOff x="7192893" y="3423805"/>
            <a:chExt cx="1297961" cy="2879663"/>
          </a:xfrm>
        </p:grpSpPr>
        <p:sp>
          <p:nvSpPr>
            <p:cNvPr id="17" name="Rectangle 16"/>
            <p:cNvSpPr/>
            <p:nvPr/>
          </p:nvSpPr>
          <p:spPr>
            <a:xfrm>
              <a:off x="7192893" y="3963040"/>
              <a:ext cx="1297961" cy="2340428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56180" y="4376304"/>
              <a:ext cx="961572" cy="10224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16268" y="3423805"/>
              <a:ext cx="1070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Output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88490" y="3434159"/>
            <a:ext cx="1297961" cy="2914423"/>
            <a:chOff x="688490" y="3434159"/>
            <a:chExt cx="1297961" cy="2914423"/>
          </a:xfrm>
        </p:grpSpPr>
        <p:sp>
          <p:nvSpPr>
            <p:cNvPr id="28" name="TextBox 27"/>
            <p:cNvSpPr txBox="1"/>
            <p:nvPr/>
          </p:nvSpPr>
          <p:spPr>
            <a:xfrm>
              <a:off x="786460" y="3434159"/>
              <a:ext cx="1088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Input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88490" y="4008154"/>
              <a:ext cx="1297961" cy="2340428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77174" y="4343795"/>
              <a:ext cx="961572" cy="10224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179286" y="4672878"/>
            <a:ext cx="6890657" cy="704524"/>
            <a:chOff x="1179286" y="4672878"/>
            <a:chExt cx="6890657" cy="704524"/>
          </a:xfrm>
        </p:grpSpPr>
        <p:sp>
          <p:nvSpPr>
            <p:cNvPr id="32" name="TextBox 31"/>
            <p:cNvSpPr txBox="1"/>
            <p:nvPr/>
          </p:nvSpPr>
          <p:spPr>
            <a:xfrm>
              <a:off x="1179286" y="4672878"/>
              <a:ext cx="362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708401" y="5008070"/>
              <a:ext cx="362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707086" y="4672878"/>
              <a:ext cx="362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79286" y="4673594"/>
            <a:ext cx="6897914" cy="732187"/>
            <a:chOff x="1179286" y="4673594"/>
            <a:chExt cx="6897914" cy="732187"/>
          </a:xfrm>
        </p:grpSpPr>
        <p:sp>
          <p:nvSpPr>
            <p:cNvPr id="37" name="TextBox 36"/>
            <p:cNvSpPr txBox="1"/>
            <p:nvPr/>
          </p:nvSpPr>
          <p:spPr>
            <a:xfrm>
              <a:off x="1179286" y="4692459"/>
              <a:ext cx="362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679372" y="5036449"/>
              <a:ext cx="362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714343" y="4673594"/>
              <a:ext cx="362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179286" y="4667111"/>
            <a:ext cx="6905171" cy="764012"/>
            <a:chOff x="1179286" y="4667111"/>
            <a:chExt cx="6905171" cy="764012"/>
          </a:xfrm>
        </p:grpSpPr>
        <p:sp>
          <p:nvSpPr>
            <p:cNvPr id="41" name="TextBox 40"/>
            <p:cNvSpPr txBox="1"/>
            <p:nvPr/>
          </p:nvSpPr>
          <p:spPr>
            <a:xfrm>
              <a:off x="1179286" y="4704119"/>
              <a:ext cx="362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79372" y="5061791"/>
              <a:ext cx="362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721600" y="4667111"/>
              <a:ext cx="362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sp>
        <p:nvSpPr>
          <p:cNvPr id="45" name="Right Arrow 44"/>
          <p:cNvSpPr/>
          <p:nvPr/>
        </p:nvSpPr>
        <p:spPr>
          <a:xfrm>
            <a:off x="2159000" y="4704119"/>
            <a:ext cx="435428" cy="3039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ight Arrow 45"/>
          <p:cNvSpPr/>
          <p:nvPr/>
        </p:nvSpPr>
        <p:spPr>
          <a:xfrm>
            <a:off x="6684893" y="4673594"/>
            <a:ext cx="435428" cy="3039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32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60965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To store the operation performed on each item as a new list:</a:t>
            </a:r>
          </a:p>
          <a:p>
            <a:r>
              <a:rPr lang="en-US" dirty="0"/>
              <a:t>Type and press enter: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ew_answer </a:t>
            </a:r>
            <a:r>
              <a:rPr lang="en-US" dirty="0"/>
              <a:t>= [] </a:t>
            </a:r>
          </a:p>
          <a:p>
            <a:pPr lvl="1"/>
            <a:r>
              <a:rPr lang="en-US" dirty="0"/>
              <a:t>for item in first_row:</a:t>
            </a:r>
          </a:p>
          <a:p>
            <a:pPr lvl="2"/>
            <a:r>
              <a:rPr lang="en-US" dirty="0"/>
              <a:t>n</a:t>
            </a:r>
            <a:r>
              <a:rPr lang="en-US" dirty="0" smtClean="0"/>
              <a:t>ew_answer.append</a:t>
            </a:r>
            <a:r>
              <a:rPr lang="en-US" dirty="0"/>
              <a:t>(item*2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ew_answer</a:t>
            </a:r>
          </a:p>
          <a:p>
            <a:r>
              <a:rPr lang="en-US" dirty="0" smtClean="0"/>
              <a:t>You can also tell a for loop to do multiple things on the same item.</a:t>
            </a:r>
          </a:p>
          <a:p>
            <a:r>
              <a:rPr lang="en-US" dirty="0" smtClean="0"/>
              <a:t>Type and press enter: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ew_answer2 = []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 item in first_row:</a:t>
            </a:r>
          </a:p>
          <a:p>
            <a:pPr lvl="2"/>
            <a:r>
              <a:rPr lang="en-US" dirty="0"/>
              <a:t>n</a:t>
            </a:r>
            <a:r>
              <a:rPr lang="en-US" dirty="0" smtClean="0"/>
              <a:t>ew_answer2.append(item*2)</a:t>
            </a:r>
          </a:p>
          <a:p>
            <a:pPr lvl="2"/>
            <a:r>
              <a:rPr lang="en-US" dirty="0" smtClean="0"/>
              <a:t>print(item*2)</a:t>
            </a:r>
          </a:p>
          <a:p>
            <a:pPr lvl="1"/>
            <a:r>
              <a:rPr lang="en-US" dirty="0"/>
              <a:t>new_answer2</a:t>
            </a:r>
          </a:p>
          <a:p>
            <a:pPr marL="1188720" lvl="3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the result of a for loop as a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754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8490" y="1860845"/>
            <a:ext cx="7745505" cy="3877815"/>
          </a:xfrm>
        </p:spPr>
        <p:txBody>
          <a:bodyPr/>
          <a:lstStyle/>
          <a:p>
            <a:r>
              <a:rPr lang="en-US" dirty="0" smtClean="0"/>
              <a:t>Type and press enter:</a:t>
            </a:r>
          </a:p>
          <a:p>
            <a:pPr lvl="1"/>
            <a:r>
              <a:rPr lang="en-US" dirty="0" smtClean="0"/>
              <a:t>for row in spreadsheet: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rint(row)</a:t>
            </a:r>
          </a:p>
          <a:p>
            <a:r>
              <a:rPr lang="en-US" dirty="0" smtClean="0"/>
              <a:t>Now using the same loop instead of returning the whole row, return the second item in each row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Your Turn: Retrieve a column from spreadsheet</a:t>
            </a:r>
            <a:endParaRPr lang="en-US" sz="44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1025980" y="4161140"/>
            <a:ext cx="7166425" cy="2478142"/>
            <a:chOff x="688490" y="3423805"/>
            <a:chExt cx="7802364" cy="3092039"/>
          </a:xfrm>
        </p:grpSpPr>
        <p:grpSp>
          <p:nvGrpSpPr>
            <p:cNvPr id="4" name="Group 3"/>
            <p:cNvGrpSpPr/>
            <p:nvPr/>
          </p:nvGrpSpPr>
          <p:grpSpPr>
            <a:xfrm>
              <a:off x="2796666" y="3423805"/>
              <a:ext cx="3810001" cy="3092039"/>
              <a:chOff x="1977571" y="3211286"/>
              <a:chExt cx="3955143" cy="324757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977571" y="3211286"/>
                <a:ext cx="3955143" cy="324757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249714" y="3882571"/>
                <a:ext cx="1542143" cy="616858"/>
              </a:xfrm>
              <a:prstGeom prst="rect">
                <a:avLst/>
              </a:prstGeom>
              <a:solidFill>
                <a:srgbClr val="CCFFCC"/>
              </a:solidFill>
              <a:ln>
                <a:solidFill>
                  <a:srgbClr val="CCFFCC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667002" y="3992707"/>
                <a:ext cx="834571" cy="484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row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249714" y="4717143"/>
                <a:ext cx="1542143" cy="834571"/>
              </a:xfrm>
              <a:prstGeom prst="rect">
                <a:avLst/>
              </a:prstGeom>
              <a:solidFill>
                <a:srgbClr val="CCFFCC"/>
              </a:solidFill>
              <a:ln>
                <a:solidFill>
                  <a:srgbClr val="CCFFCC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Multiply 8"/>
              <p:cNvSpPr/>
              <p:nvPr/>
            </p:nvSpPr>
            <p:spPr>
              <a:xfrm>
                <a:off x="3855356" y="4499429"/>
                <a:ext cx="562429" cy="554675"/>
              </a:xfrm>
              <a:prstGeom prst="mathMultiply">
                <a:avLst/>
              </a:prstGeom>
              <a:solidFill>
                <a:srgbClr val="CCFFCC"/>
              </a:solidFill>
              <a:ln>
                <a:solidFill>
                  <a:srgbClr val="CCFFCC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553857" y="4122305"/>
                <a:ext cx="907143" cy="1189675"/>
              </a:xfrm>
              <a:prstGeom prst="rect">
                <a:avLst/>
              </a:prstGeom>
              <a:solidFill>
                <a:srgbClr val="CCFFCC"/>
              </a:solidFill>
              <a:ln>
                <a:solidFill>
                  <a:srgbClr val="CCFFCC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825999" y="4535715"/>
                <a:ext cx="399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88490" y="3434159"/>
              <a:ext cx="1297961" cy="2914423"/>
              <a:chOff x="688490" y="3434159"/>
              <a:chExt cx="1297961" cy="2914423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786460" y="3434159"/>
                <a:ext cx="10885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Input</a:t>
                </a:r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88490" y="4008154"/>
                <a:ext cx="1297961" cy="2340428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77174" y="4343795"/>
                <a:ext cx="961572" cy="10224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192893" y="3423805"/>
              <a:ext cx="1297961" cy="2879663"/>
              <a:chOff x="7192893" y="3423805"/>
              <a:chExt cx="1297961" cy="2879663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7192893" y="3963040"/>
                <a:ext cx="1297961" cy="2340428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356180" y="4376304"/>
                <a:ext cx="961572" cy="10224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316268" y="3423805"/>
                <a:ext cx="10704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Output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5598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in the previous statement, you wanted to evaluate the spreadsheet and return values if that value were below a certain threshold</a:t>
            </a:r>
          </a:p>
          <a:p>
            <a:r>
              <a:rPr lang="en-US" dirty="0" smtClean="0"/>
              <a:t>Behold, the if statement!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If Statement: How to make your computer think for you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3066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Hardcover.thmx</Template>
  <TotalTime>4205</TotalTime>
  <Words>1813</Words>
  <Application>Microsoft Macintosh PowerPoint</Application>
  <PresentationFormat>On-screen Show (4:3)</PresentationFormat>
  <Paragraphs>259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Hardcover</vt:lpstr>
      <vt:lpstr>Python</vt:lpstr>
      <vt:lpstr>Agenda</vt:lpstr>
      <vt:lpstr>List Review</vt:lpstr>
      <vt:lpstr>For Loops – how to do things with each item </vt:lpstr>
      <vt:lpstr>Example For Loop</vt:lpstr>
      <vt:lpstr>What does it mean to iterate?</vt:lpstr>
      <vt:lpstr>Storing the result of a for loop as a list</vt:lpstr>
      <vt:lpstr>Your Turn: Retrieve a column from spreadsheet</vt:lpstr>
      <vt:lpstr>If Statement: How to make your computer think for you</vt:lpstr>
      <vt:lpstr>If statement syntax</vt:lpstr>
      <vt:lpstr>Example if statement</vt:lpstr>
      <vt:lpstr>Python Comparison Operators</vt:lpstr>
      <vt:lpstr>Nested Statements: Bringing for and if together</vt:lpstr>
      <vt:lpstr>Levels of indentation</vt:lpstr>
      <vt:lpstr>Another example of a nested statement</vt:lpstr>
      <vt:lpstr>Logic</vt:lpstr>
      <vt:lpstr>Logic</vt:lpstr>
      <vt:lpstr>Logic</vt:lpstr>
      <vt:lpstr>Logic</vt:lpstr>
      <vt:lpstr>Logic</vt:lpstr>
      <vt:lpstr>Logic</vt:lpstr>
      <vt:lpstr>Conditionals – evaluating true/false</vt:lpstr>
      <vt:lpstr>Write a python script using for/if statements</vt:lpstr>
      <vt:lpstr>Write a python script using for/if statements</vt:lpstr>
      <vt:lpstr>Write a python script using for/if statements</vt:lpstr>
    </vt:vector>
  </TitlesOfParts>
  <Company>NYUMC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Ernlund</dc:creator>
  <cp:lastModifiedBy>Amanda Ernlund</cp:lastModifiedBy>
  <cp:revision>35</cp:revision>
  <dcterms:created xsi:type="dcterms:W3CDTF">2015-07-10T16:15:57Z</dcterms:created>
  <dcterms:modified xsi:type="dcterms:W3CDTF">2015-07-16T18:57:40Z</dcterms:modified>
</cp:coreProperties>
</file>