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5A2BA3-39D4-EE43-A6A1-6213007148BD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C9F56F-516B-7948-ABA5-51B5410B17B0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2BA3-39D4-EE43-A6A1-6213007148BD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F56F-516B-7948-ABA5-51B5410B17B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2BA3-39D4-EE43-A6A1-6213007148BD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F56F-516B-7948-ABA5-51B5410B17B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2BA3-39D4-EE43-A6A1-6213007148BD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F56F-516B-7948-ABA5-51B5410B17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2BA3-39D4-EE43-A6A1-6213007148BD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F56F-516B-7948-ABA5-51B5410B17B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2BA3-39D4-EE43-A6A1-6213007148BD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F56F-516B-7948-ABA5-51B5410B17B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2BA3-39D4-EE43-A6A1-6213007148BD}" type="datetimeFigureOut">
              <a:rPr lang="en-US" smtClean="0"/>
              <a:t>6/24/15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F56F-516B-7948-ABA5-51B5410B17B0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2BA3-39D4-EE43-A6A1-6213007148BD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F56F-516B-7948-ABA5-51B5410B17B0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2BA3-39D4-EE43-A6A1-6213007148BD}" type="datetimeFigureOut">
              <a:rPr lang="en-US" smtClean="0"/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F56F-516B-7948-ABA5-51B5410B1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2BA3-39D4-EE43-A6A1-6213007148BD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F56F-516B-7948-ABA5-51B5410B1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2BA3-39D4-EE43-A6A1-6213007148BD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F56F-516B-7948-ABA5-51B5410B1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35A2BA3-39D4-EE43-A6A1-6213007148BD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9C9F56F-516B-7948-ABA5-51B5410B17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-42304"/>
            <a:ext cx="7543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Homework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88866"/>
            <a:ext cx="6949440" cy="3639670"/>
          </a:xfrm>
        </p:spPr>
        <p:txBody>
          <a:bodyPr>
            <a:noAutofit/>
          </a:bodyPr>
          <a:lstStyle/>
          <a:p>
            <a:r>
              <a:rPr lang="en-US" sz="2000" dirty="0" smtClean="0"/>
              <a:t>Create a new directory in coding_club directory called </a:t>
            </a:r>
            <a:r>
              <a:rPr lang="en-US" sz="2000" dirty="0" smtClean="0"/>
              <a:t>homework on the command line</a:t>
            </a:r>
            <a:endParaRPr lang="en-US" sz="2000" dirty="0" smtClean="0"/>
          </a:p>
          <a:p>
            <a:pPr marL="457200" lvl="1">
              <a:spcBef>
                <a:spcPts val="2000"/>
              </a:spcBef>
              <a:buClrTx/>
            </a:pPr>
            <a:r>
              <a:rPr lang="en-US" dirty="0" smtClean="0"/>
              <a:t>copy your file create_practicefile.sh to this new location so that a copy is in homework directory and one is in test2 directory – Google the command for copy and see how other people use this </a:t>
            </a:r>
            <a:r>
              <a:rPr lang="en-US" dirty="0" smtClean="0"/>
              <a:t>command</a:t>
            </a:r>
          </a:p>
          <a:p>
            <a:pPr marL="914400" lvl="2">
              <a:spcBef>
                <a:spcPts val="2000"/>
              </a:spcBef>
            </a:pPr>
            <a:r>
              <a:rPr lang="en-US" dirty="0" err="1" smtClean="0"/>
              <a:t>Goole</a:t>
            </a:r>
            <a:r>
              <a:rPr lang="en-US" dirty="0" smtClean="0"/>
              <a:t> keyword hint: copy </a:t>
            </a:r>
            <a:r>
              <a:rPr lang="en-US" dirty="0" err="1" smtClean="0"/>
              <a:t>unix</a:t>
            </a:r>
            <a:r>
              <a:rPr lang="en-US" dirty="0" smtClean="0"/>
              <a:t> or copy dos (depending on your system)</a:t>
            </a:r>
            <a:endParaRPr lang="en-US" dirty="0" smtClean="0"/>
          </a:p>
          <a:p>
            <a:pPr marL="457200" lvl="1">
              <a:spcBef>
                <a:spcPts val="2000"/>
              </a:spcBef>
              <a:buClrTx/>
            </a:pPr>
            <a:r>
              <a:rPr lang="en-US" dirty="0" smtClean="0"/>
              <a:t>On </a:t>
            </a:r>
            <a:r>
              <a:rPr lang="en-US" dirty="0" smtClean="0"/>
              <a:t>the command line, type python and hit enter</a:t>
            </a:r>
          </a:p>
          <a:p>
            <a:pPr marL="914400" lvl="2">
              <a:spcBef>
                <a:spcPts val="2000"/>
              </a:spcBef>
            </a:pPr>
            <a:r>
              <a:rPr lang="en-US" sz="2000" dirty="0" smtClean="0"/>
              <a:t>How does the prompt change?</a:t>
            </a:r>
          </a:p>
          <a:p>
            <a:pPr marL="457200" lvl="1">
              <a:spcBef>
                <a:spcPts val="2000"/>
              </a:spcBef>
            </a:pPr>
            <a:r>
              <a:rPr lang="en-US" dirty="0" smtClean="0"/>
              <a:t>To exit, type quit() and hit enter</a:t>
            </a:r>
          </a:p>
          <a:p>
            <a:pPr marL="914400" lvl="2">
              <a:spcBef>
                <a:spcPts val="2000"/>
              </a:spcBef>
            </a:pPr>
            <a:endParaRPr lang="en-US" sz="2000" dirty="0" smtClean="0"/>
          </a:p>
          <a:p>
            <a:pPr marL="457200" lvl="1">
              <a:spcBef>
                <a:spcPts val="2000"/>
              </a:spcBef>
              <a:buClrTx/>
            </a:pP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122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0</TotalTime>
  <Words>93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Hardcover</vt:lpstr>
      <vt:lpstr>Homework 1: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1:</dc:title>
  <dc:creator>Amanda Ernlund</dc:creator>
  <cp:lastModifiedBy>Amanda Ernlund</cp:lastModifiedBy>
  <cp:revision>1</cp:revision>
  <dcterms:created xsi:type="dcterms:W3CDTF">2015-06-24T17:47:19Z</dcterms:created>
  <dcterms:modified xsi:type="dcterms:W3CDTF">2015-06-24T17:48:16Z</dcterms:modified>
</cp:coreProperties>
</file>