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69" r:id="rId3"/>
    <p:sldId id="270" r:id="rId4"/>
    <p:sldId id="264" r:id="rId5"/>
    <p:sldId id="261" r:id="rId6"/>
    <p:sldId id="265" r:id="rId7"/>
    <p:sldId id="274" r:id="rId8"/>
    <p:sldId id="266" r:id="rId9"/>
    <p:sldId id="260" r:id="rId10"/>
    <p:sldId id="275" r:id="rId11"/>
    <p:sldId id="276" r:id="rId12"/>
    <p:sldId id="267" r:id="rId13"/>
    <p:sldId id="268" r:id="rId14"/>
    <p:sldId id="277" r:id="rId15"/>
    <p:sldId id="271" r:id="rId16"/>
    <p:sldId id="272" r:id="rId17"/>
    <p:sldId id="25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02"/>
  </p:normalViewPr>
  <p:slideViewPr>
    <p:cSldViewPr snapToGrid="0" snapToObjects="1">
      <p:cViewPr varScale="1">
        <p:scale>
          <a:sx n="122" d="100"/>
          <a:sy n="122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71CCF-9BA6-6B4F-A5DD-A8B4915200F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643CA-A5F7-1240-A63B-E2A0B7F6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0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CE63E-9D9B-D545-B0D1-919E5986D4C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AB3E-BFBE-4D40-AF8B-84B6F0FAB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2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part of the ALT</a:t>
            </a:r>
            <a:r>
              <a:rPr lang="en-US" baseline="0" dirty="0" smtClean="0"/>
              <a:t> group in QCRI. So Arabic is at the heart of our work (Research)</a:t>
            </a:r>
          </a:p>
          <a:p>
            <a:r>
              <a:rPr lang="en-US" baseline="0" dirty="0" smtClean="0"/>
              <a:t>But also, one of Qatar Foundation’s main goal is Education, and we feel strongly compelled to </a:t>
            </a:r>
          </a:p>
          <a:p>
            <a:r>
              <a:rPr lang="en-US" baseline="0" dirty="0" smtClean="0"/>
              <a:t>But also, we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had two motivations. </a:t>
            </a:r>
          </a:p>
          <a:p>
            <a:r>
              <a:rPr lang="en-US" baseline="0" dirty="0" smtClean="0"/>
              <a:t>We are a research institute, in our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C431-30E5-3B45-BF13-F6B042850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6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C431-30E5-3B45-BF13-F6B042850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B3E-BFBE-4D40-AF8B-84B6F0FAB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B3E-BFBE-4D40-AF8B-84B6F0FAB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AB3E-BFBE-4D40-AF8B-84B6F0FAB5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374A-152C-A149-AD41-99BCE307CA45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6658-6188-FB44-80C6-AB4AA4C1330F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A5B-8B01-9641-A4F5-7768EAAC2F05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29E2-C369-2B4A-B498-21F8A1531543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FD26-7AF0-6C4C-80A0-EA2CDACEDA36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1EE5-3603-7C49-B336-35E62889C775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EC41-D846-694C-B27F-1B2EDA63836B}" type="datetime1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50F9-7BEE-DC40-BCFC-39CF6149BBBA}" type="datetime1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5C9E-C451-2644-AE29-1A04FB966C34}" type="datetime1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F96A-9E2E-8140-9BB3-92D6F0DB9AC7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35EE-1048-6343-A0B7-8E5E8D51F4F3}" type="datetime1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7CA149-5B83-8244-955F-60211EB1C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131F-B6BA-D948-A7EE-DA15AD4F308B}" type="datetime1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3325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Francisco Guzman – Hot Summer, Cool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Preparing your summer internship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Hot Summer/Cool Research Program</a:t>
            </a:r>
          </a:p>
          <a:p>
            <a:r>
              <a:rPr lang="en-US" dirty="0" smtClean="0"/>
              <a:t>V2.0</a:t>
            </a:r>
          </a:p>
          <a:p>
            <a:r>
              <a:rPr lang="en-US" dirty="0" smtClean="0"/>
              <a:t>Francisco </a:t>
            </a:r>
            <a:r>
              <a:rPr lang="en-US" dirty="0" smtClean="0"/>
              <a:t>Guzman</a:t>
            </a:r>
          </a:p>
          <a:p>
            <a:r>
              <a:rPr lang="en-US" dirty="0" smtClean="0"/>
              <a:t>16- Apr-2015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pic>
        <p:nvPicPr>
          <p:cNvPr id="6" name="Picture 5" descr="PastedGraphic-1 cop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3" y="312682"/>
            <a:ext cx="1921825" cy="13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8-week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06115"/>
              </p:ext>
            </p:extLst>
          </p:nvPr>
        </p:nvGraphicFramePr>
        <p:xfrm>
          <a:off x="457200" y="1448792"/>
          <a:ext cx="3877529" cy="4522365"/>
        </p:xfrm>
        <a:graphic>
          <a:graphicData uri="http://schemas.openxmlformats.org/drawingml/2006/table">
            <a:tbl>
              <a:tblPr/>
              <a:tblGrid>
                <a:gridCol w="856945"/>
                <a:gridCol w="2696347"/>
                <a:gridCol w="324237"/>
              </a:tblGrid>
              <a:tr h="24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Sample task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5501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1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Read and understand Current code . Investigate how it works. Propose architecture for multiplex. 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525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2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Implement lightweight clients. Design proxy/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handshaker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475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3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Multi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plex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client.  Multiplex server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6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4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Integration with Session management.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5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5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Connect multiple clients + stress test. Run language classifier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6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6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Implement language classifier on test.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7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Implement training for language classifier on the fly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 8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Finish Report. Peer Review colleagues reports. Prepare documentation. Prepare final presentation/poster. </a:t>
                      </a: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335" marR="8335" marT="83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71844" y="1747710"/>
            <a:ext cx="225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Preparation/Warm 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1844" y="5338678"/>
            <a:ext cx="9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4244" y="3266878"/>
            <a:ext cx="18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the work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73024" y="2374587"/>
            <a:ext cx="0" cy="27473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4729" y="5971157"/>
            <a:ext cx="47867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Tip: </a:t>
            </a:r>
            <a:r>
              <a:rPr lang="en-US" dirty="0" smtClean="0"/>
              <a:t>Ask the students to write </a:t>
            </a:r>
            <a:r>
              <a:rPr lang="en-US" b="1" dirty="0" smtClean="0"/>
              <a:t>a small report </a:t>
            </a:r>
            <a:r>
              <a:rPr lang="en-US" dirty="0" smtClean="0"/>
              <a:t>each week. This makes it easier to write a 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Things work best if you have a final goal in mind</a:t>
            </a:r>
          </a:p>
          <a:p>
            <a:pPr lvl="1"/>
            <a:r>
              <a:rPr lang="en-US" dirty="0" smtClean="0"/>
              <a:t>A final report</a:t>
            </a:r>
          </a:p>
          <a:p>
            <a:pPr lvl="1"/>
            <a:r>
              <a:rPr lang="en-US" dirty="0" smtClean="0"/>
              <a:t>A poster for </a:t>
            </a:r>
            <a:r>
              <a:rPr lang="en-US" b="1" dirty="0" smtClean="0"/>
              <a:t>ARC</a:t>
            </a:r>
            <a:r>
              <a:rPr lang="en-US" dirty="0" smtClean="0"/>
              <a:t> is a good goal</a:t>
            </a:r>
          </a:p>
          <a:p>
            <a:pPr lvl="1"/>
            <a:r>
              <a:rPr lang="en-US" dirty="0" smtClean="0"/>
              <a:t>A workshop paper</a:t>
            </a:r>
          </a:p>
          <a:p>
            <a:pPr lvl="1"/>
            <a:r>
              <a:rPr lang="en-US" dirty="0" smtClean="0"/>
              <a:t>A small demo app</a:t>
            </a:r>
          </a:p>
          <a:p>
            <a:endParaRPr lang="en-US" dirty="0"/>
          </a:p>
          <a:p>
            <a:r>
              <a:rPr lang="en-US" dirty="0" smtClean="0"/>
              <a:t>But be realistic!</a:t>
            </a:r>
          </a:p>
          <a:p>
            <a:pPr lvl="1"/>
            <a:r>
              <a:rPr lang="en-US" dirty="0" smtClean="0"/>
              <a:t>You only have 8 weeks</a:t>
            </a:r>
          </a:p>
          <a:p>
            <a:pPr lvl="1"/>
            <a:r>
              <a:rPr lang="en-US" dirty="0" smtClean="0"/>
              <a:t>Students won’t stick around after the internship</a:t>
            </a:r>
          </a:p>
          <a:p>
            <a:pPr lvl="1"/>
            <a:r>
              <a:rPr lang="en-US" b="1" dirty="0" smtClean="0"/>
              <a:t>Once school starts, it’s game over!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Monitoring/Mentoring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Daily</a:t>
            </a:r>
            <a:r>
              <a:rPr lang="en-US" dirty="0" smtClean="0"/>
              <a:t>/</a:t>
            </a:r>
            <a:r>
              <a:rPr lang="en-US" b="1" dirty="0" smtClean="0"/>
              <a:t>Every-other-day </a:t>
            </a:r>
            <a:r>
              <a:rPr lang="en-US" dirty="0" smtClean="0"/>
              <a:t> quick round of advances </a:t>
            </a:r>
          </a:p>
          <a:p>
            <a:pPr marL="0" indent="0">
              <a:buNone/>
            </a:pPr>
            <a:r>
              <a:rPr lang="en-US" dirty="0" smtClean="0"/>
              <a:t>-any complication/problem?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Every week </a:t>
            </a:r>
            <a:r>
              <a:rPr lang="en-US" dirty="0"/>
              <a:t> </a:t>
            </a:r>
            <a:r>
              <a:rPr lang="en-US" dirty="0" smtClean="0"/>
              <a:t>reality check </a:t>
            </a:r>
          </a:p>
          <a:p>
            <a:pPr marL="0" indent="0">
              <a:buNone/>
            </a:pPr>
            <a:r>
              <a:rPr lang="en-US" dirty="0" smtClean="0"/>
              <a:t>-are we in track? </a:t>
            </a:r>
            <a:r>
              <a:rPr lang="en-US" b="1" dirty="0" smtClean="0"/>
              <a:t>	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Midterm</a:t>
            </a:r>
            <a:r>
              <a:rPr lang="en-US" dirty="0" smtClean="0"/>
              <a:t> evaluation</a:t>
            </a:r>
          </a:p>
          <a:p>
            <a:pPr marL="0" indent="0">
              <a:buNone/>
            </a:pPr>
            <a:r>
              <a:rPr lang="en-US" dirty="0" smtClean="0"/>
              <a:t>-report about the intern performance.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Final </a:t>
            </a:r>
            <a:r>
              <a:rPr lang="en-US" dirty="0" smtClean="0"/>
              <a:t> evaluation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-report about performance, final 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Ideally students should be: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Involved in </a:t>
            </a:r>
            <a:r>
              <a:rPr lang="en-US" dirty="0" smtClean="0">
                <a:solidFill>
                  <a:srgbClr val="558ED5"/>
                </a:solidFill>
              </a:rPr>
              <a:t>creative/discovery </a:t>
            </a:r>
            <a:r>
              <a:rPr lang="en-US" dirty="0" smtClean="0"/>
              <a:t>process.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Encouraged them to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solve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their own problems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is the problem?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are alternatives?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are pro’s and con’s?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do they think is the right path?</a:t>
            </a:r>
          </a:p>
          <a:p>
            <a:r>
              <a:rPr lang="en-US" dirty="0" smtClean="0">
                <a:solidFill>
                  <a:srgbClr val="558ED5"/>
                </a:solidFill>
              </a:rPr>
              <a:t>Own</a:t>
            </a:r>
            <a:r>
              <a:rPr lang="en-US" dirty="0" smtClean="0">
                <a:solidFill>
                  <a:srgbClr val="000000"/>
                </a:solidFill>
              </a:rPr>
              <a:t> the task/project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Leave legacy, make something </a:t>
            </a:r>
            <a:r>
              <a:rPr lang="en-US" sz="3600" dirty="0" smtClean="0">
                <a:solidFill>
                  <a:srgbClr val="558ED5"/>
                </a:solidFill>
              </a:rPr>
              <a:t>useful</a:t>
            </a:r>
            <a:endParaRPr lang="en-US" dirty="0" smtClean="0">
              <a:solidFill>
                <a:srgbClr val="558ED5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	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 recommend to ask the students to produce: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small report (one page)</a:t>
            </a:r>
          </a:p>
          <a:p>
            <a:endParaRPr lang="en-US" dirty="0" smtClean="0"/>
          </a:p>
          <a:p>
            <a:r>
              <a:rPr lang="en-US" dirty="0" smtClean="0"/>
              <a:t>A small presentation (one slide)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makes it easier to detect roadblocks/adjust planning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pic>
        <p:nvPicPr>
          <p:cNvPr id="5" name="Picture 4" descr="Architecture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74" r="521" b="5353"/>
          <a:stretch/>
        </p:blipFill>
        <p:spPr>
          <a:xfrm>
            <a:off x="1524000" y="1295400"/>
            <a:ext cx="6253233" cy="4814076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00454" y="5214416"/>
            <a:ext cx="36221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Things don’t always work as planned</a:t>
            </a:r>
          </a:p>
          <a:p>
            <a:pPr algn="ctr"/>
            <a:r>
              <a:rPr lang="en-US" b="1" dirty="0" smtClean="0"/>
              <a:t>Be flexible!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1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and Don’ts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81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 selective</a:t>
            </a:r>
          </a:p>
          <a:p>
            <a:pPr lvl="1"/>
            <a:r>
              <a:rPr lang="en-US" dirty="0" smtClean="0"/>
              <a:t>We want to have the </a:t>
            </a:r>
            <a:r>
              <a:rPr lang="en-US" b="1" dirty="0" smtClean="0"/>
              <a:t>best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Plan ahead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goals for every week</a:t>
            </a:r>
          </a:p>
          <a:p>
            <a:pPr lvl="1"/>
            <a:r>
              <a:rPr lang="en-US" dirty="0" smtClean="0"/>
              <a:t>Be flexible</a:t>
            </a:r>
          </a:p>
          <a:p>
            <a:r>
              <a:rPr lang="en-US" dirty="0" smtClean="0"/>
              <a:t>Encourage team spirit</a:t>
            </a:r>
          </a:p>
          <a:p>
            <a:pPr lvl="1"/>
            <a:r>
              <a:rPr lang="en-US" dirty="0" smtClean="0"/>
              <a:t>Set up your project for a group of </a:t>
            </a:r>
            <a:r>
              <a:rPr lang="en-US" b="1" dirty="0" smtClean="0"/>
              <a:t>two </a:t>
            </a:r>
            <a:r>
              <a:rPr lang="en-US" dirty="0" smtClean="0"/>
              <a:t>or more students</a:t>
            </a:r>
          </a:p>
          <a:p>
            <a:pPr lvl="1"/>
            <a:r>
              <a:rPr lang="en-US" dirty="0" smtClean="0"/>
              <a:t>Have interns sit together</a:t>
            </a:r>
          </a:p>
          <a:p>
            <a:r>
              <a:rPr lang="en-US" dirty="0" smtClean="0"/>
              <a:t>Meet regularly with students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Don't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814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Allow students to </a:t>
            </a:r>
            <a:r>
              <a:rPr lang="en-US" b="1" dirty="0" smtClean="0"/>
              <a:t>part-time</a:t>
            </a:r>
            <a:endParaRPr lang="en-US" dirty="0" smtClean="0"/>
          </a:p>
          <a:p>
            <a:pPr lvl="1"/>
            <a:r>
              <a:rPr lang="en-US" dirty="0" smtClean="0"/>
              <a:t>Students should be 100% committed to HSCR internship</a:t>
            </a:r>
          </a:p>
          <a:p>
            <a:r>
              <a:rPr lang="en-US" dirty="0"/>
              <a:t>Allow students to work from </a:t>
            </a:r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Hinders team spirit</a:t>
            </a:r>
          </a:p>
          <a:p>
            <a:r>
              <a:rPr lang="en-US" dirty="0" smtClean="0"/>
              <a:t>Micromanage/Be a control freak</a:t>
            </a:r>
          </a:p>
          <a:p>
            <a:pPr lvl="1"/>
            <a:r>
              <a:rPr lang="en-US" dirty="0" smtClean="0"/>
              <a:t>Let them come up with their own solutions</a:t>
            </a:r>
          </a:p>
          <a:p>
            <a:r>
              <a:rPr lang="en-US" dirty="0" smtClean="0"/>
              <a:t>Leave students unattended for more than </a:t>
            </a:r>
            <a:r>
              <a:rPr lang="en-US" b="1" dirty="0" smtClean="0"/>
              <a:t>thee days</a:t>
            </a:r>
          </a:p>
          <a:p>
            <a:pPr lvl="1"/>
            <a:r>
              <a:rPr lang="en-US" dirty="0" smtClean="0"/>
              <a:t>They get lost </a:t>
            </a:r>
            <a:r>
              <a:rPr lang="en-US" b="1" dirty="0" smtClean="0"/>
              <a:t>easily</a:t>
            </a:r>
            <a:endParaRPr lang="en-US" dirty="0" smtClean="0"/>
          </a:p>
          <a:p>
            <a:pPr lvl="1"/>
            <a:r>
              <a:rPr lang="en-US" dirty="0" smtClean="0"/>
              <a:t>If you need to leave, someone needs to cover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Francisco Guzman – Hot Summer, Cool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What we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993"/>
          </a:xfrm>
        </p:spPr>
        <p:txBody>
          <a:bodyPr>
            <a:normAutofit/>
          </a:bodyPr>
          <a:lstStyle/>
          <a:p>
            <a:r>
              <a:rPr lang="en-US" b="1" dirty="0" smtClean="0"/>
              <a:t>Skype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communication</a:t>
            </a:r>
            <a:endParaRPr lang="en-US" dirty="0"/>
          </a:p>
          <a:p>
            <a:r>
              <a:rPr lang="en-US" b="1" dirty="0" err="1" smtClean="0"/>
              <a:t>Dropbox</a:t>
            </a:r>
            <a:r>
              <a:rPr lang="en-US" b="1" dirty="0" smtClean="0"/>
              <a:t> </a:t>
            </a:r>
            <a:r>
              <a:rPr lang="en-US" dirty="0" smtClean="0"/>
              <a:t>for sharing documents</a:t>
            </a:r>
          </a:p>
          <a:p>
            <a:r>
              <a:rPr lang="en-US" b="1" dirty="0" err="1" smtClean="0"/>
              <a:t>Github</a:t>
            </a:r>
            <a:r>
              <a:rPr lang="en-US" dirty="0" smtClean="0"/>
              <a:t> for </a:t>
            </a:r>
            <a:r>
              <a:rPr lang="en-US" dirty="0"/>
              <a:t>archiving files and revision </a:t>
            </a:r>
            <a:r>
              <a:rPr lang="en-US" dirty="0" smtClean="0"/>
              <a:t>control</a:t>
            </a:r>
          </a:p>
          <a:p>
            <a:r>
              <a:rPr lang="en-US" b="1" dirty="0" err="1" smtClean="0"/>
              <a:t>Trello</a:t>
            </a:r>
            <a:r>
              <a:rPr lang="en-US" dirty="0" smtClean="0"/>
              <a:t> </a:t>
            </a:r>
            <a:r>
              <a:rPr lang="en-US" dirty="0"/>
              <a:t>for lightweight task </a:t>
            </a:r>
            <a:r>
              <a:rPr lang="en-US" dirty="0" smtClean="0"/>
              <a:t>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However</a:t>
            </a:r>
            <a:endParaRPr lang="en-US" dirty="0"/>
          </a:p>
          <a:p>
            <a:r>
              <a:rPr lang="en-US" dirty="0" smtClean="0"/>
              <a:t>There is no substitute for </a:t>
            </a:r>
            <a:r>
              <a:rPr lang="en-US" b="1" dirty="0" smtClean="0"/>
              <a:t>face-to-face</a:t>
            </a:r>
            <a:r>
              <a:rPr lang="en-US" dirty="0" smtClean="0"/>
              <a:t> time, and a good ‘</a:t>
            </a: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b="1" dirty="0" smtClean="0"/>
              <a:t>whiteboard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739056" cy="365125"/>
          </a:xfrm>
        </p:spPr>
        <p:txBody>
          <a:bodyPr/>
          <a:lstStyle/>
          <a:p>
            <a:r>
              <a:rPr lang="en-US" dirty="0" smtClean="0"/>
              <a:t>Francisco </a:t>
            </a:r>
            <a:r>
              <a:rPr lang="en-US" dirty="0" smtClean="0"/>
              <a:t>Guzman. Hot </a:t>
            </a:r>
            <a:r>
              <a:rPr lang="en-US" dirty="0" smtClean="0"/>
              <a:t>Summer, Cool Research </a:t>
            </a:r>
            <a:r>
              <a:rPr lang="en-US" dirty="0" smtClean="0"/>
              <a:t>– 2015</a:t>
            </a:r>
          </a:p>
        </p:txBody>
      </p:sp>
    </p:spTree>
    <p:extLst>
      <p:ext uri="{BB962C8B-B14F-4D97-AF65-F5344CB8AC3E}">
        <p14:creationId xmlns:p14="http://schemas.microsoft.com/office/powerpoint/2010/main" val="6202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luck in you internship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Francisco Guzman – Hot Summer, Cool Research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Mandate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200400"/>
            <a:ext cx="2438400" cy="152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Education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3200400"/>
            <a:ext cx="2438400" cy="152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Research</a:t>
            </a:r>
            <a:endParaRPr lang="en-US" sz="36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0" y="3200400"/>
            <a:ext cx="2438400" cy="152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Comm. </a:t>
            </a:r>
            <a:r>
              <a:rPr lang="en-US" sz="3600" dirty="0" err="1" smtClean="0"/>
              <a:t>Devel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11" name="Picture 10" descr="PastedGraphic-1 cop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1921825" cy="1338507"/>
          </a:xfrm>
          <a:prstGeom prst="rect">
            <a:avLst/>
          </a:prstGeom>
        </p:spPr>
      </p:pic>
      <p:pic>
        <p:nvPicPr>
          <p:cNvPr id="12" name="Picture 11" descr="PastedGraphic-4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0"/>
            <a:ext cx="1693390" cy="1580938"/>
          </a:xfrm>
          <a:prstGeom prst="rect">
            <a:avLst/>
          </a:prstGeom>
        </p:spPr>
      </p:pic>
      <p:sp>
        <p:nvSpPr>
          <p:cNvPr id="13" name="Curved Up Arrow 12"/>
          <p:cNvSpPr/>
          <p:nvPr/>
        </p:nvSpPr>
        <p:spPr>
          <a:xfrm>
            <a:off x="4953000" y="4800600"/>
            <a:ext cx="2895600" cy="8382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>
            <a:off x="1447800" y="4800600"/>
            <a:ext cx="2514600" cy="8382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63714" y="5781881"/>
            <a:ext cx="18288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Mentor Local Students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4800600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BFCAAA"/>
                </a:solidFill>
              </a:rPr>
              <a:t>?</a:t>
            </a:r>
            <a:endParaRPr lang="en-US" sz="8000" dirty="0">
              <a:solidFill>
                <a:srgbClr val="BFC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14" grpId="0" animBg="1"/>
      <p:bldP spid="6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4709"/>
          <a:stretch/>
        </p:blipFill>
        <p:spPr>
          <a:xfrm>
            <a:off x="1600200" y="838200"/>
            <a:ext cx="6202533" cy="3651557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4572000"/>
            <a:ext cx="7772400" cy="92557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entury Gothic"/>
                <a:cs typeface="Century Gothic"/>
              </a:rPr>
              <a:t>Hot Summer -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/>
                <a:cs typeface="Century Gothic"/>
              </a:rPr>
              <a:t>Cool Research</a:t>
            </a:r>
            <a:r>
              <a:rPr lang="en-US" sz="4000" dirty="0" smtClean="0">
                <a:latin typeface="Century Gothic"/>
                <a:cs typeface="Century Gothic"/>
              </a:rPr>
              <a:t>!</a:t>
            </a:r>
            <a:endParaRPr lang="en-US" sz="4000" dirty="0">
              <a:latin typeface="Century Gothic"/>
              <a:cs typeface="Century Gothic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Francisco Guzman – Hot Summer, Cool Research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780" y="5853633"/>
            <a:ext cx="21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Started it in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you’re getting an intern…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4" y="1630375"/>
            <a:ext cx="6239226" cy="483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8913" y="6350878"/>
            <a:ext cx="1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</a:t>
            </a:r>
            <a:r>
              <a:rPr lang="en-US" dirty="0" err="1" smtClean="0"/>
              <a:t>oitz.com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Hot Summer/Cool Research program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Gives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Labor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they get:</a:t>
            </a:r>
          </a:p>
          <a:p>
            <a:pPr lvl="1"/>
            <a:r>
              <a:rPr lang="en-US" dirty="0" smtClean="0"/>
              <a:t>Learn a new skill</a:t>
            </a:r>
          </a:p>
          <a:p>
            <a:pPr lvl="1"/>
            <a:r>
              <a:rPr lang="en-US" dirty="0" smtClean="0"/>
              <a:t>Practice previous skills</a:t>
            </a:r>
          </a:p>
          <a:p>
            <a:pPr lvl="1"/>
            <a:r>
              <a:rPr lang="en-US" b="1" dirty="0" smtClean="0"/>
              <a:t>Learn about research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Gives</a:t>
            </a:r>
          </a:p>
          <a:p>
            <a:pPr lvl="1"/>
            <a:r>
              <a:rPr lang="en-US" dirty="0" smtClean="0"/>
              <a:t>Time</a:t>
            </a:r>
          </a:p>
          <a:p>
            <a:pPr lvl="2"/>
            <a:r>
              <a:rPr lang="en-US" sz="2000" b="1" dirty="0" smtClean="0"/>
              <a:t>Planning</a:t>
            </a:r>
            <a:endParaRPr lang="en-US" b="1" dirty="0" smtClean="0"/>
          </a:p>
          <a:p>
            <a:pPr lvl="2"/>
            <a:r>
              <a:rPr lang="en-US" dirty="0" smtClean="0"/>
              <a:t>Coaching</a:t>
            </a:r>
          </a:p>
          <a:p>
            <a:r>
              <a:rPr lang="en-US" dirty="0" smtClean="0"/>
              <a:t>What you get:</a:t>
            </a:r>
          </a:p>
          <a:p>
            <a:pPr lvl="1"/>
            <a:r>
              <a:rPr lang="en-US" dirty="0" smtClean="0"/>
              <a:t>Learn coaching skills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s</a:t>
            </a:r>
            <a:r>
              <a:rPr lang="en-US" dirty="0" smtClean="0"/>
              <a:t>ome work done</a:t>
            </a:r>
          </a:p>
          <a:p>
            <a:pPr lvl="1"/>
            <a:r>
              <a:rPr lang="en-US" b="1" dirty="0" smtClean="0"/>
              <a:t>Spread the research spirit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levels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6" y="1916682"/>
            <a:ext cx="4899089" cy="41735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1- </a:t>
            </a:r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experience, low competence</a:t>
            </a:r>
            <a:r>
              <a:rPr lang="en-US" dirty="0" smtClean="0"/>
              <a:t>, insecure </a:t>
            </a:r>
            <a:endParaRPr lang="en-US" dirty="0"/>
          </a:p>
          <a:p>
            <a:r>
              <a:rPr lang="en-US" dirty="0" smtClean="0"/>
              <a:t>2- </a:t>
            </a:r>
            <a:r>
              <a:rPr lang="en-US" dirty="0"/>
              <a:t>Some competence, ready to be developed, willing or motivated </a:t>
            </a:r>
          </a:p>
          <a:p>
            <a:r>
              <a:rPr lang="en-US" dirty="0" smtClean="0"/>
              <a:t>3-Increasing competence, </a:t>
            </a:r>
            <a:r>
              <a:rPr lang="en-US" dirty="0"/>
              <a:t>potentially </a:t>
            </a:r>
            <a:r>
              <a:rPr lang="en-US" dirty="0" smtClean="0"/>
              <a:t>able, not </a:t>
            </a:r>
            <a:r>
              <a:rPr lang="en-US" dirty="0"/>
              <a:t>fully confident </a:t>
            </a:r>
          </a:p>
          <a:p>
            <a:r>
              <a:rPr lang="en-US" dirty="0" smtClean="0"/>
              <a:t>4- </a:t>
            </a:r>
            <a:r>
              <a:rPr lang="en-US" dirty="0"/>
              <a:t>High competence, high commitment, able, willing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motivated </a:t>
            </a:r>
          </a:p>
          <a:p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3994643" y="2036030"/>
            <a:ext cx="2526291" cy="1110886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 Interns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0934" y="2036030"/>
            <a:ext cx="195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Directing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934" y="2820860"/>
            <a:ext cx="195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Coaching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0934" y="4003435"/>
            <a:ext cx="195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Supporting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0934" y="4823160"/>
            <a:ext cx="195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Delegating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998" y="1429438"/>
            <a:ext cx="195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Them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942" y="1417638"/>
            <a:ext cx="195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You’ll be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73424" y="1933467"/>
            <a:ext cx="492862" cy="39287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1801" y="5492877"/>
            <a:ext cx="14080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Post-Docs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1801" y="3880324"/>
            <a:ext cx="140809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PhD Students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/>
      <p:bldP spid="9" grpId="0"/>
      <p:bldP spid="10" grpId="0"/>
      <p:bldP spid="11" grpId="0"/>
      <p:bldP spid="6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typical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431"/>
            <a:ext cx="7742892" cy="4558425"/>
          </a:xfrm>
        </p:spPr>
        <p:txBody>
          <a:bodyPr>
            <a:normAutofit/>
          </a:bodyPr>
          <a:lstStyle/>
          <a:p>
            <a:r>
              <a:rPr lang="en-US" dirty="0" smtClean="0"/>
              <a:t>May/May not have coding experience</a:t>
            </a:r>
          </a:p>
          <a:p>
            <a:pPr lvl="1"/>
            <a:r>
              <a:rPr lang="en-US" sz="2400" dirty="0" smtClean="0"/>
              <a:t>CMU-CS students start coding in yr1 (Python)</a:t>
            </a:r>
          </a:p>
          <a:p>
            <a:pPr lvl="1"/>
            <a:r>
              <a:rPr lang="en-US" sz="2400" dirty="0" smtClean="0"/>
              <a:t>Coding restricted to few class projects</a:t>
            </a:r>
          </a:p>
          <a:p>
            <a:pPr lvl="1"/>
            <a:r>
              <a:rPr lang="en-US" sz="2400" dirty="0" smtClean="0"/>
              <a:t>Tip: Look for </a:t>
            </a:r>
            <a:r>
              <a:rPr lang="en-US" sz="2400" b="1" dirty="0" err="1" smtClean="0"/>
              <a:t>hackathon</a:t>
            </a:r>
            <a:r>
              <a:rPr lang="en-US" sz="2400" b="1" dirty="0" smtClean="0"/>
              <a:t> </a:t>
            </a:r>
            <a:r>
              <a:rPr lang="en-US" sz="2400" dirty="0" smtClean="0"/>
              <a:t>participation</a:t>
            </a:r>
          </a:p>
          <a:p>
            <a:r>
              <a:rPr lang="en-US" dirty="0"/>
              <a:t>May/May not have </a:t>
            </a:r>
            <a:r>
              <a:rPr lang="en-US" dirty="0" smtClean="0"/>
              <a:t>design experience</a:t>
            </a:r>
          </a:p>
          <a:p>
            <a:pPr lvl="1"/>
            <a:r>
              <a:rPr lang="en-US" sz="2400" dirty="0" smtClean="0"/>
              <a:t>CMU-IS come stronger in this field (Web)</a:t>
            </a:r>
          </a:p>
          <a:p>
            <a:r>
              <a:rPr lang="en-US" dirty="0" smtClean="0"/>
              <a:t>May/May not have research experience</a:t>
            </a:r>
          </a:p>
          <a:p>
            <a:pPr lvl="1"/>
            <a:r>
              <a:rPr lang="x-none" sz="2400" dirty="0" smtClean="0"/>
              <a:t>Only few have read a scientific paper</a:t>
            </a:r>
          </a:p>
          <a:p>
            <a:pPr lvl="1"/>
            <a:r>
              <a:rPr lang="x-none" sz="2400" dirty="0" smtClean="0"/>
              <a:t>Even fewer have technical writing skills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Francisco Guzman – Hot Summer, Cool Research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5770799"/>
            <a:ext cx="384991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Adjust your expectations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48532" y="5770799"/>
            <a:ext cx="385156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Design your plan accordingly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5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</a:t>
            </a:r>
            <a:r>
              <a:rPr lang="en-US" b="1" dirty="0" smtClean="0"/>
              <a:t>HSCR</a:t>
            </a:r>
            <a:r>
              <a:rPr lang="en-US" dirty="0" smtClean="0"/>
              <a:t> a coach involves…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Breaking the the goals into bite-sized tasks</a:t>
            </a:r>
          </a:p>
          <a:p>
            <a:endParaRPr lang="en-US" dirty="0" smtClean="0"/>
          </a:p>
          <a:p>
            <a:r>
              <a:rPr lang="en-US" dirty="0" smtClean="0"/>
              <a:t>Monitoring/Mentoring</a:t>
            </a:r>
          </a:p>
          <a:p>
            <a:pPr lvl="1"/>
            <a:r>
              <a:rPr lang="en-US" dirty="0" smtClean="0"/>
              <a:t>Looking out for roadblocks</a:t>
            </a:r>
          </a:p>
          <a:p>
            <a:pPr lvl="1"/>
            <a:r>
              <a:rPr lang="en-US" dirty="0" smtClean="0"/>
              <a:t>Helping them to figure out solutions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dirty="0" smtClean="0"/>
              <a:t>is the goal of the project?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Which</a:t>
            </a:r>
            <a:r>
              <a:rPr lang="en-US" dirty="0"/>
              <a:t> questions are going to be solved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/>
              <a:t>What </a:t>
            </a:r>
            <a:r>
              <a:rPr lang="en-US" dirty="0"/>
              <a:t> needs to be done?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Who</a:t>
            </a:r>
            <a:r>
              <a:rPr lang="en-US" dirty="0"/>
              <a:t> is going to do it?</a:t>
            </a:r>
          </a:p>
          <a:p>
            <a:pPr marL="0" indent="0">
              <a:buNone/>
            </a:pPr>
            <a:r>
              <a:rPr lang="en-US" b="1" dirty="0"/>
              <a:t>When </a:t>
            </a:r>
            <a:r>
              <a:rPr lang="en-US" dirty="0"/>
              <a:t> does this need to happen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How </a:t>
            </a:r>
            <a:r>
              <a:rPr lang="en-US" dirty="0" smtClean="0"/>
              <a:t>do we know we reached the goal?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Francisco Guzman – Hot Summer, Cool Research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931</Words>
  <Application>Microsoft Macintosh PowerPoint</Application>
  <PresentationFormat>On-screen Show (4:3)</PresentationFormat>
  <Paragraphs>196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Arial</vt:lpstr>
      <vt:lpstr>Office Theme</vt:lpstr>
      <vt:lpstr>Preparing your summer internship</vt:lpstr>
      <vt:lpstr>Our Mandate</vt:lpstr>
      <vt:lpstr>Hot Summer -Cool Research!</vt:lpstr>
      <vt:lpstr>So, you’re getting an intern…</vt:lpstr>
      <vt:lpstr>The Hot Summer/Cool Research program</vt:lpstr>
      <vt:lpstr>Different levels of development</vt:lpstr>
      <vt:lpstr>The typical student</vt:lpstr>
      <vt:lpstr>Being HSCR a coach involves…</vt:lpstr>
      <vt:lpstr>Planning</vt:lpstr>
      <vt:lpstr>8-week program</vt:lpstr>
      <vt:lpstr>Focus</vt:lpstr>
      <vt:lpstr>Monitoring/Mentoring</vt:lpstr>
      <vt:lpstr>Ideally students should be: </vt:lpstr>
      <vt:lpstr>Weekly Digest</vt:lpstr>
      <vt:lpstr>The Process</vt:lpstr>
      <vt:lpstr>Dos and Don’ts</vt:lpstr>
      <vt:lpstr>Tools – What we use</vt:lpstr>
      <vt:lpstr>Thanks</vt:lpstr>
    </vt:vector>
  </TitlesOfParts>
  <Company>QCRI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mgmt Tools – What we use</dc:title>
  <dc:creator>Francisco Guzman</dc:creator>
  <cp:lastModifiedBy>Francisco Guzman</cp:lastModifiedBy>
  <cp:revision>44</cp:revision>
  <dcterms:created xsi:type="dcterms:W3CDTF">2013-05-21T07:01:03Z</dcterms:created>
  <dcterms:modified xsi:type="dcterms:W3CDTF">2015-04-16T09:13:00Z</dcterms:modified>
</cp:coreProperties>
</file>