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66" r:id="rId4"/>
    <p:sldId id="259" r:id="rId5"/>
    <p:sldId id="269" r:id="rId6"/>
    <p:sldId id="271" r:id="rId7"/>
    <p:sldId id="260" r:id="rId8"/>
    <p:sldId id="262" r:id="rId9"/>
    <p:sldId id="268" r:id="rId10"/>
    <p:sldId id="261" r:id="rId11"/>
    <p:sldId id="267" r:id="rId12"/>
    <p:sldId id="270" r:id="rId13"/>
    <p:sldId id="263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3F088-10DE-4B61-AC27-4C31A1663FA7}" v="348" dt="2024-02-29T18:18:10.816"/>
    <p1510:client id="{2BEB6A44-73CA-41AC-AE6F-71825843E64B}" v="35" dt="2024-02-29T01:58:58.687"/>
    <p1510:client id="{590DC1E2-8138-4A70-8B4A-1E3F43AD78B2}" v="57" dt="2024-02-29T00:43:57.790"/>
    <p1510:client id="{59A56A7A-9380-48CC-9F8A-D2C5B07C0BBA}" v="1211" dt="2024-02-29T17:22:37.809"/>
    <p1510:client id="{65DDF724-B154-4DFB-8D0A-C95384F625EC}" v="114" dt="2024-02-29T18:00:29.076"/>
    <p1510:client id="{71E1FF9F-3D1E-41BF-8CE2-99F5729B8BB3}" v="2" dt="2024-02-29T01:37:57.893"/>
    <p1510:client id="{DC7AB847-250A-44AD-9882-5C50C3CC2B84}" v="49" dt="2024-02-29T01:15:09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06AF9-4796-45CF-A761-3F364075C5E2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2206F38-86DB-45E7-BB09-ADAB13BC9BA7}">
      <dgm:prSet phldrT="[Texto]"/>
      <dgm:spPr/>
      <dgm:t>
        <a:bodyPr anchor="ctr"/>
        <a:lstStyle/>
        <a:p>
          <a:r>
            <a:rPr lang="es-CO"/>
            <a:t>Soporte</a:t>
          </a:r>
          <a:r>
            <a:rPr lang="en-US"/>
            <a:t> </a:t>
          </a:r>
          <a:endParaRPr lang="es-CO"/>
        </a:p>
      </dgm:t>
    </dgm:pt>
    <dgm:pt modelId="{458A421F-EF0F-451A-8E10-3390D6BB45AF}" type="parTrans" cxnId="{75B5482E-1DDA-4583-A85C-9299681DD5F8}">
      <dgm:prSet/>
      <dgm:spPr/>
      <dgm:t>
        <a:bodyPr/>
        <a:lstStyle/>
        <a:p>
          <a:endParaRPr lang="es-CO"/>
        </a:p>
      </dgm:t>
    </dgm:pt>
    <dgm:pt modelId="{0E02DBB6-48A8-48EF-9752-D6DD466B339A}" type="sibTrans" cxnId="{75B5482E-1DDA-4583-A85C-9299681DD5F8}">
      <dgm:prSet/>
      <dgm:spPr/>
      <dgm:t>
        <a:bodyPr/>
        <a:lstStyle/>
        <a:p>
          <a:endParaRPr lang="es-CO"/>
        </a:p>
      </dgm:t>
    </dgm:pt>
    <dgm:pt modelId="{48ED9DC6-8D86-4348-A033-9A567EC524A2}">
      <dgm:prSet phldrT="[Texto]"/>
      <dgm:spPr/>
      <dgm:t>
        <a:bodyPr anchor="ctr"/>
        <a:lstStyle/>
        <a:p>
          <a:r>
            <a:rPr lang="es-CO"/>
            <a:t>Mantenimiento</a:t>
          </a:r>
        </a:p>
      </dgm:t>
    </dgm:pt>
    <dgm:pt modelId="{8290A3EF-CB1C-4C66-B795-F014AB4D6CB1}" type="parTrans" cxnId="{F534F2D9-3B92-479F-A334-2E3D1CE7482A}">
      <dgm:prSet/>
      <dgm:spPr/>
      <dgm:t>
        <a:bodyPr/>
        <a:lstStyle/>
        <a:p>
          <a:endParaRPr lang="es-CO"/>
        </a:p>
      </dgm:t>
    </dgm:pt>
    <dgm:pt modelId="{23268159-F76B-4E3B-8DC0-063C6CC120D6}" type="sibTrans" cxnId="{F534F2D9-3B92-479F-A334-2E3D1CE7482A}">
      <dgm:prSet/>
      <dgm:spPr/>
      <dgm:t>
        <a:bodyPr/>
        <a:lstStyle/>
        <a:p>
          <a:endParaRPr lang="es-CO"/>
        </a:p>
      </dgm:t>
    </dgm:pt>
    <dgm:pt modelId="{7D1B21C3-0F37-4114-82F4-C077FE7B9140}">
      <dgm:prSet phldrT="[Texto]"/>
      <dgm:spPr/>
      <dgm:t>
        <a:bodyPr anchor="ctr"/>
        <a:lstStyle/>
        <a:p>
          <a:r>
            <a:rPr lang="es-CO"/>
            <a:t>Supervisión crítica</a:t>
          </a:r>
        </a:p>
      </dgm:t>
    </dgm:pt>
    <dgm:pt modelId="{BE49C4E6-DD32-40AB-9735-AA06817C1EC9}" type="parTrans" cxnId="{0531648B-7CCC-46F5-8C8E-2CE25E174826}">
      <dgm:prSet/>
      <dgm:spPr/>
      <dgm:t>
        <a:bodyPr/>
        <a:lstStyle/>
        <a:p>
          <a:endParaRPr lang="es-CO"/>
        </a:p>
      </dgm:t>
    </dgm:pt>
    <dgm:pt modelId="{785F27B7-7BDE-499B-9C27-89C8ACA51B70}" type="sibTrans" cxnId="{0531648B-7CCC-46F5-8C8E-2CE25E174826}">
      <dgm:prSet/>
      <dgm:spPr/>
      <dgm:t>
        <a:bodyPr/>
        <a:lstStyle/>
        <a:p>
          <a:endParaRPr lang="es-CO"/>
        </a:p>
      </dgm:t>
    </dgm:pt>
    <dgm:pt modelId="{C6826733-4B03-47A0-81C1-69DCD41BBAB5}" type="pres">
      <dgm:prSet presAssocID="{02206AF9-4796-45CF-A761-3F364075C5E2}" presName="Name0" presStyleCnt="0">
        <dgm:presLayoutVars>
          <dgm:dir/>
          <dgm:resizeHandles val="exact"/>
        </dgm:presLayoutVars>
      </dgm:prSet>
      <dgm:spPr/>
    </dgm:pt>
    <dgm:pt modelId="{6439CBFC-E59B-4D8F-A6C7-274BC89777F8}" type="pres">
      <dgm:prSet presAssocID="{02206AF9-4796-45CF-A761-3F364075C5E2}" presName="bkgdShp" presStyleLbl="alignAccFollowNode1" presStyleIdx="0" presStyleCnt="1"/>
      <dgm:spPr/>
    </dgm:pt>
    <dgm:pt modelId="{395603A0-C038-4E5A-B8A8-C7EAF29846D9}" type="pres">
      <dgm:prSet presAssocID="{02206AF9-4796-45CF-A761-3F364075C5E2}" presName="linComp" presStyleCnt="0"/>
      <dgm:spPr/>
    </dgm:pt>
    <dgm:pt modelId="{9E5D73AB-1B05-4678-AB36-AC84572D90B5}" type="pres">
      <dgm:prSet presAssocID="{C2206F38-86DB-45E7-BB09-ADAB13BC9BA7}" presName="compNode" presStyleCnt="0"/>
      <dgm:spPr/>
    </dgm:pt>
    <dgm:pt modelId="{F1CDD733-C43C-4807-8930-5963FB33DC0C}" type="pres">
      <dgm:prSet presAssocID="{C2206F38-86DB-45E7-BB09-ADAB13BC9BA7}" presName="node" presStyleLbl="node1" presStyleIdx="0" presStyleCnt="3">
        <dgm:presLayoutVars>
          <dgm:bulletEnabled val="1"/>
        </dgm:presLayoutVars>
      </dgm:prSet>
      <dgm:spPr/>
    </dgm:pt>
    <dgm:pt modelId="{994B56E1-873A-4D8D-B1FE-7348B864C46B}" type="pres">
      <dgm:prSet presAssocID="{C2206F38-86DB-45E7-BB09-ADAB13BC9BA7}" presName="invisiNode" presStyleLbl="node1" presStyleIdx="0" presStyleCnt="3"/>
      <dgm:spPr/>
    </dgm:pt>
    <dgm:pt modelId="{02EABBC0-027F-42D4-8C7F-F721DBA334E6}" type="pres">
      <dgm:prSet presAssocID="{C2206F38-86DB-45E7-BB09-ADAB13BC9BA7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72000" b="-72000"/>
          </a:stretch>
        </a:blipFill>
      </dgm:spPr>
    </dgm:pt>
    <dgm:pt modelId="{358CA795-28CC-434B-AEA5-E36A76A16A67}" type="pres">
      <dgm:prSet presAssocID="{0E02DBB6-48A8-48EF-9752-D6DD466B339A}" presName="sibTrans" presStyleLbl="sibTrans2D1" presStyleIdx="0" presStyleCnt="0"/>
      <dgm:spPr/>
    </dgm:pt>
    <dgm:pt modelId="{B15C40E5-B2CD-4A6F-8F30-87395B69D56F}" type="pres">
      <dgm:prSet presAssocID="{48ED9DC6-8D86-4348-A033-9A567EC524A2}" presName="compNode" presStyleCnt="0"/>
      <dgm:spPr/>
    </dgm:pt>
    <dgm:pt modelId="{E73B17B0-3CED-4D79-849F-6D5B9979C76B}" type="pres">
      <dgm:prSet presAssocID="{48ED9DC6-8D86-4348-A033-9A567EC524A2}" presName="node" presStyleLbl="node1" presStyleIdx="1" presStyleCnt="3">
        <dgm:presLayoutVars>
          <dgm:bulletEnabled val="1"/>
        </dgm:presLayoutVars>
      </dgm:prSet>
      <dgm:spPr/>
    </dgm:pt>
    <dgm:pt modelId="{6423C1E5-92FF-47EF-820D-FD367C9BAE57}" type="pres">
      <dgm:prSet presAssocID="{48ED9DC6-8D86-4348-A033-9A567EC524A2}" presName="invisiNode" presStyleLbl="node1" presStyleIdx="1" presStyleCnt="3"/>
      <dgm:spPr/>
    </dgm:pt>
    <dgm:pt modelId="{78465872-380E-4D3A-B927-AD21833D3518}" type="pres">
      <dgm:prSet presAssocID="{48ED9DC6-8D86-4348-A033-9A567EC524A2}" presName="imagNod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</dgm:spPr>
    </dgm:pt>
    <dgm:pt modelId="{1AE9FDDA-7A8D-4134-B7FC-E9D12B9DF5F2}" type="pres">
      <dgm:prSet presAssocID="{23268159-F76B-4E3B-8DC0-063C6CC120D6}" presName="sibTrans" presStyleLbl="sibTrans2D1" presStyleIdx="0" presStyleCnt="0"/>
      <dgm:spPr/>
    </dgm:pt>
    <dgm:pt modelId="{B9907B1E-936E-44A0-A4C7-6A3AD5A78836}" type="pres">
      <dgm:prSet presAssocID="{7D1B21C3-0F37-4114-82F4-C077FE7B9140}" presName="compNode" presStyleCnt="0"/>
      <dgm:spPr/>
    </dgm:pt>
    <dgm:pt modelId="{1AB8B9CA-3EFB-4F3F-A20D-DEF00295035F}" type="pres">
      <dgm:prSet presAssocID="{7D1B21C3-0F37-4114-82F4-C077FE7B9140}" presName="node" presStyleLbl="node1" presStyleIdx="2" presStyleCnt="3">
        <dgm:presLayoutVars>
          <dgm:bulletEnabled val="1"/>
        </dgm:presLayoutVars>
      </dgm:prSet>
      <dgm:spPr/>
    </dgm:pt>
    <dgm:pt modelId="{3217405B-6835-4D85-93CA-251A2AC4A08A}" type="pres">
      <dgm:prSet presAssocID="{7D1B21C3-0F37-4114-82F4-C077FE7B9140}" presName="invisiNode" presStyleLbl="node1" presStyleIdx="2" presStyleCnt="3"/>
      <dgm:spPr/>
    </dgm:pt>
    <dgm:pt modelId="{03E0F5A2-BAE2-43AA-80FE-03E851920166}" type="pres">
      <dgm:prSet presAssocID="{7D1B21C3-0F37-4114-82F4-C077FE7B9140}" presName="imagNode" presStyleLbl="fgImgPlace1" presStyleIdx="2" presStyleCnt="3"/>
      <dgm:spPr/>
    </dgm:pt>
  </dgm:ptLst>
  <dgm:cxnLst>
    <dgm:cxn modelId="{14C67B20-AC7F-499A-8E1F-0D01EB8DA5D2}" type="presOf" srcId="{7D1B21C3-0F37-4114-82F4-C077FE7B9140}" destId="{1AB8B9CA-3EFB-4F3F-A20D-DEF00295035F}" srcOrd="0" destOrd="0" presId="urn:microsoft.com/office/officeart/2005/8/layout/pList2"/>
    <dgm:cxn modelId="{75B5482E-1DDA-4583-A85C-9299681DD5F8}" srcId="{02206AF9-4796-45CF-A761-3F364075C5E2}" destId="{C2206F38-86DB-45E7-BB09-ADAB13BC9BA7}" srcOrd="0" destOrd="0" parTransId="{458A421F-EF0F-451A-8E10-3390D6BB45AF}" sibTransId="{0E02DBB6-48A8-48EF-9752-D6DD466B339A}"/>
    <dgm:cxn modelId="{E2958C45-424E-43CD-9226-78AD0C5FB200}" type="presOf" srcId="{C2206F38-86DB-45E7-BB09-ADAB13BC9BA7}" destId="{F1CDD733-C43C-4807-8930-5963FB33DC0C}" srcOrd="0" destOrd="0" presId="urn:microsoft.com/office/officeart/2005/8/layout/pList2"/>
    <dgm:cxn modelId="{0531648B-7CCC-46F5-8C8E-2CE25E174826}" srcId="{02206AF9-4796-45CF-A761-3F364075C5E2}" destId="{7D1B21C3-0F37-4114-82F4-C077FE7B9140}" srcOrd="2" destOrd="0" parTransId="{BE49C4E6-DD32-40AB-9735-AA06817C1EC9}" sibTransId="{785F27B7-7BDE-499B-9C27-89C8ACA51B70}"/>
    <dgm:cxn modelId="{C72A718D-74C8-43FA-964B-83F7642F6F9F}" type="presOf" srcId="{0E02DBB6-48A8-48EF-9752-D6DD466B339A}" destId="{358CA795-28CC-434B-AEA5-E36A76A16A67}" srcOrd="0" destOrd="0" presId="urn:microsoft.com/office/officeart/2005/8/layout/pList2"/>
    <dgm:cxn modelId="{359CD6A0-D3D3-4E43-82F5-F476423DFD64}" type="presOf" srcId="{23268159-F76B-4E3B-8DC0-063C6CC120D6}" destId="{1AE9FDDA-7A8D-4134-B7FC-E9D12B9DF5F2}" srcOrd="0" destOrd="0" presId="urn:microsoft.com/office/officeart/2005/8/layout/pList2"/>
    <dgm:cxn modelId="{F534F2D9-3B92-479F-A334-2E3D1CE7482A}" srcId="{02206AF9-4796-45CF-A761-3F364075C5E2}" destId="{48ED9DC6-8D86-4348-A033-9A567EC524A2}" srcOrd="1" destOrd="0" parTransId="{8290A3EF-CB1C-4C66-B795-F014AB4D6CB1}" sibTransId="{23268159-F76B-4E3B-8DC0-063C6CC120D6}"/>
    <dgm:cxn modelId="{BE2673F1-65C0-436A-BE81-1C589F8E8217}" type="presOf" srcId="{02206AF9-4796-45CF-A761-3F364075C5E2}" destId="{C6826733-4B03-47A0-81C1-69DCD41BBAB5}" srcOrd="0" destOrd="0" presId="urn:microsoft.com/office/officeart/2005/8/layout/pList2"/>
    <dgm:cxn modelId="{53125BF8-52BB-4DE3-8918-A1EB1467671B}" type="presOf" srcId="{48ED9DC6-8D86-4348-A033-9A567EC524A2}" destId="{E73B17B0-3CED-4D79-849F-6D5B9979C76B}" srcOrd="0" destOrd="0" presId="urn:microsoft.com/office/officeart/2005/8/layout/pList2"/>
    <dgm:cxn modelId="{246B11ED-395B-44A2-8471-4A9DEDD1B1AD}" type="presParOf" srcId="{C6826733-4B03-47A0-81C1-69DCD41BBAB5}" destId="{6439CBFC-E59B-4D8F-A6C7-274BC89777F8}" srcOrd="0" destOrd="0" presId="urn:microsoft.com/office/officeart/2005/8/layout/pList2"/>
    <dgm:cxn modelId="{C0125441-6369-44AA-9EAC-6A0C2F848EDB}" type="presParOf" srcId="{C6826733-4B03-47A0-81C1-69DCD41BBAB5}" destId="{395603A0-C038-4E5A-B8A8-C7EAF29846D9}" srcOrd="1" destOrd="0" presId="urn:microsoft.com/office/officeart/2005/8/layout/pList2"/>
    <dgm:cxn modelId="{F1EE43E7-309D-4F97-8FCD-8AE5A649C44E}" type="presParOf" srcId="{395603A0-C038-4E5A-B8A8-C7EAF29846D9}" destId="{9E5D73AB-1B05-4678-AB36-AC84572D90B5}" srcOrd="0" destOrd="0" presId="urn:microsoft.com/office/officeart/2005/8/layout/pList2"/>
    <dgm:cxn modelId="{34D9FDC8-07E8-4999-B941-DBE3E6524F2E}" type="presParOf" srcId="{9E5D73AB-1B05-4678-AB36-AC84572D90B5}" destId="{F1CDD733-C43C-4807-8930-5963FB33DC0C}" srcOrd="0" destOrd="0" presId="urn:microsoft.com/office/officeart/2005/8/layout/pList2"/>
    <dgm:cxn modelId="{E8CA25C9-9A50-4A3C-880E-B5B04D51464E}" type="presParOf" srcId="{9E5D73AB-1B05-4678-AB36-AC84572D90B5}" destId="{994B56E1-873A-4D8D-B1FE-7348B864C46B}" srcOrd="1" destOrd="0" presId="urn:microsoft.com/office/officeart/2005/8/layout/pList2"/>
    <dgm:cxn modelId="{7444FC24-A5BD-4119-AC3C-2A89B6CF1285}" type="presParOf" srcId="{9E5D73AB-1B05-4678-AB36-AC84572D90B5}" destId="{02EABBC0-027F-42D4-8C7F-F721DBA334E6}" srcOrd="2" destOrd="0" presId="urn:microsoft.com/office/officeart/2005/8/layout/pList2"/>
    <dgm:cxn modelId="{96FC7D63-CD36-4EB0-8DE9-DE7F3AFB0949}" type="presParOf" srcId="{395603A0-C038-4E5A-B8A8-C7EAF29846D9}" destId="{358CA795-28CC-434B-AEA5-E36A76A16A67}" srcOrd="1" destOrd="0" presId="urn:microsoft.com/office/officeart/2005/8/layout/pList2"/>
    <dgm:cxn modelId="{3FDBE5B8-B1C1-4CF0-B43C-9AAD28A16797}" type="presParOf" srcId="{395603A0-C038-4E5A-B8A8-C7EAF29846D9}" destId="{B15C40E5-B2CD-4A6F-8F30-87395B69D56F}" srcOrd="2" destOrd="0" presId="urn:microsoft.com/office/officeart/2005/8/layout/pList2"/>
    <dgm:cxn modelId="{FF315C78-8AD0-4369-A8B7-E24183EB4FE2}" type="presParOf" srcId="{B15C40E5-B2CD-4A6F-8F30-87395B69D56F}" destId="{E73B17B0-3CED-4D79-849F-6D5B9979C76B}" srcOrd="0" destOrd="0" presId="urn:microsoft.com/office/officeart/2005/8/layout/pList2"/>
    <dgm:cxn modelId="{AC88A998-3036-4CAA-8C48-7A34DA288219}" type="presParOf" srcId="{B15C40E5-B2CD-4A6F-8F30-87395B69D56F}" destId="{6423C1E5-92FF-47EF-820D-FD367C9BAE57}" srcOrd="1" destOrd="0" presId="urn:microsoft.com/office/officeart/2005/8/layout/pList2"/>
    <dgm:cxn modelId="{AC49E9ED-86F0-4438-9728-5BCA15740306}" type="presParOf" srcId="{B15C40E5-B2CD-4A6F-8F30-87395B69D56F}" destId="{78465872-380E-4D3A-B927-AD21833D3518}" srcOrd="2" destOrd="0" presId="urn:microsoft.com/office/officeart/2005/8/layout/pList2"/>
    <dgm:cxn modelId="{6D627FCA-61CC-4B66-A21F-F24ADD2BB3D8}" type="presParOf" srcId="{395603A0-C038-4E5A-B8A8-C7EAF29846D9}" destId="{1AE9FDDA-7A8D-4134-B7FC-E9D12B9DF5F2}" srcOrd="3" destOrd="0" presId="urn:microsoft.com/office/officeart/2005/8/layout/pList2"/>
    <dgm:cxn modelId="{AC5F9373-AA78-429C-B8AE-BCDB7DC25E9B}" type="presParOf" srcId="{395603A0-C038-4E5A-B8A8-C7EAF29846D9}" destId="{B9907B1E-936E-44A0-A4C7-6A3AD5A78836}" srcOrd="4" destOrd="0" presId="urn:microsoft.com/office/officeart/2005/8/layout/pList2"/>
    <dgm:cxn modelId="{16871D39-ED2D-4013-B249-21225FC353BC}" type="presParOf" srcId="{B9907B1E-936E-44A0-A4C7-6A3AD5A78836}" destId="{1AB8B9CA-3EFB-4F3F-A20D-DEF00295035F}" srcOrd="0" destOrd="0" presId="urn:microsoft.com/office/officeart/2005/8/layout/pList2"/>
    <dgm:cxn modelId="{B6C295CD-EF90-4C8C-93FF-BB34F33F8680}" type="presParOf" srcId="{B9907B1E-936E-44A0-A4C7-6A3AD5A78836}" destId="{3217405B-6835-4D85-93CA-251A2AC4A08A}" srcOrd="1" destOrd="0" presId="urn:microsoft.com/office/officeart/2005/8/layout/pList2"/>
    <dgm:cxn modelId="{23CCC7AE-A8E8-4D1E-8C89-AC28C384A49F}" type="presParOf" srcId="{B9907B1E-936E-44A0-A4C7-6A3AD5A78836}" destId="{03E0F5A2-BAE2-43AA-80FE-03E85192016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596F1C-5D90-4988-9167-0AAA6D4B6BE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56435AD-A792-441A-BA45-A80E8A2FE716}">
      <dgm:prSet phldrT="[Texto]" phldr="0"/>
      <dgm:spPr/>
      <dgm:t>
        <a:bodyPr/>
        <a:lstStyle/>
        <a:p>
          <a:pPr rtl="0"/>
          <a:r>
            <a:rPr lang="es-CO" dirty="0">
              <a:latin typeface="Century Gothic" panose="020F0302020204030204"/>
            </a:rPr>
            <a:t> </a:t>
          </a:r>
          <a:r>
            <a:rPr lang="es-CO" b="0" dirty="0">
              <a:latin typeface="Century Gothic" panose="020F0302020204030204"/>
            </a:rPr>
            <a:t>REPORTE FINAL Y REUNIÓN DE EVALUACIÓN</a:t>
          </a:r>
          <a:endParaRPr lang="es-CO" b="0" dirty="0"/>
        </a:p>
      </dgm:t>
    </dgm:pt>
    <dgm:pt modelId="{CDA5CB41-BF4F-4E3A-89EA-EDB22C46A2E9}" type="parTrans" cxnId="{48A9E38B-945A-41C8-8B21-25A6E91F8C47}">
      <dgm:prSet/>
      <dgm:spPr/>
      <dgm:t>
        <a:bodyPr/>
        <a:lstStyle/>
        <a:p>
          <a:endParaRPr lang="es-CO"/>
        </a:p>
      </dgm:t>
    </dgm:pt>
    <dgm:pt modelId="{7990A8A6-E7B5-4171-AC7A-CFBACADA7EB7}" type="sibTrans" cxnId="{48A9E38B-945A-41C8-8B21-25A6E91F8C47}">
      <dgm:prSet/>
      <dgm:spPr/>
      <dgm:t>
        <a:bodyPr/>
        <a:lstStyle/>
        <a:p>
          <a:endParaRPr lang="es-CO"/>
        </a:p>
      </dgm:t>
    </dgm:pt>
    <dgm:pt modelId="{AF675497-74D1-42B8-B8C2-F7DCC999AEED}">
      <dgm:prSet phldrT="[Texto]" phldr="0"/>
      <dgm:spPr/>
      <dgm:t>
        <a:bodyPr/>
        <a:lstStyle/>
        <a:p>
          <a:pPr rtl="0"/>
          <a:r>
            <a:rPr lang="es-CO" b="1" dirty="0">
              <a:latin typeface="Century Gothic" panose="020F0302020204030204"/>
            </a:rPr>
            <a:t>Resumen </a:t>
          </a:r>
          <a:r>
            <a:rPr lang="es-CO" b="0" dirty="0">
              <a:latin typeface="Century Gothic" panose="020F0302020204030204"/>
            </a:rPr>
            <a:t>ejecutivo de </a:t>
          </a:r>
          <a:r>
            <a:rPr lang="es-CO" b="1" dirty="0">
              <a:latin typeface="Century Gothic" panose="020F0302020204030204"/>
            </a:rPr>
            <a:t>gestión</a:t>
          </a:r>
          <a:endParaRPr lang="es-CO" b="1" dirty="0"/>
        </a:p>
      </dgm:t>
    </dgm:pt>
    <dgm:pt modelId="{601F6142-79A9-4A6A-9EE7-3B7C6E121FB2}" type="parTrans" cxnId="{E9C26601-46D4-4C56-A684-A1968530D062}">
      <dgm:prSet/>
      <dgm:spPr/>
      <dgm:t>
        <a:bodyPr/>
        <a:lstStyle/>
        <a:p>
          <a:endParaRPr lang="es-CO"/>
        </a:p>
      </dgm:t>
    </dgm:pt>
    <dgm:pt modelId="{8070B87E-B222-478B-82AE-9F49990DBA61}" type="sibTrans" cxnId="{E9C26601-46D4-4C56-A684-A1968530D062}">
      <dgm:prSet/>
      <dgm:spPr/>
      <dgm:t>
        <a:bodyPr/>
        <a:lstStyle/>
        <a:p>
          <a:endParaRPr lang="es-CO"/>
        </a:p>
      </dgm:t>
    </dgm:pt>
    <dgm:pt modelId="{FBD22339-0AD3-4F18-A4BB-597B75EB3DB0}">
      <dgm:prSet phldrT="[Texto]" phldr="0"/>
      <dgm:spPr/>
      <dgm:t>
        <a:bodyPr/>
        <a:lstStyle/>
        <a:p>
          <a:pPr rtl="0"/>
          <a:r>
            <a:rPr lang="es-MX" b="0" dirty="0">
              <a:solidFill>
                <a:schemeClr val="bg1"/>
              </a:solidFill>
              <a:latin typeface="Century Gothic" panose="020F0302020204030204"/>
            </a:rPr>
            <a:t>R</a:t>
          </a:r>
          <a:r>
            <a:rPr lang="es-MX" b="1" dirty="0">
              <a:solidFill>
                <a:schemeClr val="bg1"/>
              </a:solidFill>
              <a:latin typeface="Century Gothic" panose="020F0302020204030204"/>
            </a:rPr>
            <a:t>eseña del proyecto</a:t>
          </a:r>
          <a:endParaRPr lang="es-MX" b="1" dirty="0">
            <a:solidFill>
              <a:schemeClr val="bg1"/>
            </a:solidFill>
          </a:endParaRPr>
        </a:p>
      </dgm:t>
    </dgm:pt>
    <dgm:pt modelId="{F25CEFEA-C31B-4E80-92A1-5F97ECD9A547}" type="parTrans" cxnId="{734B738F-7524-4507-90C8-2F57EF0BC374}">
      <dgm:prSet/>
      <dgm:spPr/>
      <dgm:t>
        <a:bodyPr/>
        <a:lstStyle/>
        <a:p>
          <a:endParaRPr lang="es-CO"/>
        </a:p>
      </dgm:t>
    </dgm:pt>
    <dgm:pt modelId="{9B541D79-AC05-4FCE-8A1B-68A129FB5791}" type="sibTrans" cxnId="{734B738F-7524-4507-90C8-2F57EF0BC374}">
      <dgm:prSet/>
      <dgm:spPr/>
      <dgm:t>
        <a:bodyPr/>
        <a:lstStyle/>
        <a:p>
          <a:endParaRPr lang="es-CO"/>
        </a:p>
      </dgm:t>
    </dgm:pt>
    <dgm:pt modelId="{A32B6435-7F97-46FF-B354-FE079D08CE98}">
      <dgm:prSet phldrT="[Texto]"/>
      <dgm:spPr/>
      <dgm:t>
        <a:bodyPr/>
        <a:lstStyle/>
        <a:p>
          <a:pPr rtl="0"/>
          <a:r>
            <a:rPr lang="es-MX" b="0" dirty="0">
              <a:latin typeface="Century Gothic" panose="020F0302020204030204"/>
            </a:rPr>
            <a:t>IMPLEMENTACIÓN DE CORRECIONES Y CIERRE</a:t>
          </a:r>
          <a:endParaRPr lang="es-CO" b="0" dirty="0"/>
        </a:p>
      </dgm:t>
    </dgm:pt>
    <dgm:pt modelId="{58AFB6C2-AC33-4C55-8E08-D3FA1F921FF1}" type="parTrans" cxnId="{108ACE5B-BD8E-4540-8094-C37B5B5F7839}">
      <dgm:prSet/>
      <dgm:spPr/>
      <dgm:t>
        <a:bodyPr/>
        <a:lstStyle/>
        <a:p>
          <a:endParaRPr lang="es-CO"/>
        </a:p>
      </dgm:t>
    </dgm:pt>
    <dgm:pt modelId="{90DDA536-72B1-48FA-86E9-B510A4BF3715}" type="sibTrans" cxnId="{108ACE5B-BD8E-4540-8094-C37B5B5F7839}">
      <dgm:prSet/>
      <dgm:spPr/>
      <dgm:t>
        <a:bodyPr/>
        <a:lstStyle/>
        <a:p>
          <a:endParaRPr lang="es-CO"/>
        </a:p>
      </dgm:t>
    </dgm:pt>
    <dgm:pt modelId="{8AE41110-7B10-485A-8335-40DE6319DEB5}">
      <dgm:prSet phldrT="[Texto]" phldr="0"/>
      <dgm:spPr/>
      <dgm:t>
        <a:bodyPr/>
        <a:lstStyle/>
        <a:p>
          <a:pPr rtl="0"/>
          <a:r>
            <a:rPr lang="es-CO" b="0" dirty="0">
              <a:latin typeface="Century Gothic" panose="020F0302020204030204"/>
            </a:rPr>
            <a:t>Divulgación de las </a:t>
          </a:r>
          <a:r>
            <a:rPr lang="es-CO" b="1" dirty="0">
              <a:latin typeface="Century Gothic" panose="020F0302020204030204"/>
            </a:rPr>
            <a:t>correciones</a:t>
          </a:r>
          <a:endParaRPr lang="es-CO" b="1" dirty="0"/>
        </a:p>
      </dgm:t>
    </dgm:pt>
    <dgm:pt modelId="{3DF5E8F2-1603-436A-A56F-7CA8EA2F6042}" type="parTrans" cxnId="{741EF89E-8FB9-495C-8BEF-CABC4B745407}">
      <dgm:prSet/>
      <dgm:spPr/>
      <dgm:t>
        <a:bodyPr/>
        <a:lstStyle/>
        <a:p>
          <a:endParaRPr lang="es-CO"/>
        </a:p>
      </dgm:t>
    </dgm:pt>
    <dgm:pt modelId="{8C144D09-9B6C-4EC8-92D3-E423EA80E56C}" type="sibTrans" cxnId="{741EF89E-8FB9-495C-8BEF-CABC4B745407}">
      <dgm:prSet/>
      <dgm:spPr/>
      <dgm:t>
        <a:bodyPr/>
        <a:lstStyle/>
        <a:p>
          <a:endParaRPr lang="es-CO"/>
        </a:p>
      </dgm:t>
    </dgm:pt>
    <dgm:pt modelId="{1F4783B8-C617-4236-8309-C6379AFC7DE3}">
      <dgm:prSet/>
      <dgm:spPr/>
      <dgm:t>
        <a:bodyPr/>
        <a:lstStyle/>
        <a:p>
          <a:pPr rtl="0"/>
          <a:r>
            <a:rPr lang="es-CO" b="1" dirty="0">
              <a:latin typeface="Century Gothic" panose="020F0302020204030204"/>
            </a:rPr>
            <a:t>Reporte final actualizado</a:t>
          </a:r>
          <a:endParaRPr lang="es-CO" b="1" dirty="0"/>
        </a:p>
      </dgm:t>
    </dgm:pt>
    <dgm:pt modelId="{9ECBB74D-2B6B-402D-ACA4-150FA133855A}" type="parTrans" cxnId="{B68A9BC8-0279-4975-9409-9BB9B22FC1DD}">
      <dgm:prSet/>
      <dgm:spPr/>
      <dgm:t>
        <a:bodyPr/>
        <a:lstStyle/>
        <a:p>
          <a:endParaRPr lang="es-CO"/>
        </a:p>
      </dgm:t>
    </dgm:pt>
    <dgm:pt modelId="{3B7E4EC2-3883-4433-B70D-A421DEE1B3E4}" type="sibTrans" cxnId="{B68A9BC8-0279-4975-9409-9BB9B22FC1DD}">
      <dgm:prSet/>
      <dgm:spPr/>
      <dgm:t>
        <a:bodyPr/>
        <a:lstStyle/>
        <a:p>
          <a:endParaRPr lang="es-CO"/>
        </a:p>
      </dgm:t>
    </dgm:pt>
    <dgm:pt modelId="{58BD65C9-FAF4-4041-8157-C6CBAD2A0342}">
      <dgm:prSet phldr="0"/>
      <dgm:spPr/>
      <dgm:t>
        <a:bodyPr/>
        <a:lstStyle/>
        <a:p>
          <a:pPr rtl="0"/>
          <a:r>
            <a:rPr lang="es-MX" b="0" dirty="0">
              <a:latin typeface="Century Gothic" panose="020F0302020204030204"/>
            </a:rPr>
            <a:t> </a:t>
          </a:r>
          <a:r>
            <a:rPr lang="es-MX" b="1" dirty="0">
              <a:latin typeface="Century Gothic" panose="020F0302020204030204"/>
            </a:rPr>
            <a:t>Evaluación prospectiva</a:t>
          </a:r>
          <a:r>
            <a:rPr lang="es-MX" b="0" dirty="0">
              <a:latin typeface="Century Gothic" panose="020F0302020204030204"/>
            </a:rPr>
            <a:t> del proyecto</a:t>
          </a:r>
        </a:p>
      </dgm:t>
    </dgm:pt>
    <dgm:pt modelId="{1A2EF1F6-74EB-453D-9FDB-32C23E281006}" type="parTrans" cxnId="{8A14B0B2-85BC-476F-A94E-0E16FA0CFDC9}">
      <dgm:prSet/>
      <dgm:spPr/>
    </dgm:pt>
    <dgm:pt modelId="{A023F9A7-54C7-4FE2-B8A6-C6B15184AA70}" type="sibTrans" cxnId="{8A14B0B2-85BC-476F-A94E-0E16FA0CFDC9}">
      <dgm:prSet/>
      <dgm:spPr/>
    </dgm:pt>
    <dgm:pt modelId="{74A153E3-2538-43F7-86CB-784C049AB86C}">
      <dgm:prSet phldr="0"/>
      <dgm:spPr/>
      <dgm:t>
        <a:bodyPr/>
        <a:lstStyle/>
        <a:p>
          <a:pPr rtl="0"/>
          <a:r>
            <a:rPr lang="es-MX" b="0" dirty="0">
              <a:latin typeface="Century Gothic" panose="020F0302020204030204"/>
            </a:rPr>
            <a:t>Reunión de </a:t>
          </a:r>
          <a:r>
            <a:rPr lang="es-MX" b="1" dirty="0">
              <a:latin typeface="Century Gothic" panose="020F0302020204030204"/>
            </a:rPr>
            <a:t>revisión</a:t>
          </a:r>
        </a:p>
      </dgm:t>
    </dgm:pt>
    <dgm:pt modelId="{983088D9-BCB6-4F5A-BEC6-CBF0454D3816}" type="parTrans" cxnId="{AA1C02ED-BDB0-4678-B789-87259FB52003}">
      <dgm:prSet/>
      <dgm:spPr/>
    </dgm:pt>
    <dgm:pt modelId="{1F88E67B-CB8E-45E6-9C4C-D06268C58DB5}" type="sibTrans" cxnId="{AA1C02ED-BDB0-4678-B789-87259FB52003}">
      <dgm:prSet/>
      <dgm:spPr/>
    </dgm:pt>
    <dgm:pt modelId="{45D526EC-3ED2-4EA2-B455-E6D17519B38B}">
      <dgm:prSet phldr="0"/>
      <dgm:spPr/>
      <dgm:t>
        <a:bodyPr/>
        <a:lstStyle/>
        <a:p>
          <a:pPr rtl="0"/>
          <a:r>
            <a:rPr lang="es-MX" b="0" dirty="0">
              <a:latin typeface="Century Gothic" panose="020F0302020204030204"/>
            </a:rPr>
            <a:t>Acciones correctivas </a:t>
          </a:r>
          <a:r>
            <a:rPr lang="es-MX" b="1" dirty="0">
              <a:latin typeface="Century Gothic" panose="020F0302020204030204"/>
            </a:rPr>
            <a:t>inmediatas</a:t>
          </a:r>
        </a:p>
      </dgm:t>
    </dgm:pt>
    <dgm:pt modelId="{D2F184C6-C5C2-4CD3-B27C-70DE49A2C2EA}" type="parTrans" cxnId="{E2D995DA-EA02-4E5A-B9E3-28D0A3D083B4}">
      <dgm:prSet/>
      <dgm:spPr/>
    </dgm:pt>
    <dgm:pt modelId="{CA7887F6-B936-45BC-8BD8-7BE2AD7505ED}" type="sibTrans" cxnId="{E2D995DA-EA02-4E5A-B9E3-28D0A3D083B4}">
      <dgm:prSet/>
      <dgm:spPr/>
    </dgm:pt>
    <dgm:pt modelId="{B6C4F94A-66BB-465D-9A84-53AF85A2136A}">
      <dgm:prSet phldr="0"/>
      <dgm:spPr/>
      <dgm:t>
        <a:bodyPr/>
        <a:lstStyle/>
        <a:p>
          <a:pPr rtl="0"/>
          <a:r>
            <a:rPr lang="es-CO" b="1" dirty="0">
              <a:latin typeface="Century Gothic" panose="020F0302020204030204"/>
            </a:rPr>
            <a:t>Consentimiento</a:t>
          </a:r>
          <a:r>
            <a:rPr lang="es-CO" b="0" dirty="0">
              <a:latin typeface="Century Gothic" panose="020F0302020204030204"/>
            </a:rPr>
            <a:t> del cliente </a:t>
          </a:r>
          <a:r>
            <a:rPr lang="es-CO" b="1" dirty="0">
              <a:latin typeface="Century Gothic" panose="020F0302020204030204"/>
            </a:rPr>
            <a:t>para el cierre</a:t>
          </a:r>
        </a:p>
      </dgm:t>
    </dgm:pt>
    <dgm:pt modelId="{C04F4D4E-7892-46DA-A67A-42AF49DC2C09}" type="parTrans" cxnId="{7A799083-8E3F-4B14-97D5-D5A0AB6BFB36}">
      <dgm:prSet/>
      <dgm:spPr/>
    </dgm:pt>
    <dgm:pt modelId="{F45E29B8-DCE9-4B4F-8B59-D1E722FD70AF}" type="sibTrans" cxnId="{7A799083-8E3F-4B14-97D5-D5A0AB6BFB36}">
      <dgm:prSet/>
      <dgm:spPr/>
    </dgm:pt>
    <dgm:pt modelId="{957416E0-4AEE-406F-AD89-60A663EB4558}">
      <dgm:prSet phldr="0"/>
      <dgm:spPr/>
      <dgm:t>
        <a:bodyPr/>
        <a:lstStyle/>
        <a:p>
          <a:pPr rtl="0"/>
          <a:r>
            <a:rPr lang="es-CO" b="1" dirty="0">
              <a:latin typeface="Century Gothic" panose="020F0302020204030204"/>
            </a:rPr>
            <a:t>Consentimiento </a:t>
          </a:r>
          <a:r>
            <a:rPr lang="es-CO" b="0" dirty="0">
              <a:latin typeface="Century Gothic" panose="020F0302020204030204"/>
            </a:rPr>
            <a:t>del cliente </a:t>
          </a:r>
          <a:r>
            <a:rPr lang="es-CO" b="1" dirty="0">
              <a:latin typeface="Century Gothic" panose="020F0302020204030204"/>
            </a:rPr>
            <a:t>como referencia</a:t>
          </a:r>
        </a:p>
      </dgm:t>
    </dgm:pt>
    <dgm:pt modelId="{3200121F-5F1F-40AB-B100-88EA0065E11A}" type="parTrans" cxnId="{68A2DC16-68C6-463C-9BC8-CE3C7A433BD8}">
      <dgm:prSet/>
      <dgm:spPr/>
    </dgm:pt>
    <dgm:pt modelId="{C976C694-F446-4B34-BABE-2AEF4810EE90}" type="sibTrans" cxnId="{68A2DC16-68C6-463C-9BC8-CE3C7A433BD8}">
      <dgm:prSet/>
      <dgm:spPr/>
    </dgm:pt>
    <dgm:pt modelId="{E6804233-4440-4057-A512-0DD49E6CF02D}" type="pres">
      <dgm:prSet presAssocID="{12596F1C-5D90-4988-9167-0AAA6D4B6BEE}" presName="theList" presStyleCnt="0">
        <dgm:presLayoutVars>
          <dgm:dir/>
          <dgm:animLvl val="lvl"/>
          <dgm:resizeHandles val="exact"/>
        </dgm:presLayoutVars>
      </dgm:prSet>
      <dgm:spPr/>
    </dgm:pt>
    <dgm:pt modelId="{383A8CD0-2E44-43A8-A91F-A83F11EED18E}" type="pres">
      <dgm:prSet presAssocID="{056435AD-A792-441A-BA45-A80E8A2FE716}" presName="compNode" presStyleCnt="0"/>
      <dgm:spPr/>
    </dgm:pt>
    <dgm:pt modelId="{3E22853D-3B6E-436B-BEDE-6B345D9B9D38}" type="pres">
      <dgm:prSet presAssocID="{056435AD-A792-441A-BA45-A80E8A2FE716}" presName="aNode" presStyleLbl="bgShp" presStyleIdx="0" presStyleCnt="2"/>
      <dgm:spPr/>
    </dgm:pt>
    <dgm:pt modelId="{5156241F-8B6E-458D-B0C9-8F3AF845D8C2}" type="pres">
      <dgm:prSet presAssocID="{056435AD-A792-441A-BA45-A80E8A2FE716}" presName="textNode" presStyleLbl="bgShp" presStyleIdx="0" presStyleCnt="2"/>
      <dgm:spPr/>
    </dgm:pt>
    <dgm:pt modelId="{55C25086-D285-4FF2-A5D2-381E67B86B38}" type="pres">
      <dgm:prSet presAssocID="{056435AD-A792-441A-BA45-A80E8A2FE716}" presName="compChildNode" presStyleCnt="0"/>
      <dgm:spPr/>
    </dgm:pt>
    <dgm:pt modelId="{9198EFE8-DE98-478B-B2E1-F80F629CB8A3}" type="pres">
      <dgm:prSet presAssocID="{056435AD-A792-441A-BA45-A80E8A2FE716}" presName="theInnerList" presStyleCnt="0"/>
      <dgm:spPr/>
    </dgm:pt>
    <dgm:pt modelId="{4D1CFFF4-65BF-40A3-8264-1D14F1D860B4}" type="pres">
      <dgm:prSet presAssocID="{AF675497-74D1-42B8-B8C2-F7DCC999AEED}" presName="childNode" presStyleLbl="node1" presStyleIdx="0" presStyleCnt="9">
        <dgm:presLayoutVars>
          <dgm:bulletEnabled val="1"/>
        </dgm:presLayoutVars>
      </dgm:prSet>
      <dgm:spPr/>
    </dgm:pt>
    <dgm:pt modelId="{EE971657-4BF8-4936-8280-B630610303DE}" type="pres">
      <dgm:prSet presAssocID="{AF675497-74D1-42B8-B8C2-F7DCC999AEED}" presName="aSpace2" presStyleCnt="0"/>
      <dgm:spPr/>
    </dgm:pt>
    <dgm:pt modelId="{A270EC9F-568B-45BB-8992-E7CF8B66985C}" type="pres">
      <dgm:prSet presAssocID="{FBD22339-0AD3-4F18-A4BB-597B75EB3DB0}" presName="childNode" presStyleLbl="node1" presStyleIdx="1" presStyleCnt="9">
        <dgm:presLayoutVars>
          <dgm:bulletEnabled val="1"/>
        </dgm:presLayoutVars>
      </dgm:prSet>
      <dgm:spPr/>
    </dgm:pt>
    <dgm:pt modelId="{861019F8-3956-4D59-94A1-12F6C8D54BF0}" type="pres">
      <dgm:prSet presAssocID="{FBD22339-0AD3-4F18-A4BB-597B75EB3DB0}" presName="aSpace2" presStyleCnt="0"/>
      <dgm:spPr/>
    </dgm:pt>
    <dgm:pt modelId="{A7D49F82-7BCC-4C60-BCA9-0B9591FB8707}" type="pres">
      <dgm:prSet presAssocID="{58BD65C9-FAF4-4041-8157-C6CBAD2A0342}" presName="childNode" presStyleLbl="node1" presStyleIdx="2" presStyleCnt="9">
        <dgm:presLayoutVars>
          <dgm:bulletEnabled val="1"/>
        </dgm:presLayoutVars>
      </dgm:prSet>
      <dgm:spPr/>
    </dgm:pt>
    <dgm:pt modelId="{9C37CC5D-90D6-4395-9B45-34022442D5C8}" type="pres">
      <dgm:prSet presAssocID="{58BD65C9-FAF4-4041-8157-C6CBAD2A0342}" presName="aSpace2" presStyleCnt="0"/>
      <dgm:spPr/>
    </dgm:pt>
    <dgm:pt modelId="{9DC26AAD-FBC0-4C56-821F-DD56C2B58C18}" type="pres">
      <dgm:prSet presAssocID="{74A153E3-2538-43F7-86CB-784C049AB86C}" presName="childNode" presStyleLbl="node1" presStyleIdx="3" presStyleCnt="9">
        <dgm:presLayoutVars>
          <dgm:bulletEnabled val="1"/>
        </dgm:presLayoutVars>
      </dgm:prSet>
      <dgm:spPr/>
    </dgm:pt>
    <dgm:pt modelId="{5FAFF0ED-9826-4C09-9F89-B7ED055D9489}" type="pres">
      <dgm:prSet presAssocID="{056435AD-A792-441A-BA45-A80E8A2FE716}" presName="aSpace" presStyleCnt="0"/>
      <dgm:spPr/>
    </dgm:pt>
    <dgm:pt modelId="{55CA7970-D49B-42BF-A9AB-04D46CA145D4}" type="pres">
      <dgm:prSet presAssocID="{A32B6435-7F97-46FF-B354-FE079D08CE98}" presName="compNode" presStyleCnt="0"/>
      <dgm:spPr/>
    </dgm:pt>
    <dgm:pt modelId="{FDF02E4E-C648-41EA-B2AD-37D379CB3C35}" type="pres">
      <dgm:prSet presAssocID="{A32B6435-7F97-46FF-B354-FE079D08CE98}" presName="aNode" presStyleLbl="bgShp" presStyleIdx="1" presStyleCnt="2"/>
      <dgm:spPr/>
    </dgm:pt>
    <dgm:pt modelId="{D691E0AF-58DA-44EC-9F3A-15AF633B940B}" type="pres">
      <dgm:prSet presAssocID="{A32B6435-7F97-46FF-B354-FE079D08CE98}" presName="textNode" presStyleLbl="bgShp" presStyleIdx="1" presStyleCnt="2"/>
      <dgm:spPr/>
    </dgm:pt>
    <dgm:pt modelId="{863C6FB3-3B43-435B-8A3E-577654E8D3FE}" type="pres">
      <dgm:prSet presAssocID="{A32B6435-7F97-46FF-B354-FE079D08CE98}" presName="compChildNode" presStyleCnt="0"/>
      <dgm:spPr/>
    </dgm:pt>
    <dgm:pt modelId="{A5216444-4F5D-4064-A63E-94F4D19BE6C2}" type="pres">
      <dgm:prSet presAssocID="{A32B6435-7F97-46FF-B354-FE079D08CE98}" presName="theInnerList" presStyleCnt="0"/>
      <dgm:spPr/>
    </dgm:pt>
    <dgm:pt modelId="{81AB232A-1C3C-4DEB-89F6-AC7227F7DA34}" type="pres">
      <dgm:prSet presAssocID="{45D526EC-3ED2-4EA2-B455-E6D17519B38B}" presName="childNode" presStyleLbl="node1" presStyleIdx="4" presStyleCnt="9">
        <dgm:presLayoutVars>
          <dgm:bulletEnabled val="1"/>
        </dgm:presLayoutVars>
      </dgm:prSet>
      <dgm:spPr/>
    </dgm:pt>
    <dgm:pt modelId="{3EC0A5B1-DB82-404C-A996-8D7B3298D63B}" type="pres">
      <dgm:prSet presAssocID="{45D526EC-3ED2-4EA2-B455-E6D17519B38B}" presName="aSpace2" presStyleCnt="0"/>
      <dgm:spPr/>
    </dgm:pt>
    <dgm:pt modelId="{A3C66AF2-318B-4F8D-85DF-BDF6A8F665C5}" type="pres">
      <dgm:prSet presAssocID="{1F4783B8-C617-4236-8309-C6379AFC7DE3}" presName="childNode" presStyleLbl="node1" presStyleIdx="5" presStyleCnt="9">
        <dgm:presLayoutVars>
          <dgm:bulletEnabled val="1"/>
        </dgm:presLayoutVars>
      </dgm:prSet>
      <dgm:spPr/>
    </dgm:pt>
    <dgm:pt modelId="{9FC64E44-8687-41D8-9FD9-9E16CFE36DC9}" type="pres">
      <dgm:prSet presAssocID="{1F4783B8-C617-4236-8309-C6379AFC7DE3}" presName="aSpace2" presStyleCnt="0"/>
      <dgm:spPr/>
    </dgm:pt>
    <dgm:pt modelId="{BE601753-A0F0-4FDE-B710-73AFDAE0B4CD}" type="pres">
      <dgm:prSet presAssocID="{8AE41110-7B10-485A-8335-40DE6319DEB5}" presName="childNode" presStyleLbl="node1" presStyleIdx="6" presStyleCnt="9">
        <dgm:presLayoutVars>
          <dgm:bulletEnabled val="1"/>
        </dgm:presLayoutVars>
      </dgm:prSet>
      <dgm:spPr/>
    </dgm:pt>
    <dgm:pt modelId="{BC9E8F4A-1D72-42BB-9D3F-BFE9A46881BB}" type="pres">
      <dgm:prSet presAssocID="{8AE41110-7B10-485A-8335-40DE6319DEB5}" presName="aSpace2" presStyleCnt="0"/>
      <dgm:spPr/>
    </dgm:pt>
    <dgm:pt modelId="{88F7D781-93AA-4B9D-B66E-E3B92F3F7A84}" type="pres">
      <dgm:prSet presAssocID="{B6C4F94A-66BB-465D-9A84-53AF85A2136A}" presName="childNode" presStyleLbl="node1" presStyleIdx="7" presStyleCnt="9">
        <dgm:presLayoutVars>
          <dgm:bulletEnabled val="1"/>
        </dgm:presLayoutVars>
      </dgm:prSet>
      <dgm:spPr/>
    </dgm:pt>
    <dgm:pt modelId="{FB28734C-FF6A-4CAA-88A4-F71B7A18DB8A}" type="pres">
      <dgm:prSet presAssocID="{B6C4F94A-66BB-465D-9A84-53AF85A2136A}" presName="aSpace2" presStyleCnt="0"/>
      <dgm:spPr/>
    </dgm:pt>
    <dgm:pt modelId="{788CA09E-E7A3-495A-B73D-7CD71B4B452F}" type="pres">
      <dgm:prSet presAssocID="{957416E0-4AEE-406F-AD89-60A663EB4558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E9C26601-46D4-4C56-A684-A1968530D062}" srcId="{056435AD-A792-441A-BA45-A80E8A2FE716}" destId="{AF675497-74D1-42B8-B8C2-F7DCC999AEED}" srcOrd="0" destOrd="0" parTransId="{601F6142-79A9-4A6A-9EE7-3B7C6E121FB2}" sibTransId="{8070B87E-B222-478B-82AE-9F49990DBA61}"/>
    <dgm:cxn modelId="{68A2DC16-68C6-463C-9BC8-CE3C7A433BD8}" srcId="{A32B6435-7F97-46FF-B354-FE079D08CE98}" destId="{957416E0-4AEE-406F-AD89-60A663EB4558}" srcOrd="4" destOrd="0" parTransId="{3200121F-5F1F-40AB-B100-88EA0065E11A}" sibTransId="{C976C694-F446-4B34-BABE-2AEF4810EE90}"/>
    <dgm:cxn modelId="{6DF3111F-691A-4BC2-948A-8D702F93E208}" type="presOf" srcId="{957416E0-4AEE-406F-AD89-60A663EB4558}" destId="{788CA09E-E7A3-495A-B73D-7CD71B4B452F}" srcOrd="0" destOrd="0" presId="urn:microsoft.com/office/officeart/2005/8/layout/lProcess2"/>
    <dgm:cxn modelId="{1DECD526-2326-4CC7-9FEF-EA07C6B822F5}" type="presOf" srcId="{AF675497-74D1-42B8-B8C2-F7DCC999AEED}" destId="{4D1CFFF4-65BF-40A3-8264-1D14F1D860B4}" srcOrd="0" destOrd="0" presId="urn:microsoft.com/office/officeart/2005/8/layout/lProcess2"/>
    <dgm:cxn modelId="{07ABF428-F45F-4551-8C01-BA5F1268815E}" type="presOf" srcId="{056435AD-A792-441A-BA45-A80E8A2FE716}" destId="{5156241F-8B6E-458D-B0C9-8F3AF845D8C2}" srcOrd="1" destOrd="0" presId="urn:microsoft.com/office/officeart/2005/8/layout/lProcess2"/>
    <dgm:cxn modelId="{2B12492C-7C6B-4ECB-A46B-F9E5F93FB0A7}" type="presOf" srcId="{A32B6435-7F97-46FF-B354-FE079D08CE98}" destId="{FDF02E4E-C648-41EA-B2AD-37D379CB3C35}" srcOrd="0" destOrd="0" presId="urn:microsoft.com/office/officeart/2005/8/layout/lProcess2"/>
    <dgm:cxn modelId="{108ACE5B-BD8E-4540-8094-C37B5B5F7839}" srcId="{12596F1C-5D90-4988-9167-0AAA6D4B6BEE}" destId="{A32B6435-7F97-46FF-B354-FE079D08CE98}" srcOrd="1" destOrd="0" parTransId="{58AFB6C2-AC33-4C55-8E08-D3FA1F921FF1}" sibTransId="{90DDA536-72B1-48FA-86E9-B510A4BF3715}"/>
    <dgm:cxn modelId="{1849455C-769F-47B2-BAF8-BBFDB233A4D0}" type="presOf" srcId="{45D526EC-3ED2-4EA2-B455-E6D17519B38B}" destId="{81AB232A-1C3C-4DEB-89F6-AC7227F7DA34}" srcOrd="0" destOrd="0" presId="urn:microsoft.com/office/officeart/2005/8/layout/lProcess2"/>
    <dgm:cxn modelId="{40178F54-6737-4E9F-914D-79DD5D3E31A0}" type="presOf" srcId="{FBD22339-0AD3-4F18-A4BB-597B75EB3DB0}" destId="{A270EC9F-568B-45BB-8992-E7CF8B66985C}" srcOrd="0" destOrd="0" presId="urn:microsoft.com/office/officeart/2005/8/layout/lProcess2"/>
    <dgm:cxn modelId="{D85E1257-6D64-424B-B7BF-6353D5799683}" type="presOf" srcId="{58BD65C9-FAF4-4041-8157-C6CBAD2A0342}" destId="{A7D49F82-7BCC-4C60-BCA9-0B9591FB8707}" srcOrd="0" destOrd="0" presId="urn:microsoft.com/office/officeart/2005/8/layout/lProcess2"/>
    <dgm:cxn modelId="{D9635C57-CE4A-4FAD-929A-DC8D1DC1EDAA}" type="presOf" srcId="{74A153E3-2538-43F7-86CB-784C049AB86C}" destId="{9DC26AAD-FBC0-4C56-821F-DD56C2B58C18}" srcOrd="0" destOrd="0" presId="urn:microsoft.com/office/officeart/2005/8/layout/lProcess2"/>
    <dgm:cxn modelId="{5D85A679-F75A-4BFD-9D58-99F755554895}" type="presOf" srcId="{8AE41110-7B10-485A-8335-40DE6319DEB5}" destId="{BE601753-A0F0-4FDE-B710-73AFDAE0B4CD}" srcOrd="0" destOrd="0" presId="urn:microsoft.com/office/officeart/2005/8/layout/lProcess2"/>
    <dgm:cxn modelId="{7A799083-8E3F-4B14-97D5-D5A0AB6BFB36}" srcId="{A32B6435-7F97-46FF-B354-FE079D08CE98}" destId="{B6C4F94A-66BB-465D-9A84-53AF85A2136A}" srcOrd="3" destOrd="0" parTransId="{C04F4D4E-7892-46DA-A67A-42AF49DC2C09}" sibTransId="{F45E29B8-DCE9-4B4F-8B59-D1E722FD70AF}"/>
    <dgm:cxn modelId="{48A9E38B-945A-41C8-8B21-25A6E91F8C47}" srcId="{12596F1C-5D90-4988-9167-0AAA6D4B6BEE}" destId="{056435AD-A792-441A-BA45-A80E8A2FE716}" srcOrd="0" destOrd="0" parTransId="{CDA5CB41-BF4F-4E3A-89EA-EDB22C46A2E9}" sibTransId="{7990A8A6-E7B5-4171-AC7A-CFBACADA7EB7}"/>
    <dgm:cxn modelId="{734B738F-7524-4507-90C8-2F57EF0BC374}" srcId="{056435AD-A792-441A-BA45-A80E8A2FE716}" destId="{FBD22339-0AD3-4F18-A4BB-597B75EB3DB0}" srcOrd="1" destOrd="0" parTransId="{F25CEFEA-C31B-4E80-92A1-5F97ECD9A547}" sibTransId="{9B541D79-AC05-4FCE-8A1B-68A129FB5791}"/>
    <dgm:cxn modelId="{C34A2B92-CE18-4A3D-83A4-7A04D412D397}" type="presOf" srcId="{12596F1C-5D90-4988-9167-0AAA6D4B6BEE}" destId="{E6804233-4440-4057-A512-0DD49E6CF02D}" srcOrd="0" destOrd="0" presId="urn:microsoft.com/office/officeart/2005/8/layout/lProcess2"/>
    <dgm:cxn modelId="{23ECBE99-C68C-4F35-A552-55CBEEDB3C1D}" type="presOf" srcId="{A32B6435-7F97-46FF-B354-FE079D08CE98}" destId="{D691E0AF-58DA-44EC-9F3A-15AF633B940B}" srcOrd="1" destOrd="0" presId="urn:microsoft.com/office/officeart/2005/8/layout/lProcess2"/>
    <dgm:cxn modelId="{741EF89E-8FB9-495C-8BEF-CABC4B745407}" srcId="{A32B6435-7F97-46FF-B354-FE079D08CE98}" destId="{8AE41110-7B10-485A-8335-40DE6319DEB5}" srcOrd="2" destOrd="0" parTransId="{3DF5E8F2-1603-436A-A56F-7CA8EA2F6042}" sibTransId="{8C144D09-9B6C-4EC8-92D3-E423EA80E56C}"/>
    <dgm:cxn modelId="{35A9F7AD-0FD6-4814-ACD8-940C6D6782CF}" type="presOf" srcId="{1F4783B8-C617-4236-8309-C6379AFC7DE3}" destId="{A3C66AF2-318B-4F8D-85DF-BDF6A8F665C5}" srcOrd="0" destOrd="0" presId="urn:microsoft.com/office/officeart/2005/8/layout/lProcess2"/>
    <dgm:cxn modelId="{4066EFB0-8A98-47FD-BEDF-054F8BF1DDC8}" type="presOf" srcId="{B6C4F94A-66BB-465D-9A84-53AF85A2136A}" destId="{88F7D781-93AA-4B9D-B66E-E3B92F3F7A84}" srcOrd="0" destOrd="0" presId="urn:microsoft.com/office/officeart/2005/8/layout/lProcess2"/>
    <dgm:cxn modelId="{8A14B0B2-85BC-476F-A94E-0E16FA0CFDC9}" srcId="{056435AD-A792-441A-BA45-A80E8A2FE716}" destId="{58BD65C9-FAF4-4041-8157-C6CBAD2A0342}" srcOrd="2" destOrd="0" parTransId="{1A2EF1F6-74EB-453D-9FDB-32C23E281006}" sibTransId="{A023F9A7-54C7-4FE2-B8A6-C6B15184AA70}"/>
    <dgm:cxn modelId="{B68A9BC8-0279-4975-9409-9BB9B22FC1DD}" srcId="{A32B6435-7F97-46FF-B354-FE079D08CE98}" destId="{1F4783B8-C617-4236-8309-C6379AFC7DE3}" srcOrd="1" destOrd="0" parTransId="{9ECBB74D-2B6B-402D-ACA4-150FA133855A}" sibTransId="{3B7E4EC2-3883-4433-B70D-A421DEE1B3E4}"/>
    <dgm:cxn modelId="{E2D995DA-EA02-4E5A-B9E3-28D0A3D083B4}" srcId="{A32B6435-7F97-46FF-B354-FE079D08CE98}" destId="{45D526EC-3ED2-4EA2-B455-E6D17519B38B}" srcOrd="0" destOrd="0" parTransId="{D2F184C6-C5C2-4CD3-B27C-70DE49A2C2EA}" sibTransId="{CA7887F6-B936-45BC-8BD8-7BE2AD7505ED}"/>
    <dgm:cxn modelId="{AA1C02ED-BDB0-4678-B789-87259FB52003}" srcId="{056435AD-A792-441A-BA45-A80E8A2FE716}" destId="{74A153E3-2538-43F7-86CB-784C049AB86C}" srcOrd="3" destOrd="0" parTransId="{983088D9-BCB6-4F5A-BEC6-CBF0454D3816}" sibTransId="{1F88E67B-CB8E-45E6-9C4C-D06268C58DB5}"/>
    <dgm:cxn modelId="{786DFFF6-398F-4476-BCA3-50E7727D3856}" type="presOf" srcId="{056435AD-A792-441A-BA45-A80E8A2FE716}" destId="{3E22853D-3B6E-436B-BEDE-6B345D9B9D38}" srcOrd="0" destOrd="0" presId="urn:microsoft.com/office/officeart/2005/8/layout/lProcess2"/>
    <dgm:cxn modelId="{3120A43A-42CD-4686-BF40-9C5688102D6A}" type="presParOf" srcId="{E6804233-4440-4057-A512-0DD49E6CF02D}" destId="{383A8CD0-2E44-43A8-A91F-A83F11EED18E}" srcOrd="0" destOrd="0" presId="urn:microsoft.com/office/officeart/2005/8/layout/lProcess2"/>
    <dgm:cxn modelId="{62BDE9B5-C86D-4205-AF7F-B505E2A97AA0}" type="presParOf" srcId="{383A8CD0-2E44-43A8-A91F-A83F11EED18E}" destId="{3E22853D-3B6E-436B-BEDE-6B345D9B9D38}" srcOrd="0" destOrd="0" presId="urn:microsoft.com/office/officeart/2005/8/layout/lProcess2"/>
    <dgm:cxn modelId="{D2245CA7-4705-499B-875B-E8B7872B6E08}" type="presParOf" srcId="{383A8CD0-2E44-43A8-A91F-A83F11EED18E}" destId="{5156241F-8B6E-458D-B0C9-8F3AF845D8C2}" srcOrd="1" destOrd="0" presId="urn:microsoft.com/office/officeart/2005/8/layout/lProcess2"/>
    <dgm:cxn modelId="{26AD34FF-C841-49E7-B710-F6C6105AECD4}" type="presParOf" srcId="{383A8CD0-2E44-43A8-A91F-A83F11EED18E}" destId="{55C25086-D285-4FF2-A5D2-381E67B86B38}" srcOrd="2" destOrd="0" presId="urn:microsoft.com/office/officeart/2005/8/layout/lProcess2"/>
    <dgm:cxn modelId="{F41A1111-21EC-4D7F-8470-20F3CE024071}" type="presParOf" srcId="{55C25086-D285-4FF2-A5D2-381E67B86B38}" destId="{9198EFE8-DE98-478B-B2E1-F80F629CB8A3}" srcOrd="0" destOrd="0" presId="urn:microsoft.com/office/officeart/2005/8/layout/lProcess2"/>
    <dgm:cxn modelId="{0D4D710F-20F1-443C-8DB1-D9B9EA4A6E62}" type="presParOf" srcId="{9198EFE8-DE98-478B-B2E1-F80F629CB8A3}" destId="{4D1CFFF4-65BF-40A3-8264-1D14F1D860B4}" srcOrd="0" destOrd="0" presId="urn:microsoft.com/office/officeart/2005/8/layout/lProcess2"/>
    <dgm:cxn modelId="{43643D3E-86C5-46FA-B4EE-7EA732BB8886}" type="presParOf" srcId="{9198EFE8-DE98-478B-B2E1-F80F629CB8A3}" destId="{EE971657-4BF8-4936-8280-B630610303DE}" srcOrd="1" destOrd="0" presId="urn:microsoft.com/office/officeart/2005/8/layout/lProcess2"/>
    <dgm:cxn modelId="{473A6E55-4DF0-4D78-B3B2-5BBA5CAA77DA}" type="presParOf" srcId="{9198EFE8-DE98-478B-B2E1-F80F629CB8A3}" destId="{A270EC9F-568B-45BB-8992-E7CF8B66985C}" srcOrd="2" destOrd="0" presId="urn:microsoft.com/office/officeart/2005/8/layout/lProcess2"/>
    <dgm:cxn modelId="{E0E8A0FB-3601-47E6-B65F-35DE58F6000C}" type="presParOf" srcId="{9198EFE8-DE98-478B-B2E1-F80F629CB8A3}" destId="{861019F8-3956-4D59-94A1-12F6C8D54BF0}" srcOrd="3" destOrd="0" presId="urn:microsoft.com/office/officeart/2005/8/layout/lProcess2"/>
    <dgm:cxn modelId="{DBA4279F-8CC1-4EAF-B6DC-2B545ACCEA0C}" type="presParOf" srcId="{9198EFE8-DE98-478B-B2E1-F80F629CB8A3}" destId="{A7D49F82-7BCC-4C60-BCA9-0B9591FB8707}" srcOrd="4" destOrd="0" presId="urn:microsoft.com/office/officeart/2005/8/layout/lProcess2"/>
    <dgm:cxn modelId="{BA259F2C-8D13-4CB0-875E-F74CF3D70F21}" type="presParOf" srcId="{9198EFE8-DE98-478B-B2E1-F80F629CB8A3}" destId="{9C37CC5D-90D6-4395-9B45-34022442D5C8}" srcOrd="5" destOrd="0" presId="urn:microsoft.com/office/officeart/2005/8/layout/lProcess2"/>
    <dgm:cxn modelId="{8985A14B-88D8-426F-A4C6-009705362B9F}" type="presParOf" srcId="{9198EFE8-DE98-478B-B2E1-F80F629CB8A3}" destId="{9DC26AAD-FBC0-4C56-821F-DD56C2B58C18}" srcOrd="6" destOrd="0" presId="urn:microsoft.com/office/officeart/2005/8/layout/lProcess2"/>
    <dgm:cxn modelId="{4F705CAD-2C99-401B-BE46-5BFC20C5908B}" type="presParOf" srcId="{E6804233-4440-4057-A512-0DD49E6CF02D}" destId="{5FAFF0ED-9826-4C09-9F89-B7ED055D9489}" srcOrd="1" destOrd="0" presId="urn:microsoft.com/office/officeart/2005/8/layout/lProcess2"/>
    <dgm:cxn modelId="{8503D432-97F9-4C52-B4B2-58C672935AF0}" type="presParOf" srcId="{E6804233-4440-4057-A512-0DD49E6CF02D}" destId="{55CA7970-D49B-42BF-A9AB-04D46CA145D4}" srcOrd="2" destOrd="0" presId="urn:microsoft.com/office/officeart/2005/8/layout/lProcess2"/>
    <dgm:cxn modelId="{2D47C1BA-E945-47CC-9ECF-2AFEE018AD9A}" type="presParOf" srcId="{55CA7970-D49B-42BF-A9AB-04D46CA145D4}" destId="{FDF02E4E-C648-41EA-B2AD-37D379CB3C35}" srcOrd="0" destOrd="0" presId="urn:microsoft.com/office/officeart/2005/8/layout/lProcess2"/>
    <dgm:cxn modelId="{EB985C4D-F47A-45B6-9FCB-72142B743098}" type="presParOf" srcId="{55CA7970-D49B-42BF-A9AB-04D46CA145D4}" destId="{D691E0AF-58DA-44EC-9F3A-15AF633B940B}" srcOrd="1" destOrd="0" presId="urn:microsoft.com/office/officeart/2005/8/layout/lProcess2"/>
    <dgm:cxn modelId="{88125AAF-39EA-43FC-9BF8-0C434C50100B}" type="presParOf" srcId="{55CA7970-D49B-42BF-A9AB-04D46CA145D4}" destId="{863C6FB3-3B43-435B-8A3E-577654E8D3FE}" srcOrd="2" destOrd="0" presId="urn:microsoft.com/office/officeart/2005/8/layout/lProcess2"/>
    <dgm:cxn modelId="{770EB6B2-8AF8-4903-8F86-E02F9D4A92C4}" type="presParOf" srcId="{863C6FB3-3B43-435B-8A3E-577654E8D3FE}" destId="{A5216444-4F5D-4064-A63E-94F4D19BE6C2}" srcOrd="0" destOrd="0" presId="urn:microsoft.com/office/officeart/2005/8/layout/lProcess2"/>
    <dgm:cxn modelId="{C84E8879-35DC-4882-A546-60EBD37AF703}" type="presParOf" srcId="{A5216444-4F5D-4064-A63E-94F4D19BE6C2}" destId="{81AB232A-1C3C-4DEB-89F6-AC7227F7DA34}" srcOrd="0" destOrd="0" presId="urn:microsoft.com/office/officeart/2005/8/layout/lProcess2"/>
    <dgm:cxn modelId="{B882C526-0CDB-4E7D-8DB0-01ECCA8E0419}" type="presParOf" srcId="{A5216444-4F5D-4064-A63E-94F4D19BE6C2}" destId="{3EC0A5B1-DB82-404C-A996-8D7B3298D63B}" srcOrd="1" destOrd="0" presId="urn:microsoft.com/office/officeart/2005/8/layout/lProcess2"/>
    <dgm:cxn modelId="{8204608F-55DA-45FD-86CC-F35A37ABAC24}" type="presParOf" srcId="{A5216444-4F5D-4064-A63E-94F4D19BE6C2}" destId="{A3C66AF2-318B-4F8D-85DF-BDF6A8F665C5}" srcOrd="2" destOrd="0" presId="urn:microsoft.com/office/officeart/2005/8/layout/lProcess2"/>
    <dgm:cxn modelId="{6C7E26F7-6254-495B-A416-EFB086A6D506}" type="presParOf" srcId="{A5216444-4F5D-4064-A63E-94F4D19BE6C2}" destId="{9FC64E44-8687-41D8-9FD9-9E16CFE36DC9}" srcOrd="3" destOrd="0" presId="urn:microsoft.com/office/officeart/2005/8/layout/lProcess2"/>
    <dgm:cxn modelId="{C1988C34-C555-4ABB-A8E5-1F8BF315FCAA}" type="presParOf" srcId="{A5216444-4F5D-4064-A63E-94F4D19BE6C2}" destId="{BE601753-A0F0-4FDE-B710-73AFDAE0B4CD}" srcOrd="4" destOrd="0" presId="urn:microsoft.com/office/officeart/2005/8/layout/lProcess2"/>
    <dgm:cxn modelId="{7B774A7B-55F0-4095-BFFB-CD170553FE0B}" type="presParOf" srcId="{A5216444-4F5D-4064-A63E-94F4D19BE6C2}" destId="{BC9E8F4A-1D72-42BB-9D3F-BFE9A46881BB}" srcOrd="5" destOrd="0" presId="urn:microsoft.com/office/officeart/2005/8/layout/lProcess2"/>
    <dgm:cxn modelId="{15FFD40B-97AF-48F2-B48A-A74586067A42}" type="presParOf" srcId="{A5216444-4F5D-4064-A63E-94F4D19BE6C2}" destId="{88F7D781-93AA-4B9D-B66E-E3B92F3F7A84}" srcOrd="6" destOrd="0" presId="urn:microsoft.com/office/officeart/2005/8/layout/lProcess2"/>
    <dgm:cxn modelId="{233109CA-E234-495B-9B55-348C082344BE}" type="presParOf" srcId="{A5216444-4F5D-4064-A63E-94F4D19BE6C2}" destId="{FB28734C-FF6A-4CAA-88A4-F71B7A18DB8A}" srcOrd="7" destOrd="0" presId="urn:microsoft.com/office/officeart/2005/8/layout/lProcess2"/>
    <dgm:cxn modelId="{CDE58003-0D78-47EA-9873-E28CEBEA049A}" type="presParOf" srcId="{A5216444-4F5D-4064-A63E-94F4D19BE6C2}" destId="{788CA09E-E7A3-495A-B73D-7CD71B4B452F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596F1C-5D90-4988-9167-0AAA6D4B6BE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56435AD-A792-441A-BA45-A80E8A2FE716}">
      <dgm:prSet phldrT="[Texto]"/>
      <dgm:spPr/>
      <dgm:t>
        <a:bodyPr/>
        <a:lstStyle/>
        <a:p>
          <a:r>
            <a:rPr lang="es-CO"/>
            <a:t>Cierre del proyecto</a:t>
          </a:r>
        </a:p>
      </dgm:t>
    </dgm:pt>
    <dgm:pt modelId="{CDA5CB41-BF4F-4E3A-89EA-EDB22C46A2E9}" type="parTrans" cxnId="{48A9E38B-945A-41C8-8B21-25A6E91F8C47}">
      <dgm:prSet/>
      <dgm:spPr/>
      <dgm:t>
        <a:bodyPr/>
        <a:lstStyle/>
        <a:p>
          <a:endParaRPr lang="es-CO"/>
        </a:p>
      </dgm:t>
    </dgm:pt>
    <dgm:pt modelId="{7990A8A6-E7B5-4171-AC7A-CFBACADA7EB7}" type="sibTrans" cxnId="{48A9E38B-945A-41C8-8B21-25A6E91F8C47}">
      <dgm:prSet/>
      <dgm:spPr/>
      <dgm:t>
        <a:bodyPr/>
        <a:lstStyle/>
        <a:p>
          <a:endParaRPr lang="es-CO"/>
        </a:p>
      </dgm:t>
    </dgm:pt>
    <dgm:pt modelId="{AF675497-74D1-42B8-B8C2-F7DCC999AEED}">
      <dgm:prSet phldrT="[Texto]"/>
      <dgm:spPr/>
      <dgm:t>
        <a:bodyPr/>
        <a:lstStyle/>
        <a:p>
          <a:r>
            <a:rPr lang="es-CO"/>
            <a:t>Reunión de cierre</a:t>
          </a:r>
        </a:p>
      </dgm:t>
    </dgm:pt>
    <dgm:pt modelId="{601F6142-79A9-4A6A-9EE7-3B7C6E121FB2}" type="parTrans" cxnId="{E9C26601-46D4-4C56-A684-A1968530D062}">
      <dgm:prSet/>
      <dgm:spPr/>
      <dgm:t>
        <a:bodyPr/>
        <a:lstStyle/>
        <a:p>
          <a:endParaRPr lang="es-CO"/>
        </a:p>
      </dgm:t>
    </dgm:pt>
    <dgm:pt modelId="{8070B87E-B222-478B-82AE-9F49990DBA61}" type="sibTrans" cxnId="{E9C26601-46D4-4C56-A684-A1968530D062}">
      <dgm:prSet/>
      <dgm:spPr/>
      <dgm:t>
        <a:bodyPr/>
        <a:lstStyle/>
        <a:p>
          <a:endParaRPr lang="es-CO"/>
        </a:p>
      </dgm:t>
    </dgm:pt>
    <dgm:pt modelId="{FBD22339-0AD3-4F18-A4BB-597B75EB3DB0}">
      <dgm:prSet phldrT="[Texto]"/>
      <dgm:spPr/>
      <dgm:t>
        <a:bodyPr/>
        <a:lstStyle/>
        <a:p>
          <a:r>
            <a:rPr lang="es-MX" b="0" i="0"/>
            <a:t>Validar desempeño del proyecto y </a:t>
          </a:r>
          <a:r>
            <a:rPr lang="es-MX" b="1" i="0">
              <a:solidFill>
                <a:schemeClr val="bg1"/>
              </a:solidFill>
            </a:rPr>
            <a:t>recibir </a:t>
          </a:r>
          <a:r>
            <a:rPr lang="es-MX" b="1" i="0" err="1">
              <a:solidFill>
                <a:schemeClr val="bg1"/>
              </a:solidFill>
            </a:rPr>
            <a:t>feedback</a:t>
          </a:r>
          <a:endParaRPr lang="es-CO" b="1">
            <a:solidFill>
              <a:schemeClr val="bg1"/>
            </a:solidFill>
          </a:endParaRPr>
        </a:p>
      </dgm:t>
    </dgm:pt>
    <dgm:pt modelId="{F25CEFEA-C31B-4E80-92A1-5F97ECD9A547}" type="parTrans" cxnId="{734B738F-7524-4507-90C8-2F57EF0BC374}">
      <dgm:prSet/>
      <dgm:spPr/>
      <dgm:t>
        <a:bodyPr/>
        <a:lstStyle/>
        <a:p>
          <a:endParaRPr lang="es-CO"/>
        </a:p>
      </dgm:t>
    </dgm:pt>
    <dgm:pt modelId="{9B541D79-AC05-4FCE-8A1B-68A129FB5791}" type="sibTrans" cxnId="{734B738F-7524-4507-90C8-2F57EF0BC374}">
      <dgm:prSet/>
      <dgm:spPr/>
      <dgm:t>
        <a:bodyPr/>
        <a:lstStyle/>
        <a:p>
          <a:endParaRPr lang="es-CO"/>
        </a:p>
      </dgm:t>
    </dgm:pt>
    <dgm:pt modelId="{A32B6435-7F97-46FF-B354-FE079D08CE98}">
      <dgm:prSet phldrT="[Texto]"/>
      <dgm:spPr/>
      <dgm:t>
        <a:bodyPr/>
        <a:lstStyle/>
        <a:p>
          <a:r>
            <a:rPr lang="es-MX"/>
            <a:t>Lecciones aprendidas: “moralejas”</a:t>
          </a:r>
          <a:endParaRPr lang="es-CO"/>
        </a:p>
      </dgm:t>
    </dgm:pt>
    <dgm:pt modelId="{58AFB6C2-AC33-4C55-8E08-D3FA1F921FF1}" type="parTrans" cxnId="{108ACE5B-BD8E-4540-8094-C37B5B5F7839}">
      <dgm:prSet/>
      <dgm:spPr/>
      <dgm:t>
        <a:bodyPr/>
        <a:lstStyle/>
        <a:p>
          <a:endParaRPr lang="es-CO"/>
        </a:p>
      </dgm:t>
    </dgm:pt>
    <dgm:pt modelId="{90DDA536-72B1-48FA-86E9-B510A4BF3715}" type="sibTrans" cxnId="{108ACE5B-BD8E-4540-8094-C37B5B5F7839}">
      <dgm:prSet/>
      <dgm:spPr/>
      <dgm:t>
        <a:bodyPr/>
        <a:lstStyle/>
        <a:p>
          <a:endParaRPr lang="es-CO"/>
        </a:p>
      </dgm:t>
    </dgm:pt>
    <dgm:pt modelId="{8AE41110-7B10-485A-8335-40DE6319DEB5}">
      <dgm:prSet phldrT="[Texto]"/>
      <dgm:spPr/>
      <dgm:t>
        <a:bodyPr/>
        <a:lstStyle/>
        <a:p>
          <a:r>
            <a:rPr lang="es-CO"/>
            <a:t>Completar el “</a:t>
          </a:r>
          <a:r>
            <a:rPr lang="es-CO" b="1"/>
            <a:t>Formulario</a:t>
          </a:r>
          <a:r>
            <a:rPr lang="es-CO"/>
            <a:t> de experiencia en Gestión de Proyectos” y documentar *</a:t>
          </a:r>
        </a:p>
      </dgm:t>
    </dgm:pt>
    <dgm:pt modelId="{3DF5E8F2-1603-436A-A56F-7CA8EA2F6042}" type="parTrans" cxnId="{741EF89E-8FB9-495C-8BEF-CABC4B745407}">
      <dgm:prSet/>
      <dgm:spPr/>
      <dgm:t>
        <a:bodyPr/>
        <a:lstStyle/>
        <a:p>
          <a:endParaRPr lang="es-CO"/>
        </a:p>
      </dgm:t>
    </dgm:pt>
    <dgm:pt modelId="{8C144D09-9B6C-4EC8-92D3-E423EA80E56C}" type="sibTrans" cxnId="{741EF89E-8FB9-495C-8BEF-CABC4B745407}">
      <dgm:prSet/>
      <dgm:spPr/>
      <dgm:t>
        <a:bodyPr/>
        <a:lstStyle/>
        <a:p>
          <a:endParaRPr lang="es-CO"/>
        </a:p>
      </dgm:t>
    </dgm:pt>
    <dgm:pt modelId="{1F4783B8-C617-4236-8309-C6379AFC7DE3}">
      <dgm:prSet/>
      <dgm:spPr/>
      <dgm:t>
        <a:bodyPr/>
        <a:lstStyle/>
        <a:p>
          <a:r>
            <a:rPr lang="es-CO" b="1"/>
            <a:t>Documentación</a:t>
          </a:r>
          <a:r>
            <a:rPr lang="es-CO"/>
            <a:t> y entendimiento</a:t>
          </a:r>
        </a:p>
      </dgm:t>
    </dgm:pt>
    <dgm:pt modelId="{9ECBB74D-2B6B-402D-ACA4-150FA133855A}" type="parTrans" cxnId="{B68A9BC8-0279-4975-9409-9BB9B22FC1DD}">
      <dgm:prSet/>
      <dgm:spPr/>
      <dgm:t>
        <a:bodyPr/>
        <a:lstStyle/>
        <a:p>
          <a:endParaRPr lang="es-CO"/>
        </a:p>
      </dgm:t>
    </dgm:pt>
    <dgm:pt modelId="{3B7E4EC2-3883-4433-B70D-A421DEE1B3E4}" type="sibTrans" cxnId="{B68A9BC8-0279-4975-9409-9BB9B22FC1DD}">
      <dgm:prSet/>
      <dgm:spPr/>
      <dgm:t>
        <a:bodyPr/>
        <a:lstStyle/>
        <a:p>
          <a:endParaRPr lang="es-CO"/>
        </a:p>
      </dgm:t>
    </dgm:pt>
    <dgm:pt modelId="{23618338-2A7A-4634-A599-3E23AA630AD9}">
      <dgm:prSet/>
      <dgm:spPr/>
      <dgm:t>
        <a:bodyPr/>
        <a:lstStyle/>
        <a:p>
          <a:r>
            <a:rPr lang="es-CO"/>
            <a:t>Reunión para </a:t>
          </a:r>
          <a:r>
            <a:rPr lang="es-CO" b="1"/>
            <a:t>retroalimentar </a:t>
          </a:r>
          <a:r>
            <a:rPr lang="es-CO"/>
            <a:t>el equipo de metodología</a:t>
          </a:r>
        </a:p>
      </dgm:t>
    </dgm:pt>
    <dgm:pt modelId="{E9474BDC-8B08-408F-914C-30456B439D5C}" type="parTrans" cxnId="{79DDB336-FA9C-4003-BD9C-5166284BFE6A}">
      <dgm:prSet/>
      <dgm:spPr/>
      <dgm:t>
        <a:bodyPr/>
        <a:lstStyle/>
        <a:p>
          <a:endParaRPr lang="es-CO"/>
        </a:p>
      </dgm:t>
    </dgm:pt>
    <dgm:pt modelId="{C02DF1E6-FDD6-4FEF-AC0C-3A1CE6196195}" type="sibTrans" cxnId="{79DDB336-FA9C-4003-BD9C-5166284BFE6A}">
      <dgm:prSet/>
      <dgm:spPr/>
      <dgm:t>
        <a:bodyPr/>
        <a:lstStyle/>
        <a:p>
          <a:endParaRPr lang="es-CO"/>
        </a:p>
      </dgm:t>
    </dgm:pt>
    <dgm:pt modelId="{E6804233-4440-4057-A512-0DD49E6CF02D}" type="pres">
      <dgm:prSet presAssocID="{12596F1C-5D90-4988-9167-0AAA6D4B6BEE}" presName="theList" presStyleCnt="0">
        <dgm:presLayoutVars>
          <dgm:dir/>
          <dgm:animLvl val="lvl"/>
          <dgm:resizeHandles val="exact"/>
        </dgm:presLayoutVars>
      </dgm:prSet>
      <dgm:spPr/>
    </dgm:pt>
    <dgm:pt modelId="{383A8CD0-2E44-43A8-A91F-A83F11EED18E}" type="pres">
      <dgm:prSet presAssocID="{056435AD-A792-441A-BA45-A80E8A2FE716}" presName="compNode" presStyleCnt="0"/>
      <dgm:spPr/>
    </dgm:pt>
    <dgm:pt modelId="{3E22853D-3B6E-436B-BEDE-6B345D9B9D38}" type="pres">
      <dgm:prSet presAssocID="{056435AD-A792-441A-BA45-A80E8A2FE716}" presName="aNode" presStyleLbl="bgShp" presStyleIdx="0" presStyleCnt="2"/>
      <dgm:spPr/>
    </dgm:pt>
    <dgm:pt modelId="{5156241F-8B6E-458D-B0C9-8F3AF845D8C2}" type="pres">
      <dgm:prSet presAssocID="{056435AD-A792-441A-BA45-A80E8A2FE716}" presName="textNode" presStyleLbl="bgShp" presStyleIdx="0" presStyleCnt="2"/>
      <dgm:spPr/>
    </dgm:pt>
    <dgm:pt modelId="{55C25086-D285-4FF2-A5D2-381E67B86B38}" type="pres">
      <dgm:prSet presAssocID="{056435AD-A792-441A-BA45-A80E8A2FE716}" presName="compChildNode" presStyleCnt="0"/>
      <dgm:spPr/>
    </dgm:pt>
    <dgm:pt modelId="{9198EFE8-DE98-478B-B2E1-F80F629CB8A3}" type="pres">
      <dgm:prSet presAssocID="{056435AD-A792-441A-BA45-A80E8A2FE716}" presName="theInnerList" presStyleCnt="0"/>
      <dgm:spPr/>
    </dgm:pt>
    <dgm:pt modelId="{4D1CFFF4-65BF-40A3-8264-1D14F1D860B4}" type="pres">
      <dgm:prSet presAssocID="{AF675497-74D1-42B8-B8C2-F7DCC999AEED}" presName="childNode" presStyleLbl="node1" presStyleIdx="0" presStyleCnt="5">
        <dgm:presLayoutVars>
          <dgm:bulletEnabled val="1"/>
        </dgm:presLayoutVars>
      </dgm:prSet>
      <dgm:spPr/>
    </dgm:pt>
    <dgm:pt modelId="{EE971657-4BF8-4936-8280-B630610303DE}" type="pres">
      <dgm:prSet presAssocID="{AF675497-74D1-42B8-B8C2-F7DCC999AEED}" presName="aSpace2" presStyleCnt="0"/>
      <dgm:spPr/>
    </dgm:pt>
    <dgm:pt modelId="{A270EC9F-568B-45BB-8992-E7CF8B66985C}" type="pres">
      <dgm:prSet presAssocID="{FBD22339-0AD3-4F18-A4BB-597B75EB3DB0}" presName="childNode" presStyleLbl="node1" presStyleIdx="1" presStyleCnt="5">
        <dgm:presLayoutVars>
          <dgm:bulletEnabled val="1"/>
        </dgm:presLayoutVars>
      </dgm:prSet>
      <dgm:spPr/>
    </dgm:pt>
    <dgm:pt modelId="{5FAFF0ED-9826-4C09-9F89-B7ED055D9489}" type="pres">
      <dgm:prSet presAssocID="{056435AD-A792-441A-BA45-A80E8A2FE716}" presName="aSpace" presStyleCnt="0"/>
      <dgm:spPr/>
    </dgm:pt>
    <dgm:pt modelId="{55CA7970-D49B-42BF-A9AB-04D46CA145D4}" type="pres">
      <dgm:prSet presAssocID="{A32B6435-7F97-46FF-B354-FE079D08CE98}" presName="compNode" presStyleCnt="0"/>
      <dgm:spPr/>
    </dgm:pt>
    <dgm:pt modelId="{FDF02E4E-C648-41EA-B2AD-37D379CB3C35}" type="pres">
      <dgm:prSet presAssocID="{A32B6435-7F97-46FF-B354-FE079D08CE98}" presName="aNode" presStyleLbl="bgShp" presStyleIdx="1" presStyleCnt="2"/>
      <dgm:spPr/>
    </dgm:pt>
    <dgm:pt modelId="{D691E0AF-58DA-44EC-9F3A-15AF633B940B}" type="pres">
      <dgm:prSet presAssocID="{A32B6435-7F97-46FF-B354-FE079D08CE98}" presName="textNode" presStyleLbl="bgShp" presStyleIdx="1" presStyleCnt="2"/>
      <dgm:spPr/>
    </dgm:pt>
    <dgm:pt modelId="{863C6FB3-3B43-435B-8A3E-577654E8D3FE}" type="pres">
      <dgm:prSet presAssocID="{A32B6435-7F97-46FF-B354-FE079D08CE98}" presName="compChildNode" presStyleCnt="0"/>
      <dgm:spPr/>
    </dgm:pt>
    <dgm:pt modelId="{A5216444-4F5D-4064-A63E-94F4D19BE6C2}" type="pres">
      <dgm:prSet presAssocID="{A32B6435-7F97-46FF-B354-FE079D08CE98}" presName="theInnerList" presStyleCnt="0"/>
      <dgm:spPr/>
    </dgm:pt>
    <dgm:pt modelId="{D57397AB-ED88-4B08-9AE5-FB42DDB9796E}" type="pres">
      <dgm:prSet presAssocID="{23618338-2A7A-4634-A599-3E23AA630AD9}" presName="childNode" presStyleLbl="node1" presStyleIdx="2" presStyleCnt="5">
        <dgm:presLayoutVars>
          <dgm:bulletEnabled val="1"/>
        </dgm:presLayoutVars>
      </dgm:prSet>
      <dgm:spPr/>
    </dgm:pt>
    <dgm:pt modelId="{FC9481C6-B0CA-49C9-8DD7-A7B81736A2C9}" type="pres">
      <dgm:prSet presAssocID="{23618338-2A7A-4634-A599-3E23AA630AD9}" presName="aSpace2" presStyleCnt="0"/>
      <dgm:spPr/>
    </dgm:pt>
    <dgm:pt modelId="{A3C66AF2-318B-4F8D-85DF-BDF6A8F665C5}" type="pres">
      <dgm:prSet presAssocID="{1F4783B8-C617-4236-8309-C6379AFC7DE3}" presName="childNode" presStyleLbl="node1" presStyleIdx="3" presStyleCnt="5">
        <dgm:presLayoutVars>
          <dgm:bulletEnabled val="1"/>
        </dgm:presLayoutVars>
      </dgm:prSet>
      <dgm:spPr/>
    </dgm:pt>
    <dgm:pt modelId="{1D2CCB09-E162-470F-B233-0B46AC3CFD6F}" type="pres">
      <dgm:prSet presAssocID="{1F4783B8-C617-4236-8309-C6379AFC7DE3}" presName="aSpace2" presStyleCnt="0"/>
      <dgm:spPr/>
    </dgm:pt>
    <dgm:pt modelId="{BE601753-A0F0-4FDE-B710-73AFDAE0B4CD}" type="pres">
      <dgm:prSet presAssocID="{8AE41110-7B10-485A-8335-40DE6319DEB5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9C26601-46D4-4C56-A684-A1968530D062}" srcId="{056435AD-A792-441A-BA45-A80E8A2FE716}" destId="{AF675497-74D1-42B8-B8C2-F7DCC999AEED}" srcOrd="0" destOrd="0" parTransId="{601F6142-79A9-4A6A-9EE7-3B7C6E121FB2}" sibTransId="{8070B87E-B222-478B-82AE-9F49990DBA61}"/>
    <dgm:cxn modelId="{0AD8A10B-4DC5-4001-A072-8EC499790757}" type="presOf" srcId="{056435AD-A792-441A-BA45-A80E8A2FE716}" destId="{3E22853D-3B6E-436B-BEDE-6B345D9B9D38}" srcOrd="0" destOrd="0" presId="urn:microsoft.com/office/officeart/2005/8/layout/lProcess2"/>
    <dgm:cxn modelId="{F0E47C12-36CE-46B6-9BF1-A270AF77304E}" type="presOf" srcId="{A32B6435-7F97-46FF-B354-FE079D08CE98}" destId="{D691E0AF-58DA-44EC-9F3A-15AF633B940B}" srcOrd="1" destOrd="0" presId="urn:microsoft.com/office/officeart/2005/8/layout/lProcess2"/>
    <dgm:cxn modelId="{D69FBB21-038D-4772-9644-8AA2C94DF06C}" type="presOf" srcId="{A32B6435-7F97-46FF-B354-FE079D08CE98}" destId="{FDF02E4E-C648-41EA-B2AD-37D379CB3C35}" srcOrd="0" destOrd="0" presId="urn:microsoft.com/office/officeart/2005/8/layout/lProcess2"/>
    <dgm:cxn modelId="{F1624A23-BA5C-425F-B747-05BA869F505E}" type="presOf" srcId="{8AE41110-7B10-485A-8335-40DE6319DEB5}" destId="{BE601753-A0F0-4FDE-B710-73AFDAE0B4CD}" srcOrd="0" destOrd="0" presId="urn:microsoft.com/office/officeart/2005/8/layout/lProcess2"/>
    <dgm:cxn modelId="{79DDB336-FA9C-4003-BD9C-5166284BFE6A}" srcId="{A32B6435-7F97-46FF-B354-FE079D08CE98}" destId="{23618338-2A7A-4634-A599-3E23AA630AD9}" srcOrd="0" destOrd="0" parTransId="{E9474BDC-8B08-408F-914C-30456B439D5C}" sibTransId="{C02DF1E6-FDD6-4FEF-AC0C-3A1CE6196195}"/>
    <dgm:cxn modelId="{6DFBCF3B-BDC8-4358-80B4-E5412F3340A8}" type="presOf" srcId="{056435AD-A792-441A-BA45-A80E8A2FE716}" destId="{5156241F-8B6E-458D-B0C9-8F3AF845D8C2}" srcOrd="1" destOrd="0" presId="urn:microsoft.com/office/officeart/2005/8/layout/lProcess2"/>
    <dgm:cxn modelId="{108ACE5B-BD8E-4540-8094-C37B5B5F7839}" srcId="{12596F1C-5D90-4988-9167-0AAA6D4B6BEE}" destId="{A32B6435-7F97-46FF-B354-FE079D08CE98}" srcOrd="1" destOrd="0" parTransId="{58AFB6C2-AC33-4C55-8E08-D3FA1F921FF1}" sibTransId="{90DDA536-72B1-48FA-86E9-B510A4BF3715}"/>
    <dgm:cxn modelId="{9FF1974E-B1ED-4FE6-9EA5-E7DBD284FC8F}" type="presOf" srcId="{23618338-2A7A-4634-A599-3E23AA630AD9}" destId="{D57397AB-ED88-4B08-9AE5-FB42DDB9796E}" srcOrd="0" destOrd="0" presId="urn:microsoft.com/office/officeart/2005/8/layout/lProcess2"/>
    <dgm:cxn modelId="{64D1E55A-C9D0-4875-843B-D2E05AE4D350}" type="presOf" srcId="{FBD22339-0AD3-4F18-A4BB-597B75EB3DB0}" destId="{A270EC9F-568B-45BB-8992-E7CF8B66985C}" srcOrd="0" destOrd="0" presId="urn:microsoft.com/office/officeart/2005/8/layout/lProcess2"/>
    <dgm:cxn modelId="{48A9E38B-945A-41C8-8B21-25A6E91F8C47}" srcId="{12596F1C-5D90-4988-9167-0AAA6D4B6BEE}" destId="{056435AD-A792-441A-BA45-A80E8A2FE716}" srcOrd="0" destOrd="0" parTransId="{CDA5CB41-BF4F-4E3A-89EA-EDB22C46A2E9}" sibTransId="{7990A8A6-E7B5-4171-AC7A-CFBACADA7EB7}"/>
    <dgm:cxn modelId="{734B738F-7524-4507-90C8-2F57EF0BC374}" srcId="{056435AD-A792-441A-BA45-A80E8A2FE716}" destId="{FBD22339-0AD3-4F18-A4BB-597B75EB3DB0}" srcOrd="1" destOrd="0" parTransId="{F25CEFEA-C31B-4E80-92A1-5F97ECD9A547}" sibTransId="{9B541D79-AC05-4FCE-8A1B-68A129FB5791}"/>
    <dgm:cxn modelId="{C34A2B92-CE18-4A3D-83A4-7A04D412D397}" type="presOf" srcId="{12596F1C-5D90-4988-9167-0AAA6D4B6BEE}" destId="{E6804233-4440-4057-A512-0DD49E6CF02D}" srcOrd="0" destOrd="0" presId="urn:microsoft.com/office/officeart/2005/8/layout/lProcess2"/>
    <dgm:cxn modelId="{AFBBB499-11CB-4063-8A22-7821E761FDE9}" type="presOf" srcId="{1F4783B8-C617-4236-8309-C6379AFC7DE3}" destId="{A3C66AF2-318B-4F8D-85DF-BDF6A8F665C5}" srcOrd="0" destOrd="0" presId="urn:microsoft.com/office/officeart/2005/8/layout/lProcess2"/>
    <dgm:cxn modelId="{741EF89E-8FB9-495C-8BEF-CABC4B745407}" srcId="{A32B6435-7F97-46FF-B354-FE079D08CE98}" destId="{8AE41110-7B10-485A-8335-40DE6319DEB5}" srcOrd="2" destOrd="0" parTransId="{3DF5E8F2-1603-436A-A56F-7CA8EA2F6042}" sibTransId="{8C144D09-9B6C-4EC8-92D3-E423EA80E56C}"/>
    <dgm:cxn modelId="{94149BA3-C6B9-4E6C-91A1-A3CB6A1B86F7}" type="presOf" srcId="{AF675497-74D1-42B8-B8C2-F7DCC999AEED}" destId="{4D1CFFF4-65BF-40A3-8264-1D14F1D860B4}" srcOrd="0" destOrd="0" presId="urn:microsoft.com/office/officeart/2005/8/layout/lProcess2"/>
    <dgm:cxn modelId="{B68A9BC8-0279-4975-9409-9BB9B22FC1DD}" srcId="{A32B6435-7F97-46FF-B354-FE079D08CE98}" destId="{1F4783B8-C617-4236-8309-C6379AFC7DE3}" srcOrd="1" destOrd="0" parTransId="{9ECBB74D-2B6B-402D-ACA4-150FA133855A}" sibTransId="{3B7E4EC2-3883-4433-B70D-A421DEE1B3E4}"/>
    <dgm:cxn modelId="{0AC76297-735A-4611-BE65-022BA09091AB}" type="presParOf" srcId="{E6804233-4440-4057-A512-0DD49E6CF02D}" destId="{383A8CD0-2E44-43A8-A91F-A83F11EED18E}" srcOrd="0" destOrd="0" presId="urn:microsoft.com/office/officeart/2005/8/layout/lProcess2"/>
    <dgm:cxn modelId="{929CA60C-5E06-4F1B-BFB7-C343B12D8932}" type="presParOf" srcId="{383A8CD0-2E44-43A8-A91F-A83F11EED18E}" destId="{3E22853D-3B6E-436B-BEDE-6B345D9B9D38}" srcOrd="0" destOrd="0" presId="urn:microsoft.com/office/officeart/2005/8/layout/lProcess2"/>
    <dgm:cxn modelId="{1A7B9AF9-0845-4BF4-AB4A-0DD264EEDC04}" type="presParOf" srcId="{383A8CD0-2E44-43A8-A91F-A83F11EED18E}" destId="{5156241F-8B6E-458D-B0C9-8F3AF845D8C2}" srcOrd="1" destOrd="0" presId="urn:microsoft.com/office/officeart/2005/8/layout/lProcess2"/>
    <dgm:cxn modelId="{97725721-1CE1-43CC-BE91-DC04D467C26F}" type="presParOf" srcId="{383A8CD0-2E44-43A8-A91F-A83F11EED18E}" destId="{55C25086-D285-4FF2-A5D2-381E67B86B38}" srcOrd="2" destOrd="0" presId="urn:microsoft.com/office/officeart/2005/8/layout/lProcess2"/>
    <dgm:cxn modelId="{7BED09F2-B6E8-4E0E-8D54-6DB29539805B}" type="presParOf" srcId="{55C25086-D285-4FF2-A5D2-381E67B86B38}" destId="{9198EFE8-DE98-478B-B2E1-F80F629CB8A3}" srcOrd="0" destOrd="0" presId="urn:microsoft.com/office/officeart/2005/8/layout/lProcess2"/>
    <dgm:cxn modelId="{8D4FD547-455C-4B0B-916A-ED72B9A7EC4A}" type="presParOf" srcId="{9198EFE8-DE98-478B-B2E1-F80F629CB8A3}" destId="{4D1CFFF4-65BF-40A3-8264-1D14F1D860B4}" srcOrd="0" destOrd="0" presId="urn:microsoft.com/office/officeart/2005/8/layout/lProcess2"/>
    <dgm:cxn modelId="{B1A26FFC-1048-4D85-BE2F-988F6CD6B2BE}" type="presParOf" srcId="{9198EFE8-DE98-478B-B2E1-F80F629CB8A3}" destId="{EE971657-4BF8-4936-8280-B630610303DE}" srcOrd="1" destOrd="0" presId="urn:microsoft.com/office/officeart/2005/8/layout/lProcess2"/>
    <dgm:cxn modelId="{F40E8CD6-CD00-4723-A0A0-EBD7EA639888}" type="presParOf" srcId="{9198EFE8-DE98-478B-B2E1-F80F629CB8A3}" destId="{A270EC9F-568B-45BB-8992-E7CF8B66985C}" srcOrd="2" destOrd="0" presId="urn:microsoft.com/office/officeart/2005/8/layout/lProcess2"/>
    <dgm:cxn modelId="{C898CC72-0197-4670-9CAC-1793C00FE595}" type="presParOf" srcId="{E6804233-4440-4057-A512-0DD49E6CF02D}" destId="{5FAFF0ED-9826-4C09-9F89-B7ED055D9489}" srcOrd="1" destOrd="0" presId="urn:microsoft.com/office/officeart/2005/8/layout/lProcess2"/>
    <dgm:cxn modelId="{512123F9-8EAC-4103-AE79-0D4888E6C959}" type="presParOf" srcId="{E6804233-4440-4057-A512-0DD49E6CF02D}" destId="{55CA7970-D49B-42BF-A9AB-04D46CA145D4}" srcOrd="2" destOrd="0" presId="urn:microsoft.com/office/officeart/2005/8/layout/lProcess2"/>
    <dgm:cxn modelId="{9448463C-0407-46A5-A952-70035BF93351}" type="presParOf" srcId="{55CA7970-D49B-42BF-A9AB-04D46CA145D4}" destId="{FDF02E4E-C648-41EA-B2AD-37D379CB3C35}" srcOrd="0" destOrd="0" presId="urn:microsoft.com/office/officeart/2005/8/layout/lProcess2"/>
    <dgm:cxn modelId="{7BC86FE1-4C6E-471D-BB3B-F6B84E79894C}" type="presParOf" srcId="{55CA7970-D49B-42BF-A9AB-04D46CA145D4}" destId="{D691E0AF-58DA-44EC-9F3A-15AF633B940B}" srcOrd="1" destOrd="0" presId="urn:microsoft.com/office/officeart/2005/8/layout/lProcess2"/>
    <dgm:cxn modelId="{A2371795-F135-49E4-B2CA-3B0B8B4CB837}" type="presParOf" srcId="{55CA7970-D49B-42BF-A9AB-04D46CA145D4}" destId="{863C6FB3-3B43-435B-8A3E-577654E8D3FE}" srcOrd="2" destOrd="0" presId="urn:microsoft.com/office/officeart/2005/8/layout/lProcess2"/>
    <dgm:cxn modelId="{D4F08AAA-CD89-4DA9-A840-862EEF9C2431}" type="presParOf" srcId="{863C6FB3-3B43-435B-8A3E-577654E8D3FE}" destId="{A5216444-4F5D-4064-A63E-94F4D19BE6C2}" srcOrd="0" destOrd="0" presId="urn:microsoft.com/office/officeart/2005/8/layout/lProcess2"/>
    <dgm:cxn modelId="{4DAB9A14-D5B3-4FF1-9E63-1327E734821C}" type="presParOf" srcId="{A5216444-4F5D-4064-A63E-94F4D19BE6C2}" destId="{D57397AB-ED88-4B08-9AE5-FB42DDB9796E}" srcOrd="0" destOrd="0" presId="urn:microsoft.com/office/officeart/2005/8/layout/lProcess2"/>
    <dgm:cxn modelId="{55BE377E-1812-4FAE-A431-987140F39CF6}" type="presParOf" srcId="{A5216444-4F5D-4064-A63E-94F4D19BE6C2}" destId="{FC9481C6-B0CA-49C9-8DD7-A7B81736A2C9}" srcOrd="1" destOrd="0" presId="urn:microsoft.com/office/officeart/2005/8/layout/lProcess2"/>
    <dgm:cxn modelId="{3C07C960-357B-4545-BB8C-175946D367C8}" type="presParOf" srcId="{A5216444-4F5D-4064-A63E-94F4D19BE6C2}" destId="{A3C66AF2-318B-4F8D-85DF-BDF6A8F665C5}" srcOrd="2" destOrd="0" presId="urn:microsoft.com/office/officeart/2005/8/layout/lProcess2"/>
    <dgm:cxn modelId="{87AC4EDD-D6FD-489C-9A95-0346A0BFD2C1}" type="presParOf" srcId="{A5216444-4F5D-4064-A63E-94F4D19BE6C2}" destId="{1D2CCB09-E162-470F-B233-0B46AC3CFD6F}" srcOrd="3" destOrd="0" presId="urn:microsoft.com/office/officeart/2005/8/layout/lProcess2"/>
    <dgm:cxn modelId="{CA4D9589-7153-4932-A4CD-F22E966C06F3}" type="presParOf" srcId="{A5216444-4F5D-4064-A63E-94F4D19BE6C2}" destId="{BE601753-A0F0-4FDE-B710-73AFDAE0B4C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3423D6-68BD-439A-93E2-204719073BF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8DDB9-A6A2-4975-9EE1-B6E7C4DCFDB1}">
      <dgm:prSet phldrT="[Text]" phldr="0"/>
      <dgm:spPr/>
      <dgm:t>
        <a:bodyPr/>
        <a:lstStyle/>
        <a:p>
          <a:pPr rtl="0"/>
          <a:r>
            <a:rPr lang="en-US">
              <a:latin typeface="Century Gothic" panose="020F0302020204030204"/>
            </a:rPr>
            <a:t>En Vivo</a:t>
          </a:r>
          <a:endParaRPr lang="en-US"/>
        </a:p>
      </dgm:t>
    </dgm:pt>
    <dgm:pt modelId="{509CFF2C-FA8D-4AAE-97AC-366B604E2D6D}" type="parTrans" cxnId="{F24F9B84-3273-4155-ABE3-338971574B88}">
      <dgm:prSet/>
      <dgm:spPr/>
      <dgm:t>
        <a:bodyPr/>
        <a:lstStyle/>
        <a:p>
          <a:endParaRPr lang="en-US"/>
        </a:p>
      </dgm:t>
    </dgm:pt>
    <dgm:pt modelId="{C53632AB-8078-4B55-A624-B19469601987}" type="sibTrans" cxnId="{F24F9B84-3273-4155-ABE3-338971574B88}">
      <dgm:prSet/>
      <dgm:spPr/>
      <dgm:t>
        <a:bodyPr/>
        <a:lstStyle/>
        <a:p>
          <a:endParaRPr lang="en-US"/>
        </a:p>
      </dgm:t>
    </dgm:pt>
    <dgm:pt modelId="{3D47386F-0010-4507-9ED1-7B9770003E7A}">
      <dgm:prSet phldrT="[Text]" phldr="0"/>
      <dgm:spPr/>
      <dgm:t>
        <a:bodyPr/>
        <a:lstStyle/>
        <a:p>
          <a:pPr rtl="0"/>
          <a:r>
            <a:rPr lang="en-US" err="1">
              <a:latin typeface="Century Gothic" panose="020F0302020204030204"/>
            </a:rPr>
            <a:t>Puesta</a:t>
          </a:r>
          <a:r>
            <a:rPr lang="en-US">
              <a:latin typeface="Century Gothic" panose="020F0302020204030204"/>
            </a:rPr>
            <a:t> </a:t>
          </a:r>
          <a:r>
            <a:rPr lang="en-US" err="1">
              <a:latin typeface="Century Gothic" panose="020F0302020204030204"/>
            </a:rPr>
            <a:t>en</a:t>
          </a:r>
          <a:r>
            <a:rPr lang="en-US">
              <a:latin typeface="Century Gothic" panose="020F0302020204030204"/>
            </a:rPr>
            <a:t> </a:t>
          </a:r>
          <a:r>
            <a:rPr lang="en-US" err="1">
              <a:latin typeface="Century Gothic" panose="020F0302020204030204"/>
            </a:rPr>
            <a:t>marcha</a:t>
          </a:r>
          <a:r>
            <a:rPr lang="en-US">
              <a:latin typeface="Century Gothic" panose="020F0302020204030204"/>
            </a:rPr>
            <a:t> c del </a:t>
          </a:r>
          <a:r>
            <a:rPr lang="en-US" err="1">
              <a:latin typeface="Century Gothic" panose="020F0302020204030204"/>
            </a:rPr>
            <a:t>proyecto</a:t>
          </a:r>
          <a:r>
            <a:rPr lang="en-US">
              <a:latin typeface="Century Gothic" panose="020F0302020204030204"/>
            </a:rPr>
            <a:t>.</a:t>
          </a:r>
        </a:p>
      </dgm:t>
    </dgm:pt>
    <dgm:pt modelId="{1E5F1C2F-1308-417C-8775-75F0045499D4}" type="parTrans" cxnId="{92F54BA4-7735-4694-8A4D-5838EDE9ED93}">
      <dgm:prSet/>
      <dgm:spPr/>
      <dgm:t>
        <a:bodyPr/>
        <a:lstStyle/>
        <a:p>
          <a:endParaRPr lang="en-US"/>
        </a:p>
      </dgm:t>
    </dgm:pt>
    <dgm:pt modelId="{E7CD8ED0-E7E4-4694-A3AF-D085C67A8412}" type="sibTrans" cxnId="{92F54BA4-7735-4694-8A4D-5838EDE9ED93}">
      <dgm:prSet/>
      <dgm:spPr/>
      <dgm:t>
        <a:bodyPr/>
        <a:lstStyle/>
        <a:p>
          <a:endParaRPr lang="en-US"/>
        </a:p>
      </dgm:t>
    </dgm:pt>
    <dgm:pt modelId="{C27F51F4-6B0D-4F8F-B6A7-07D7372DE397}">
      <dgm:prSet phldrT="[Text]" phldr="0"/>
      <dgm:spPr/>
      <dgm:t>
        <a:bodyPr/>
        <a:lstStyle/>
        <a:p>
          <a:pPr rtl="0"/>
          <a:r>
            <a:rPr lang="en-US" err="1">
              <a:latin typeface="Century Gothic" panose="020F0302020204030204"/>
            </a:rPr>
            <a:t>Generación</a:t>
          </a:r>
          <a:r>
            <a:rPr lang="en-US">
              <a:latin typeface="Century Gothic" panose="020F0302020204030204"/>
            </a:rPr>
            <a:t> de </a:t>
          </a:r>
          <a:r>
            <a:rPr lang="en-US" err="1">
              <a:latin typeface="Century Gothic" panose="020F0302020204030204"/>
            </a:rPr>
            <a:t>Interes</a:t>
          </a:r>
          <a:r>
            <a:rPr lang="en-US">
              <a:latin typeface="Century Gothic" panose="020F0302020204030204"/>
            </a:rPr>
            <a:t>.</a:t>
          </a:r>
          <a:endParaRPr lang="en-US"/>
        </a:p>
      </dgm:t>
    </dgm:pt>
    <dgm:pt modelId="{86FE11BC-3033-49BF-ADA8-6D571B2450AB}" type="parTrans" cxnId="{87EB91A5-970D-4B03-BCF1-27B22552D243}">
      <dgm:prSet/>
      <dgm:spPr/>
      <dgm:t>
        <a:bodyPr/>
        <a:lstStyle/>
        <a:p>
          <a:endParaRPr lang="en-US"/>
        </a:p>
      </dgm:t>
    </dgm:pt>
    <dgm:pt modelId="{17A9B452-1079-4EE6-8506-27AD15709CE1}" type="sibTrans" cxnId="{87EB91A5-970D-4B03-BCF1-27B22552D243}">
      <dgm:prSet/>
      <dgm:spPr/>
      <dgm:t>
        <a:bodyPr/>
        <a:lstStyle/>
        <a:p>
          <a:endParaRPr lang="en-US"/>
        </a:p>
      </dgm:t>
    </dgm:pt>
    <dgm:pt modelId="{FF0BC295-AE9B-4842-B56A-84E258CF842F}">
      <dgm:prSet phldrT="[Text]" phldr="0"/>
      <dgm:spPr/>
      <dgm:t>
        <a:bodyPr/>
        <a:lstStyle/>
        <a:p>
          <a:r>
            <a:rPr lang="en-US">
              <a:latin typeface="Century Gothic" panose="020F0302020204030204"/>
            </a:rPr>
            <a:t>Marketing</a:t>
          </a:r>
          <a:endParaRPr lang="en-US"/>
        </a:p>
      </dgm:t>
    </dgm:pt>
    <dgm:pt modelId="{CE2471F6-6B7F-4AA0-8EFE-F5C8286F45B5}" type="parTrans" cxnId="{B6800CB5-7527-4CD5-BF5C-43171094D6B7}">
      <dgm:prSet/>
      <dgm:spPr/>
      <dgm:t>
        <a:bodyPr/>
        <a:lstStyle/>
        <a:p>
          <a:endParaRPr lang="en-US"/>
        </a:p>
      </dgm:t>
    </dgm:pt>
    <dgm:pt modelId="{774C377D-B757-4BC8-8120-445B9722DAC0}" type="sibTrans" cxnId="{B6800CB5-7527-4CD5-BF5C-43171094D6B7}">
      <dgm:prSet/>
      <dgm:spPr/>
      <dgm:t>
        <a:bodyPr/>
        <a:lstStyle/>
        <a:p>
          <a:endParaRPr lang="en-US"/>
        </a:p>
      </dgm:t>
    </dgm:pt>
    <dgm:pt modelId="{370C1F37-4C63-4718-A316-C1051043DB11}">
      <dgm:prSet phldrT="[Text]" phldr="0"/>
      <dgm:spPr/>
      <dgm:t>
        <a:bodyPr/>
        <a:lstStyle/>
        <a:p>
          <a:r>
            <a:rPr lang="en-US" err="1">
              <a:latin typeface="Century Gothic" panose="020F0302020204030204"/>
            </a:rPr>
            <a:t>Revisión</a:t>
          </a:r>
          <a:r>
            <a:rPr lang="en-US">
              <a:latin typeface="Century Gothic" panose="020F0302020204030204"/>
            </a:rPr>
            <a:t>.</a:t>
          </a:r>
          <a:endParaRPr lang="en-US"/>
        </a:p>
      </dgm:t>
    </dgm:pt>
    <dgm:pt modelId="{2406A755-D43C-4C08-9FEB-45D17CFA1459}" type="parTrans" cxnId="{C868D0F2-9DD4-41CA-89CC-21B9D5DED8C6}">
      <dgm:prSet/>
      <dgm:spPr/>
      <dgm:t>
        <a:bodyPr/>
        <a:lstStyle/>
        <a:p>
          <a:endParaRPr lang="en-US"/>
        </a:p>
      </dgm:t>
    </dgm:pt>
    <dgm:pt modelId="{5A21449D-DF7D-4FFC-99D6-42920EB05A45}" type="sibTrans" cxnId="{C868D0F2-9DD4-41CA-89CC-21B9D5DED8C6}">
      <dgm:prSet/>
      <dgm:spPr/>
      <dgm:t>
        <a:bodyPr/>
        <a:lstStyle/>
        <a:p>
          <a:endParaRPr lang="en-US"/>
        </a:p>
      </dgm:t>
    </dgm:pt>
    <dgm:pt modelId="{C1FD92EF-BF4C-4DDA-ADFF-B4B5DD7D2300}">
      <dgm:prSet phldr="0"/>
      <dgm:spPr/>
      <dgm:t>
        <a:bodyPr/>
        <a:lstStyle/>
        <a:p>
          <a:pPr rtl="0"/>
          <a:r>
            <a:rPr lang="en-US">
              <a:latin typeface="Century Gothic" panose="020F0302020204030204"/>
            </a:rPr>
            <a:t>Plan de Comunicación</a:t>
          </a:r>
          <a:endParaRPr lang="en-US"/>
        </a:p>
      </dgm:t>
    </dgm:pt>
    <dgm:pt modelId="{B86DE397-16BC-4FD6-B59F-AD8A25D3F08D}" type="parTrans" cxnId="{A662B510-8CB5-453D-B375-36DD22369A8E}">
      <dgm:prSet/>
      <dgm:spPr/>
      <dgm:t>
        <a:bodyPr/>
        <a:lstStyle/>
        <a:p>
          <a:endParaRPr lang="en-US"/>
        </a:p>
      </dgm:t>
    </dgm:pt>
    <dgm:pt modelId="{44707883-1F3F-4CBA-B89D-8B48A414CB53}" type="sibTrans" cxnId="{A662B510-8CB5-453D-B375-36DD22369A8E}">
      <dgm:prSet/>
      <dgm:spPr/>
      <dgm:t>
        <a:bodyPr/>
        <a:lstStyle/>
        <a:p>
          <a:endParaRPr lang="en-US"/>
        </a:p>
      </dgm:t>
    </dgm:pt>
    <dgm:pt modelId="{FC048DD4-4695-4472-9DFA-CA450A1A0FE9}">
      <dgm:prSet phldr="0"/>
      <dgm:spPr/>
      <dgm:t>
        <a:bodyPr/>
        <a:lstStyle/>
        <a:p>
          <a:pPr rtl="0"/>
          <a:r>
            <a:rPr lang="en-US" err="1">
              <a:latin typeface="Century Gothic" panose="020F0302020204030204"/>
            </a:rPr>
            <a:t>Entorno</a:t>
          </a:r>
          <a:r>
            <a:rPr lang="en-US">
              <a:latin typeface="Century Gothic" panose="020F0302020204030204"/>
            </a:rPr>
            <a:t>.</a:t>
          </a:r>
        </a:p>
      </dgm:t>
    </dgm:pt>
    <dgm:pt modelId="{CA82B650-1C0E-4C61-8AB0-E7DF8B413B9C}" type="parTrans" cxnId="{F9FBFA45-74DA-499B-97AB-8BA693468F10}">
      <dgm:prSet/>
      <dgm:spPr/>
      <dgm:t>
        <a:bodyPr/>
        <a:lstStyle/>
        <a:p>
          <a:endParaRPr lang="en-US"/>
        </a:p>
      </dgm:t>
    </dgm:pt>
    <dgm:pt modelId="{9E942724-7E85-4A19-983B-8D29F61FBCC7}" type="sibTrans" cxnId="{F9FBFA45-74DA-499B-97AB-8BA693468F10}">
      <dgm:prSet/>
      <dgm:spPr/>
      <dgm:t>
        <a:bodyPr/>
        <a:lstStyle/>
        <a:p>
          <a:endParaRPr lang="en-US"/>
        </a:p>
      </dgm:t>
    </dgm:pt>
    <dgm:pt modelId="{B7AE36C2-CC79-4311-87CC-9FB925F8C8FF}">
      <dgm:prSet phldr="0"/>
      <dgm:spPr/>
      <dgm:t>
        <a:bodyPr/>
        <a:lstStyle/>
        <a:p>
          <a:pPr rtl="0"/>
          <a:r>
            <a:rPr lang="en-US">
              <a:latin typeface="Century Gothic" panose="020F0302020204030204"/>
            </a:rPr>
            <a:t>La solución.</a:t>
          </a:r>
        </a:p>
      </dgm:t>
    </dgm:pt>
    <dgm:pt modelId="{AB6F862B-4E36-4996-952F-F94434FD7FF1}" type="parTrans" cxnId="{EC5FDE25-B1E9-42D5-B488-1492DBACE1CF}">
      <dgm:prSet/>
      <dgm:spPr/>
      <dgm:t>
        <a:bodyPr/>
        <a:lstStyle/>
        <a:p>
          <a:endParaRPr lang="en-US"/>
        </a:p>
      </dgm:t>
    </dgm:pt>
    <dgm:pt modelId="{A70520C9-A655-4966-AD50-DE9CF2F325F1}" type="sibTrans" cxnId="{EC5FDE25-B1E9-42D5-B488-1492DBACE1CF}">
      <dgm:prSet/>
      <dgm:spPr/>
      <dgm:t>
        <a:bodyPr/>
        <a:lstStyle/>
        <a:p>
          <a:endParaRPr lang="en-US"/>
        </a:p>
      </dgm:t>
    </dgm:pt>
    <dgm:pt modelId="{31A1D6E6-DC9D-4BA9-AC70-2ACEFC26253E}">
      <dgm:prSet phldr="0"/>
      <dgm:spPr/>
      <dgm:t>
        <a:bodyPr/>
        <a:lstStyle/>
        <a:p>
          <a:r>
            <a:rPr lang="en-US">
              <a:latin typeface="Century Gothic" panose="020F0302020204030204"/>
            </a:rPr>
            <a:t>Preparación</a:t>
          </a:r>
        </a:p>
      </dgm:t>
    </dgm:pt>
    <dgm:pt modelId="{CAFF007E-00CC-480D-9A40-42AE9921D40D}" type="parTrans" cxnId="{100D1EC7-4A8A-4813-8644-140056A33A22}">
      <dgm:prSet/>
      <dgm:spPr/>
      <dgm:t>
        <a:bodyPr/>
        <a:lstStyle/>
        <a:p>
          <a:endParaRPr lang="en-US"/>
        </a:p>
      </dgm:t>
    </dgm:pt>
    <dgm:pt modelId="{5F958B2A-DD25-4EF3-AA6E-E0F55A0E11E6}" type="sibTrans" cxnId="{100D1EC7-4A8A-4813-8644-140056A33A22}">
      <dgm:prSet/>
      <dgm:spPr/>
      <dgm:t>
        <a:bodyPr/>
        <a:lstStyle/>
        <a:p>
          <a:endParaRPr lang="en-US"/>
        </a:p>
      </dgm:t>
    </dgm:pt>
    <dgm:pt modelId="{D4E8E252-7C0D-4276-B65F-AFDAE05197B4}" type="pres">
      <dgm:prSet presAssocID="{383423D6-68BD-439A-93E2-204719073BF5}" presName="linearFlow" presStyleCnt="0">
        <dgm:presLayoutVars>
          <dgm:dir/>
          <dgm:animLvl val="lvl"/>
          <dgm:resizeHandles val="exact"/>
        </dgm:presLayoutVars>
      </dgm:prSet>
      <dgm:spPr/>
    </dgm:pt>
    <dgm:pt modelId="{C30DD482-B7BE-4B5F-9EAE-1ED833DE9C59}" type="pres">
      <dgm:prSet presAssocID="{1FF8DDB9-A6A2-4975-9EE1-B6E7C4DCFDB1}" presName="composite" presStyleCnt="0"/>
      <dgm:spPr/>
    </dgm:pt>
    <dgm:pt modelId="{AB51A2CC-012D-409F-912F-93399E479332}" type="pres">
      <dgm:prSet presAssocID="{1FF8DDB9-A6A2-4975-9EE1-B6E7C4DCFDB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C26FBF9-2620-4B89-B603-A6C0BC3E7CC2}" type="pres">
      <dgm:prSet presAssocID="{1FF8DDB9-A6A2-4975-9EE1-B6E7C4DCFDB1}" presName="parSh" presStyleLbl="node1" presStyleIdx="0" presStyleCnt="3"/>
      <dgm:spPr/>
    </dgm:pt>
    <dgm:pt modelId="{F929A815-74A6-4747-AC24-FDFF274A93D5}" type="pres">
      <dgm:prSet presAssocID="{1FF8DDB9-A6A2-4975-9EE1-B6E7C4DCFDB1}" presName="desTx" presStyleLbl="fgAcc1" presStyleIdx="0" presStyleCnt="3">
        <dgm:presLayoutVars>
          <dgm:bulletEnabled val="1"/>
        </dgm:presLayoutVars>
      </dgm:prSet>
      <dgm:spPr/>
    </dgm:pt>
    <dgm:pt modelId="{BF97363C-AE02-46BE-8A59-4CDFEB722944}" type="pres">
      <dgm:prSet presAssocID="{C53632AB-8078-4B55-A624-B19469601987}" presName="sibTrans" presStyleLbl="sibTrans2D1" presStyleIdx="0" presStyleCnt="2"/>
      <dgm:spPr/>
    </dgm:pt>
    <dgm:pt modelId="{126E4845-5E92-4F38-9F2B-23C96B11C878}" type="pres">
      <dgm:prSet presAssocID="{C53632AB-8078-4B55-A624-B19469601987}" presName="connTx" presStyleLbl="sibTrans2D1" presStyleIdx="0" presStyleCnt="2"/>
      <dgm:spPr/>
    </dgm:pt>
    <dgm:pt modelId="{263CE534-E1F1-492D-9739-413A83E18955}" type="pres">
      <dgm:prSet presAssocID="{C1FD92EF-BF4C-4DDA-ADFF-B4B5DD7D2300}" presName="composite" presStyleCnt="0"/>
      <dgm:spPr/>
    </dgm:pt>
    <dgm:pt modelId="{180E471D-F921-4273-8989-FF19AE689B15}" type="pres">
      <dgm:prSet presAssocID="{C1FD92EF-BF4C-4DDA-ADFF-B4B5DD7D23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AB41E7F-5A78-46EB-B610-3F6703E23E95}" type="pres">
      <dgm:prSet presAssocID="{C1FD92EF-BF4C-4DDA-ADFF-B4B5DD7D2300}" presName="parSh" presStyleLbl="node1" presStyleIdx="1" presStyleCnt="3"/>
      <dgm:spPr/>
    </dgm:pt>
    <dgm:pt modelId="{D83148FC-9230-44EE-8A17-543E2D0760E0}" type="pres">
      <dgm:prSet presAssocID="{C1FD92EF-BF4C-4DDA-ADFF-B4B5DD7D2300}" presName="desTx" presStyleLbl="fgAcc1" presStyleIdx="1" presStyleCnt="3">
        <dgm:presLayoutVars>
          <dgm:bulletEnabled val="1"/>
        </dgm:presLayoutVars>
      </dgm:prSet>
      <dgm:spPr/>
    </dgm:pt>
    <dgm:pt modelId="{6CED2037-BD70-4CD1-842C-112DF2BBF776}" type="pres">
      <dgm:prSet presAssocID="{44707883-1F3F-4CBA-B89D-8B48A414CB53}" presName="sibTrans" presStyleLbl="sibTrans2D1" presStyleIdx="1" presStyleCnt="2"/>
      <dgm:spPr/>
    </dgm:pt>
    <dgm:pt modelId="{F48AF68A-02D2-4889-B532-8EFC3518C461}" type="pres">
      <dgm:prSet presAssocID="{44707883-1F3F-4CBA-B89D-8B48A414CB53}" presName="connTx" presStyleLbl="sibTrans2D1" presStyleIdx="1" presStyleCnt="2"/>
      <dgm:spPr/>
    </dgm:pt>
    <dgm:pt modelId="{BB414919-5D5D-4F1F-A360-8406F916BA14}" type="pres">
      <dgm:prSet presAssocID="{370C1F37-4C63-4718-A316-C1051043DB11}" presName="composite" presStyleCnt="0"/>
      <dgm:spPr/>
    </dgm:pt>
    <dgm:pt modelId="{F04B91AC-4A77-4292-98A8-2E2AC1B32B88}" type="pres">
      <dgm:prSet presAssocID="{370C1F37-4C63-4718-A316-C1051043DB1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E2DE49E-1BE1-4DA7-A53E-ACE71A9DAE79}" type="pres">
      <dgm:prSet presAssocID="{370C1F37-4C63-4718-A316-C1051043DB11}" presName="parSh" presStyleLbl="node1" presStyleIdx="2" presStyleCnt="3"/>
      <dgm:spPr/>
    </dgm:pt>
    <dgm:pt modelId="{11532EA0-56CC-49A7-BA1B-8BDFA407788A}" type="pres">
      <dgm:prSet presAssocID="{370C1F37-4C63-4718-A316-C1051043DB1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2D1B002-EBD9-40EB-B66D-257C0B52BA1E}" type="presOf" srcId="{FF0BC295-AE9B-4842-B56A-84E258CF842F}" destId="{D83148FC-9230-44EE-8A17-543E2D0760E0}" srcOrd="0" destOrd="1" presId="urn:microsoft.com/office/officeart/2005/8/layout/process3"/>
    <dgm:cxn modelId="{A662B510-8CB5-453D-B375-36DD22369A8E}" srcId="{383423D6-68BD-439A-93E2-204719073BF5}" destId="{C1FD92EF-BF4C-4DDA-ADFF-B4B5DD7D2300}" srcOrd="1" destOrd="0" parTransId="{B86DE397-16BC-4FD6-B59F-AD8A25D3F08D}" sibTransId="{44707883-1F3F-4CBA-B89D-8B48A414CB53}"/>
    <dgm:cxn modelId="{EC5FDE25-B1E9-42D5-B488-1492DBACE1CF}" srcId="{370C1F37-4C63-4718-A316-C1051043DB11}" destId="{B7AE36C2-CC79-4311-87CC-9FB925F8C8FF}" srcOrd="1" destOrd="0" parTransId="{AB6F862B-4E36-4996-952F-F94434FD7FF1}" sibTransId="{A70520C9-A655-4966-AD50-DE9CF2F325F1}"/>
    <dgm:cxn modelId="{5BDDE93B-F5EB-4534-9A76-BF3D84BD5F33}" type="presOf" srcId="{3D47386F-0010-4507-9ED1-7B9770003E7A}" destId="{F929A815-74A6-4747-AC24-FDFF274A93D5}" srcOrd="0" destOrd="0" presId="urn:microsoft.com/office/officeart/2005/8/layout/process3"/>
    <dgm:cxn modelId="{F9FBFA45-74DA-499B-97AB-8BA693468F10}" srcId="{370C1F37-4C63-4718-A316-C1051043DB11}" destId="{FC048DD4-4695-4472-9DFA-CA450A1A0FE9}" srcOrd="0" destOrd="0" parTransId="{CA82B650-1C0E-4C61-8AB0-E7DF8B413B9C}" sibTransId="{9E942724-7E85-4A19-983B-8D29F61FBCC7}"/>
    <dgm:cxn modelId="{09EA2768-B3B3-4D2D-8118-99F592EDE21D}" type="presOf" srcId="{44707883-1F3F-4CBA-B89D-8B48A414CB53}" destId="{6CED2037-BD70-4CD1-842C-112DF2BBF776}" srcOrd="0" destOrd="0" presId="urn:microsoft.com/office/officeart/2005/8/layout/process3"/>
    <dgm:cxn modelId="{51489A4F-029A-4D66-9A8A-DA877B890D04}" type="presOf" srcId="{B7AE36C2-CC79-4311-87CC-9FB925F8C8FF}" destId="{11532EA0-56CC-49A7-BA1B-8BDFA407788A}" srcOrd="0" destOrd="1" presId="urn:microsoft.com/office/officeart/2005/8/layout/process3"/>
    <dgm:cxn modelId="{74F1F374-124F-422C-90D5-8E4E466F6CF6}" type="presOf" srcId="{C1FD92EF-BF4C-4DDA-ADFF-B4B5DD7D2300}" destId="{180E471D-F921-4273-8989-FF19AE689B15}" srcOrd="0" destOrd="0" presId="urn:microsoft.com/office/officeart/2005/8/layout/process3"/>
    <dgm:cxn modelId="{F24F9B84-3273-4155-ABE3-338971574B88}" srcId="{383423D6-68BD-439A-93E2-204719073BF5}" destId="{1FF8DDB9-A6A2-4975-9EE1-B6E7C4DCFDB1}" srcOrd="0" destOrd="0" parTransId="{509CFF2C-FA8D-4AAE-97AC-366B604E2D6D}" sibTransId="{C53632AB-8078-4B55-A624-B19469601987}"/>
    <dgm:cxn modelId="{BB20F589-79A8-46FD-ABB2-A7D02CF5BDBB}" type="presOf" srcId="{44707883-1F3F-4CBA-B89D-8B48A414CB53}" destId="{F48AF68A-02D2-4889-B532-8EFC3518C461}" srcOrd="1" destOrd="0" presId="urn:microsoft.com/office/officeart/2005/8/layout/process3"/>
    <dgm:cxn modelId="{9F89DC96-87A1-48E9-991D-38B0389965FC}" type="presOf" srcId="{C53632AB-8078-4B55-A624-B19469601987}" destId="{BF97363C-AE02-46BE-8A59-4CDFEB722944}" srcOrd="0" destOrd="0" presId="urn:microsoft.com/office/officeart/2005/8/layout/process3"/>
    <dgm:cxn modelId="{2255FD96-9CAC-4B4C-A824-A9F0F6CF4496}" type="presOf" srcId="{31A1D6E6-DC9D-4BA9-AC70-2ACEFC26253E}" destId="{11532EA0-56CC-49A7-BA1B-8BDFA407788A}" srcOrd="0" destOrd="2" presId="urn:microsoft.com/office/officeart/2005/8/layout/process3"/>
    <dgm:cxn modelId="{7D95F4A2-2723-4A37-A02E-CB4021B09299}" type="presOf" srcId="{1FF8DDB9-A6A2-4975-9EE1-B6E7C4DCFDB1}" destId="{AC26FBF9-2620-4B89-B603-A6C0BC3E7CC2}" srcOrd="1" destOrd="0" presId="urn:microsoft.com/office/officeart/2005/8/layout/process3"/>
    <dgm:cxn modelId="{92F54BA4-7735-4694-8A4D-5838EDE9ED93}" srcId="{1FF8DDB9-A6A2-4975-9EE1-B6E7C4DCFDB1}" destId="{3D47386F-0010-4507-9ED1-7B9770003E7A}" srcOrd="0" destOrd="0" parTransId="{1E5F1C2F-1308-417C-8775-75F0045499D4}" sibTransId="{E7CD8ED0-E7E4-4694-A3AF-D085C67A8412}"/>
    <dgm:cxn modelId="{87EB91A5-970D-4B03-BCF1-27B22552D243}" srcId="{C1FD92EF-BF4C-4DDA-ADFF-B4B5DD7D2300}" destId="{C27F51F4-6B0D-4F8F-B6A7-07D7372DE397}" srcOrd="0" destOrd="0" parTransId="{86FE11BC-3033-49BF-ADA8-6D571B2450AB}" sibTransId="{17A9B452-1079-4EE6-8506-27AD15709CE1}"/>
    <dgm:cxn modelId="{E7B34DA6-E68C-456F-B49E-0A0B05EABF55}" type="presOf" srcId="{C53632AB-8078-4B55-A624-B19469601987}" destId="{126E4845-5E92-4F38-9F2B-23C96B11C878}" srcOrd="1" destOrd="0" presId="urn:microsoft.com/office/officeart/2005/8/layout/process3"/>
    <dgm:cxn modelId="{67E59AAB-E2E3-447C-9330-7A59FC423FA7}" type="presOf" srcId="{370C1F37-4C63-4718-A316-C1051043DB11}" destId="{FE2DE49E-1BE1-4DA7-A53E-ACE71A9DAE79}" srcOrd="1" destOrd="0" presId="urn:microsoft.com/office/officeart/2005/8/layout/process3"/>
    <dgm:cxn modelId="{B6800CB5-7527-4CD5-BF5C-43171094D6B7}" srcId="{C1FD92EF-BF4C-4DDA-ADFF-B4B5DD7D2300}" destId="{FF0BC295-AE9B-4842-B56A-84E258CF842F}" srcOrd="1" destOrd="0" parTransId="{CE2471F6-6B7F-4AA0-8EFE-F5C8286F45B5}" sibTransId="{774C377D-B757-4BC8-8120-445B9722DAC0}"/>
    <dgm:cxn modelId="{CA3960C2-0B93-4BA3-BC9D-FE1E142944D0}" type="presOf" srcId="{383423D6-68BD-439A-93E2-204719073BF5}" destId="{D4E8E252-7C0D-4276-B65F-AFDAE05197B4}" srcOrd="0" destOrd="0" presId="urn:microsoft.com/office/officeart/2005/8/layout/process3"/>
    <dgm:cxn modelId="{100D1EC7-4A8A-4813-8644-140056A33A22}" srcId="{370C1F37-4C63-4718-A316-C1051043DB11}" destId="{31A1D6E6-DC9D-4BA9-AC70-2ACEFC26253E}" srcOrd="2" destOrd="0" parTransId="{CAFF007E-00CC-480D-9A40-42AE9921D40D}" sibTransId="{5F958B2A-DD25-4EF3-AA6E-E0F55A0E11E6}"/>
    <dgm:cxn modelId="{8F7D85D4-5615-424D-8642-61FE562FB101}" type="presOf" srcId="{370C1F37-4C63-4718-A316-C1051043DB11}" destId="{F04B91AC-4A77-4292-98A8-2E2AC1B32B88}" srcOrd="0" destOrd="0" presId="urn:microsoft.com/office/officeart/2005/8/layout/process3"/>
    <dgm:cxn modelId="{A638FFD8-82D0-4AB3-BBE1-8E04E77F8627}" type="presOf" srcId="{1FF8DDB9-A6A2-4975-9EE1-B6E7C4DCFDB1}" destId="{AB51A2CC-012D-409F-912F-93399E479332}" srcOrd="0" destOrd="0" presId="urn:microsoft.com/office/officeart/2005/8/layout/process3"/>
    <dgm:cxn modelId="{7B9B52E2-B56E-4559-AB1A-DFCFC68B43E9}" type="presOf" srcId="{C1FD92EF-BF4C-4DDA-ADFF-B4B5DD7D2300}" destId="{9AB41E7F-5A78-46EB-B610-3F6703E23E95}" srcOrd="1" destOrd="0" presId="urn:microsoft.com/office/officeart/2005/8/layout/process3"/>
    <dgm:cxn modelId="{0D04D9E8-58B1-4D1A-BC12-A8CD0C629115}" type="presOf" srcId="{C27F51F4-6B0D-4F8F-B6A7-07D7372DE397}" destId="{D83148FC-9230-44EE-8A17-543E2D0760E0}" srcOrd="0" destOrd="0" presId="urn:microsoft.com/office/officeart/2005/8/layout/process3"/>
    <dgm:cxn modelId="{C868D0F2-9DD4-41CA-89CC-21B9D5DED8C6}" srcId="{383423D6-68BD-439A-93E2-204719073BF5}" destId="{370C1F37-4C63-4718-A316-C1051043DB11}" srcOrd="2" destOrd="0" parTransId="{2406A755-D43C-4C08-9FEB-45D17CFA1459}" sibTransId="{5A21449D-DF7D-4FFC-99D6-42920EB05A45}"/>
    <dgm:cxn modelId="{5BD3E9FF-1BEF-4400-9BE2-B15AECAAAE74}" type="presOf" srcId="{FC048DD4-4695-4472-9DFA-CA450A1A0FE9}" destId="{11532EA0-56CC-49A7-BA1B-8BDFA407788A}" srcOrd="0" destOrd="0" presId="urn:microsoft.com/office/officeart/2005/8/layout/process3"/>
    <dgm:cxn modelId="{8ADEF742-FC40-4E53-BF8D-AB761EA7E68B}" type="presParOf" srcId="{D4E8E252-7C0D-4276-B65F-AFDAE05197B4}" destId="{C30DD482-B7BE-4B5F-9EAE-1ED833DE9C59}" srcOrd="0" destOrd="0" presId="urn:microsoft.com/office/officeart/2005/8/layout/process3"/>
    <dgm:cxn modelId="{8FA82ECC-DA4E-45E6-9029-93553DB9B3D8}" type="presParOf" srcId="{C30DD482-B7BE-4B5F-9EAE-1ED833DE9C59}" destId="{AB51A2CC-012D-409F-912F-93399E479332}" srcOrd="0" destOrd="0" presId="urn:microsoft.com/office/officeart/2005/8/layout/process3"/>
    <dgm:cxn modelId="{E832E8F8-DAB7-4D97-A02C-DC3C501A2198}" type="presParOf" srcId="{C30DD482-B7BE-4B5F-9EAE-1ED833DE9C59}" destId="{AC26FBF9-2620-4B89-B603-A6C0BC3E7CC2}" srcOrd="1" destOrd="0" presId="urn:microsoft.com/office/officeart/2005/8/layout/process3"/>
    <dgm:cxn modelId="{04D18C40-7EF5-4330-974B-FD47E52C6E70}" type="presParOf" srcId="{C30DD482-B7BE-4B5F-9EAE-1ED833DE9C59}" destId="{F929A815-74A6-4747-AC24-FDFF274A93D5}" srcOrd="2" destOrd="0" presId="urn:microsoft.com/office/officeart/2005/8/layout/process3"/>
    <dgm:cxn modelId="{306F2280-D705-4F0A-9651-FC433D4AD424}" type="presParOf" srcId="{D4E8E252-7C0D-4276-B65F-AFDAE05197B4}" destId="{BF97363C-AE02-46BE-8A59-4CDFEB722944}" srcOrd="1" destOrd="0" presId="urn:microsoft.com/office/officeart/2005/8/layout/process3"/>
    <dgm:cxn modelId="{4BB92075-7623-4FB6-9CBF-E3EA6A452022}" type="presParOf" srcId="{BF97363C-AE02-46BE-8A59-4CDFEB722944}" destId="{126E4845-5E92-4F38-9F2B-23C96B11C878}" srcOrd="0" destOrd="0" presId="urn:microsoft.com/office/officeart/2005/8/layout/process3"/>
    <dgm:cxn modelId="{DF4E055E-4C67-4031-BFAB-B0F20FE122C0}" type="presParOf" srcId="{D4E8E252-7C0D-4276-B65F-AFDAE05197B4}" destId="{263CE534-E1F1-492D-9739-413A83E18955}" srcOrd="2" destOrd="0" presId="urn:microsoft.com/office/officeart/2005/8/layout/process3"/>
    <dgm:cxn modelId="{EC8C376A-C661-4DB6-9638-58DD0209043F}" type="presParOf" srcId="{263CE534-E1F1-492D-9739-413A83E18955}" destId="{180E471D-F921-4273-8989-FF19AE689B15}" srcOrd="0" destOrd="0" presId="urn:microsoft.com/office/officeart/2005/8/layout/process3"/>
    <dgm:cxn modelId="{58F04FE6-D6DA-4E8A-B5A9-A3CF393BCCBD}" type="presParOf" srcId="{263CE534-E1F1-492D-9739-413A83E18955}" destId="{9AB41E7F-5A78-46EB-B610-3F6703E23E95}" srcOrd="1" destOrd="0" presId="urn:microsoft.com/office/officeart/2005/8/layout/process3"/>
    <dgm:cxn modelId="{990CD73A-9DC7-4C01-B6F6-EDF60F1FB636}" type="presParOf" srcId="{263CE534-E1F1-492D-9739-413A83E18955}" destId="{D83148FC-9230-44EE-8A17-543E2D0760E0}" srcOrd="2" destOrd="0" presId="urn:microsoft.com/office/officeart/2005/8/layout/process3"/>
    <dgm:cxn modelId="{4148786B-B45A-4535-BEF4-763EB716945C}" type="presParOf" srcId="{D4E8E252-7C0D-4276-B65F-AFDAE05197B4}" destId="{6CED2037-BD70-4CD1-842C-112DF2BBF776}" srcOrd="3" destOrd="0" presId="urn:microsoft.com/office/officeart/2005/8/layout/process3"/>
    <dgm:cxn modelId="{CC8DC584-17FD-44B4-992C-7661E6FA4AAA}" type="presParOf" srcId="{6CED2037-BD70-4CD1-842C-112DF2BBF776}" destId="{F48AF68A-02D2-4889-B532-8EFC3518C461}" srcOrd="0" destOrd="0" presId="urn:microsoft.com/office/officeart/2005/8/layout/process3"/>
    <dgm:cxn modelId="{6F723913-13C6-4A06-8FD9-34CDD305BA25}" type="presParOf" srcId="{D4E8E252-7C0D-4276-B65F-AFDAE05197B4}" destId="{BB414919-5D5D-4F1F-A360-8406F916BA14}" srcOrd="4" destOrd="0" presId="urn:microsoft.com/office/officeart/2005/8/layout/process3"/>
    <dgm:cxn modelId="{B7D3AD19-7B38-4D49-99DA-8484A965A03F}" type="presParOf" srcId="{BB414919-5D5D-4F1F-A360-8406F916BA14}" destId="{F04B91AC-4A77-4292-98A8-2E2AC1B32B88}" srcOrd="0" destOrd="0" presId="urn:microsoft.com/office/officeart/2005/8/layout/process3"/>
    <dgm:cxn modelId="{42B550FD-E408-400F-A2AB-1DB3C8034FC1}" type="presParOf" srcId="{BB414919-5D5D-4F1F-A360-8406F916BA14}" destId="{FE2DE49E-1BE1-4DA7-A53E-ACE71A9DAE79}" srcOrd="1" destOrd="0" presId="urn:microsoft.com/office/officeart/2005/8/layout/process3"/>
    <dgm:cxn modelId="{DC9850F2-FE6E-4E62-A662-3C505968E0A3}" type="presParOf" srcId="{BB414919-5D5D-4F1F-A360-8406F916BA14}" destId="{11532EA0-56CC-49A7-BA1B-8BDFA407788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206AF9-4796-45CF-A761-3F364075C5E2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2206F38-86DB-45E7-BB09-ADAB13BC9BA7}">
      <dgm:prSet phldrT="[Texto]"/>
      <dgm:spPr/>
      <dgm:t>
        <a:bodyPr anchor="ctr"/>
        <a:lstStyle/>
        <a:p>
          <a:pPr rtl="0"/>
          <a:r>
            <a:rPr lang="es-CO">
              <a:latin typeface="Century Gothic" panose="020F0302020204030204"/>
            </a:rPr>
            <a:t>CAPACITACIÓN AL EQUIPO </a:t>
          </a:r>
          <a:endParaRPr lang="en-US"/>
        </a:p>
      </dgm:t>
    </dgm:pt>
    <dgm:pt modelId="{458A421F-EF0F-451A-8E10-3390D6BB45AF}" type="parTrans" cxnId="{75B5482E-1DDA-4583-A85C-9299681DD5F8}">
      <dgm:prSet/>
      <dgm:spPr/>
      <dgm:t>
        <a:bodyPr/>
        <a:lstStyle/>
        <a:p>
          <a:endParaRPr lang="es-CO"/>
        </a:p>
      </dgm:t>
    </dgm:pt>
    <dgm:pt modelId="{0E02DBB6-48A8-48EF-9752-D6DD466B339A}" type="sibTrans" cxnId="{75B5482E-1DDA-4583-A85C-9299681DD5F8}">
      <dgm:prSet/>
      <dgm:spPr/>
      <dgm:t>
        <a:bodyPr/>
        <a:lstStyle/>
        <a:p>
          <a:endParaRPr lang="es-CO"/>
        </a:p>
      </dgm:t>
    </dgm:pt>
    <dgm:pt modelId="{48ED9DC6-8D86-4348-A033-9A567EC524A2}">
      <dgm:prSet phldrT="[Texto]"/>
      <dgm:spPr/>
      <dgm:t>
        <a:bodyPr anchor="ctr"/>
        <a:lstStyle/>
        <a:p>
          <a:pPr rtl="0"/>
          <a:r>
            <a:rPr lang="es-CO">
              <a:latin typeface="Century Gothic" panose="020F0302020204030204"/>
            </a:rPr>
            <a:t>INFORMAR EMPRESA / PROYECTO EN MARCHA </a:t>
          </a:r>
          <a:endParaRPr lang="es-CO"/>
        </a:p>
      </dgm:t>
    </dgm:pt>
    <dgm:pt modelId="{8290A3EF-CB1C-4C66-B795-F014AB4D6CB1}" type="parTrans" cxnId="{F534F2D9-3B92-479F-A334-2E3D1CE7482A}">
      <dgm:prSet/>
      <dgm:spPr/>
      <dgm:t>
        <a:bodyPr/>
        <a:lstStyle/>
        <a:p>
          <a:endParaRPr lang="es-CO"/>
        </a:p>
      </dgm:t>
    </dgm:pt>
    <dgm:pt modelId="{23268159-F76B-4E3B-8DC0-063C6CC120D6}" type="sibTrans" cxnId="{F534F2D9-3B92-479F-A334-2E3D1CE7482A}">
      <dgm:prSet/>
      <dgm:spPr/>
      <dgm:t>
        <a:bodyPr/>
        <a:lstStyle/>
        <a:p>
          <a:endParaRPr lang="es-CO"/>
        </a:p>
      </dgm:t>
    </dgm:pt>
    <dgm:pt modelId="{C6826733-4B03-47A0-81C1-69DCD41BBAB5}" type="pres">
      <dgm:prSet presAssocID="{02206AF9-4796-45CF-A761-3F364075C5E2}" presName="Name0" presStyleCnt="0">
        <dgm:presLayoutVars>
          <dgm:dir/>
          <dgm:resizeHandles val="exact"/>
        </dgm:presLayoutVars>
      </dgm:prSet>
      <dgm:spPr/>
    </dgm:pt>
    <dgm:pt modelId="{6439CBFC-E59B-4D8F-A6C7-274BC89777F8}" type="pres">
      <dgm:prSet presAssocID="{02206AF9-4796-45CF-A761-3F364075C5E2}" presName="bkgdShp" presStyleLbl="alignAccFollowNode1" presStyleIdx="0" presStyleCnt="1"/>
      <dgm:spPr/>
    </dgm:pt>
    <dgm:pt modelId="{395603A0-C038-4E5A-B8A8-C7EAF29846D9}" type="pres">
      <dgm:prSet presAssocID="{02206AF9-4796-45CF-A761-3F364075C5E2}" presName="linComp" presStyleCnt="0"/>
      <dgm:spPr/>
    </dgm:pt>
    <dgm:pt modelId="{9E5D73AB-1B05-4678-AB36-AC84572D90B5}" type="pres">
      <dgm:prSet presAssocID="{C2206F38-86DB-45E7-BB09-ADAB13BC9BA7}" presName="compNode" presStyleCnt="0"/>
      <dgm:spPr/>
    </dgm:pt>
    <dgm:pt modelId="{F1CDD733-C43C-4807-8930-5963FB33DC0C}" type="pres">
      <dgm:prSet presAssocID="{C2206F38-86DB-45E7-BB09-ADAB13BC9BA7}" presName="node" presStyleLbl="node1" presStyleIdx="0" presStyleCnt="2">
        <dgm:presLayoutVars>
          <dgm:bulletEnabled val="1"/>
        </dgm:presLayoutVars>
      </dgm:prSet>
      <dgm:spPr/>
    </dgm:pt>
    <dgm:pt modelId="{994B56E1-873A-4D8D-B1FE-7348B864C46B}" type="pres">
      <dgm:prSet presAssocID="{C2206F38-86DB-45E7-BB09-ADAB13BC9BA7}" presName="invisiNode" presStyleLbl="node1" presStyleIdx="0" presStyleCnt="2"/>
      <dgm:spPr/>
    </dgm:pt>
    <dgm:pt modelId="{02EABBC0-027F-42D4-8C7F-F721DBA334E6}" type="pres">
      <dgm:prSet presAssocID="{C2206F38-86DB-45E7-BB09-ADAB13BC9BA7}" presName="imagNode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t="-72000" b="-72000"/>
          </a:stretch>
        </a:blipFill>
      </dgm:spPr>
    </dgm:pt>
    <dgm:pt modelId="{358CA795-28CC-434B-AEA5-E36A76A16A67}" type="pres">
      <dgm:prSet presAssocID="{0E02DBB6-48A8-48EF-9752-D6DD466B339A}" presName="sibTrans" presStyleLbl="sibTrans2D1" presStyleIdx="0" presStyleCnt="0"/>
      <dgm:spPr/>
    </dgm:pt>
    <dgm:pt modelId="{B15C40E5-B2CD-4A6F-8F30-87395B69D56F}" type="pres">
      <dgm:prSet presAssocID="{48ED9DC6-8D86-4348-A033-9A567EC524A2}" presName="compNode" presStyleCnt="0"/>
      <dgm:spPr/>
    </dgm:pt>
    <dgm:pt modelId="{E73B17B0-3CED-4D79-849F-6D5B9979C76B}" type="pres">
      <dgm:prSet presAssocID="{48ED9DC6-8D86-4348-A033-9A567EC524A2}" presName="node" presStyleLbl="node1" presStyleIdx="1" presStyleCnt="2">
        <dgm:presLayoutVars>
          <dgm:bulletEnabled val="1"/>
        </dgm:presLayoutVars>
      </dgm:prSet>
      <dgm:spPr/>
    </dgm:pt>
    <dgm:pt modelId="{6423C1E5-92FF-47EF-820D-FD367C9BAE57}" type="pres">
      <dgm:prSet presAssocID="{48ED9DC6-8D86-4348-A033-9A567EC524A2}" presName="invisiNode" presStyleLbl="node1" presStyleIdx="1" presStyleCnt="2"/>
      <dgm:spPr/>
    </dgm:pt>
    <dgm:pt modelId="{78465872-380E-4D3A-B927-AD21833D3518}" type="pres">
      <dgm:prSet presAssocID="{48ED9DC6-8D86-4348-A033-9A567EC524A2}" presName="imagNode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</dgm:spPr>
    </dgm:pt>
  </dgm:ptLst>
  <dgm:cxnLst>
    <dgm:cxn modelId="{75B5482E-1DDA-4583-A85C-9299681DD5F8}" srcId="{02206AF9-4796-45CF-A761-3F364075C5E2}" destId="{C2206F38-86DB-45E7-BB09-ADAB13BC9BA7}" srcOrd="0" destOrd="0" parTransId="{458A421F-EF0F-451A-8E10-3390D6BB45AF}" sibTransId="{0E02DBB6-48A8-48EF-9752-D6DD466B339A}"/>
    <dgm:cxn modelId="{E2958C45-424E-43CD-9226-78AD0C5FB200}" type="presOf" srcId="{C2206F38-86DB-45E7-BB09-ADAB13BC9BA7}" destId="{F1CDD733-C43C-4807-8930-5963FB33DC0C}" srcOrd="0" destOrd="0" presId="urn:microsoft.com/office/officeart/2005/8/layout/pList2"/>
    <dgm:cxn modelId="{C72A718D-74C8-43FA-964B-83F7642F6F9F}" type="presOf" srcId="{0E02DBB6-48A8-48EF-9752-D6DD466B339A}" destId="{358CA795-28CC-434B-AEA5-E36A76A16A67}" srcOrd="0" destOrd="0" presId="urn:microsoft.com/office/officeart/2005/8/layout/pList2"/>
    <dgm:cxn modelId="{F534F2D9-3B92-479F-A334-2E3D1CE7482A}" srcId="{02206AF9-4796-45CF-A761-3F364075C5E2}" destId="{48ED9DC6-8D86-4348-A033-9A567EC524A2}" srcOrd="1" destOrd="0" parTransId="{8290A3EF-CB1C-4C66-B795-F014AB4D6CB1}" sibTransId="{23268159-F76B-4E3B-8DC0-063C6CC120D6}"/>
    <dgm:cxn modelId="{BE2673F1-65C0-436A-BE81-1C589F8E8217}" type="presOf" srcId="{02206AF9-4796-45CF-A761-3F364075C5E2}" destId="{C6826733-4B03-47A0-81C1-69DCD41BBAB5}" srcOrd="0" destOrd="0" presId="urn:microsoft.com/office/officeart/2005/8/layout/pList2"/>
    <dgm:cxn modelId="{53125BF8-52BB-4DE3-8918-A1EB1467671B}" type="presOf" srcId="{48ED9DC6-8D86-4348-A033-9A567EC524A2}" destId="{E73B17B0-3CED-4D79-849F-6D5B9979C76B}" srcOrd="0" destOrd="0" presId="urn:microsoft.com/office/officeart/2005/8/layout/pList2"/>
    <dgm:cxn modelId="{246B11ED-395B-44A2-8471-4A9DEDD1B1AD}" type="presParOf" srcId="{C6826733-4B03-47A0-81C1-69DCD41BBAB5}" destId="{6439CBFC-E59B-4D8F-A6C7-274BC89777F8}" srcOrd="0" destOrd="0" presId="urn:microsoft.com/office/officeart/2005/8/layout/pList2"/>
    <dgm:cxn modelId="{C0125441-6369-44AA-9EAC-6A0C2F848EDB}" type="presParOf" srcId="{C6826733-4B03-47A0-81C1-69DCD41BBAB5}" destId="{395603A0-C038-4E5A-B8A8-C7EAF29846D9}" srcOrd="1" destOrd="0" presId="urn:microsoft.com/office/officeart/2005/8/layout/pList2"/>
    <dgm:cxn modelId="{F1EE43E7-309D-4F97-8FCD-8AE5A649C44E}" type="presParOf" srcId="{395603A0-C038-4E5A-B8A8-C7EAF29846D9}" destId="{9E5D73AB-1B05-4678-AB36-AC84572D90B5}" srcOrd="0" destOrd="0" presId="urn:microsoft.com/office/officeart/2005/8/layout/pList2"/>
    <dgm:cxn modelId="{34D9FDC8-07E8-4999-B941-DBE3E6524F2E}" type="presParOf" srcId="{9E5D73AB-1B05-4678-AB36-AC84572D90B5}" destId="{F1CDD733-C43C-4807-8930-5963FB33DC0C}" srcOrd="0" destOrd="0" presId="urn:microsoft.com/office/officeart/2005/8/layout/pList2"/>
    <dgm:cxn modelId="{E8CA25C9-9A50-4A3C-880E-B5B04D51464E}" type="presParOf" srcId="{9E5D73AB-1B05-4678-AB36-AC84572D90B5}" destId="{994B56E1-873A-4D8D-B1FE-7348B864C46B}" srcOrd="1" destOrd="0" presId="urn:microsoft.com/office/officeart/2005/8/layout/pList2"/>
    <dgm:cxn modelId="{7444FC24-A5BD-4119-AC3C-2A89B6CF1285}" type="presParOf" srcId="{9E5D73AB-1B05-4678-AB36-AC84572D90B5}" destId="{02EABBC0-027F-42D4-8C7F-F721DBA334E6}" srcOrd="2" destOrd="0" presId="urn:microsoft.com/office/officeart/2005/8/layout/pList2"/>
    <dgm:cxn modelId="{96FC7D63-CD36-4EB0-8DE9-DE7F3AFB0949}" type="presParOf" srcId="{395603A0-C038-4E5A-B8A8-C7EAF29846D9}" destId="{358CA795-28CC-434B-AEA5-E36A76A16A67}" srcOrd="1" destOrd="0" presId="urn:microsoft.com/office/officeart/2005/8/layout/pList2"/>
    <dgm:cxn modelId="{3FDBE5B8-B1C1-4CF0-B43C-9AAD28A16797}" type="presParOf" srcId="{395603A0-C038-4E5A-B8A8-C7EAF29846D9}" destId="{B15C40E5-B2CD-4A6F-8F30-87395B69D56F}" srcOrd="2" destOrd="0" presId="urn:microsoft.com/office/officeart/2005/8/layout/pList2"/>
    <dgm:cxn modelId="{FF315C78-8AD0-4369-A8B7-E24183EB4FE2}" type="presParOf" srcId="{B15C40E5-B2CD-4A6F-8F30-87395B69D56F}" destId="{E73B17B0-3CED-4D79-849F-6D5B9979C76B}" srcOrd="0" destOrd="0" presId="urn:microsoft.com/office/officeart/2005/8/layout/pList2"/>
    <dgm:cxn modelId="{AC88A998-3036-4CAA-8C48-7A34DA288219}" type="presParOf" srcId="{B15C40E5-B2CD-4A6F-8F30-87395B69D56F}" destId="{6423C1E5-92FF-47EF-820D-FD367C9BAE57}" srcOrd="1" destOrd="0" presId="urn:microsoft.com/office/officeart/2005/8/layout/pList2"/>
    <dgm:cxn modelId="{AC49E9ED-86F0-4438-9728-5BCA15740306}" type="presParOf" srcId="{B15C40E5-B2CD-4A6F-8F30-87395B69D56F}" destId="{78465872-380E-4D3A-B927-AD21833D351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206AF9-4796-45CF-A761-3F364075C5E2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2206F38-86DB-45E7-BB09-ADAB13BC9BA7}">
      <dgm:prSet phldrT="[Texto]"/>
      <dgm:spPr/>
      <dgm:t>
        <a:bodyPr anchor="ctr"/>
        <a:lstStyle/>
        <a:p>
          <a:pPr rtl="0"/>
          <a:r>
            <a:rPr lang="es-CO">
              <a:latin typeface="Century Gothic" panose="020F0302020204030204"/>
            </a:rPr>
            <a:t>CAPACITACIÓN AL EQUIPO </a:t>
          </a:r>
          <a:endParaRPr lang="en-US"/>
        </a:p>
      </dgm:t>
    </dgm:pt>
    <dgm:pt modelId="{458A421F-EF0F-451A-8E10-3390D6BB45AF}" type="parTrans" cxnId="{75B5482E-1DDA-4583-A85C-9299681DD5F8}">
      <dgm:prSet/>
      <dgm:spPr/>
      <dgm:t>
        <a:bodyPr/>
        <a:lstStyle/>
        <a:p>
          <a:endParaRPr lang="es-CO"/>
        </a:p>
      </dgm:t>
    </dgm:pt>
    <dgm:pt modelId="{0E02DBB6-48A8-48EF-9752-D6DD466B339A}" type="sibTrans" cxnId="{75B5482E-1DDA-4583-A85C-9299681DD5F8}">
      <dgm:prSet/>
      <dgm:spPr/>
      <dgm:t>
        <a:bodyPr/>
        <a:lstStyle/>
        <a:p>
          <a:endParaRPr lang="es-CO"/>
        </a:p>
      </dgm:t>
    </dgm:pt>
    <dgm:pt modelId="{48ED9DC6-8D86-4348-A033-9A567EC524A2}">
      <dgm:prSet phldrT="[Texto]"/>
      <dgm:spPr/>
      <dgm:t>
        <a:bodyPr anchor="ctr"/>
        <a:lstStyle/>
        <a:p>
          <a:pPr rtl="0"/>
          <a:r>
            <a:rPr lang="es-CO">
              <a:latin typeface="Century Gothic" panose="020F0302020204030204"/>
            </a:rPr>
            <a:t>INFORMAR EMPRESA / PROYECTO EN MARCHA </a:t>
          </a:r>
          <a:endParaRPr lang="es-CO"/>
        </a:p>
      </dgm:t>
    </dgm:pt>
    <dgm:pt modelId="{8290A3EF-CB1C-4C66-B795-F014AB4D6CB1}" type="parTrans" cxnId="{F534F2D9-3B92-479F-A334-2E3D1CE7482A}">
      <dgm:prSet/>
      <dgm:spPr/>
      <dgm:t>
        <a:bodyPr/>
        <a:lstStyle/>
        <a:p>
          <a:endParaRPr lang="es-CO"/>
        </a:p>
      </dgm:t>
    </dgm:pt>
    <dgm:pt modelId="{23268159-F76B-4E3B-8DC0-063C6CC120D6}" type="sibTrans" cxnId="{F534F2D9-3B92-479F-A334-2E3D1CE7482A}">
      <dgm:prSet/>
      <dgm:spPr/>
      <dgm:t>
        <a:bodyPr/>
        <a:lstStyle/>
        <a:p>
          <a:endParaRPr lang="es-CO"/>
        </a:p>
      </dgm:t>
    </dgm:pt>
    <dgm:pt modelId="{C6826733-4B03-47A0-81C1-69DCD41BBAB5}" type="pres">
      <dgm:prSet presAssocID="{02206AF9-4796-45CF-A761-3F364075C5E2}" presName="Name0" presStyleCnt="0">
        <dgm:presLayoutVars>
          <dgm:dir/>
          <dgm:resizeHandles val="exact"/>
        </dgm:presLayoutVars>
      </dgm:prSet>
      <dgm:spPr/>
    </dgm:pt>
    <dgm:pt modelId="{6439CBFC-E59B-4D8F-A6C7-274BC89777F8}" type="pres">
      <dgm:prSet presAssocID="{02206AF9-4796-45CF-A761-3F364075C5E2}" presName="bkgdShp" presStyleLbl="alignAccFollowNode1" presStyleIdx="0" presStyleCnt="1"/>
      <dgm:spPr/>
    </dgm:pt>
    <dgm:pt modelId="{395603A0-C038-4E5A-B8A8-C7EAF29846D9}" type="pres">
      <dgm:prSet presAssocID="{02206AF9-4796-45CF-A761-3F364075C5E2}" presName="linComp" presStyleCnt="0"/>
      <dgm:spPr/>
    </dgm:pt>
    <dgm:pt modelId="{9E5D73AB-1B05-4678-AB36-AC84572D90B5}" type="pres">
      <dgm:prSet presAssocID="{C2206F38-86DB-45E7-BB09-ADAB13BC9BA7}" presName="compNode" presStyleCnt="0"/>
      <dgm:spPr/>
    </dgm:pt>
    <dgm:pt modelId="{F1CDD733-C43C-4807-8930-5963FB33DC0C}" type="pres">
      <dgm:prSet presAssocID="{C2206F38-86DB-45E7-BB09-ADAB13BC9BA7}" presName="node" presStyleLbl="node1" presStyleIdx="0" presStyleCnt="2">
        <dgm:presLayoutVars>
          <dgm:bulletEnabled val="1"/>
        </dgm:presLayoutVars>
      </dgm:prSet>
      <dgm:spPr/>
    </dgm:pt>
    <dgm:pt modelId="{994B56E1-873A-4D8D-B1FE-7348B864C46B}" type="pres">
      <dgm:prSet presAssocID="{C2206F38-86DB-45E7-BB09-ADAB13BC9BA7}" presName="invisiNode" presStyleLbl="node1" presStyleIdx="0" presStyleCnt="2"/>
      <dgm:spPr/>
    </dgm:pt>
    <dgm:pt modelId="{02EABBC0-027F-42D4-8C7F-F721DBA334E6}" type="pres">
      <dgm:prSet presAssocID="{C2206F38-86DB-45E7-BB09-ADAB13BC9BA7}" presName="imagNode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t="-72000" b="-72000"/>
          </a:stretch>
        </a:blipFill>
      </dgm:spPr>
    </dgm:pt>
    <dgm:pt modelId="{358CA795-28CC-434B-AEA5-E36A76A16A67}" type="pres">
      <dgm:prSet presAssocID="{0E02DBB6-48A8-48EF-9752-D6DD466B339A}" presName="sibTrans" presStyleLbl="sibTrans2D1" presStyleIdx="0" presStyleCnt="0"/>
      <dgm:spPr/>
    </dgm:pt>
    <dgm:pt modelId="{B15C40E5-B2CD-4A6F-8F30-87395B69D56F}" type="pres">
      <dgm:prSet presAssocID="{48ED9DC6-8D86-4348-A033-9A567EC524A2}" presName="compNode" presStyleCnt="0"/>
      <dgm:spPr/>
    </dgm:pt>
    <dgm:pt modelId="{E73B17B0-3CED-4D79-849F-6D5B9979C76B}" type="pres">
      <dgm:prSet presAssocID="{48ED9DC6-8D86-4348-A033-9A567EC524A2}" presName="node" presStyleLbl="node1" presStyleIdx="1" presStyleCnt="2">
        <dgm:presLayoutVars>
          <dgm:bulletEnabled val="1"/>
        </dgm:presLayoutVars>
      </dgm:prSet>
      <dgm:spPr/>
    </dgm:pt>
    <dgm:pt modelId="{6423C1E5-92FF-47EF-820D-FD367C9BAE57}" type="pres">
      <dgm:prSet presAssocID="{48ED9DC6-8D86-4348-A033-9A567EC524A2}" presName="invisiNode" presStyleLbl="node1" presStyleIdx="1" presStyleCnt="2"/>
      <dgm:spPr/>
    </dgm:pt>
    <dgm:pt modelId="{78465872-380E-4D3A-B927-AD21833D3518}" type="pres">
      <dgm:prSet presAssocID="{48ED9DC6-8D86-4348-A033-9A567EC524A2}" presName="imagNode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</dgm:spPr>
    </dgm:pt>
  </dgm:ptLst>
  <dgm:cxnLst>
    <dgm:cxn modelId="{75B5482E-1DDA-4583-A85C-9299681DD5F8}" srcId="{02206AF9-4796-45CF-A761-3F364075C5E2}" destId="{C2206F38-86DB-45E7-BB09-ADAB13BC9BA7}" srcOrd="0" destOrd="0" parTransId="{458A421F-EF0F-451A-8E10-3390D6BB45AF}" sibTransId="{0E02DBB6-48A8-48EF-9752-D6DD466B339A}"/>
    <dgm:cxn modelId="{E2958C45-424E-43CD-9226-78AD0C5FB200}" type="presOf" srcId="{C2206F38-86DB-45E7-BB09-ADAB13BC9BA7}" destId="{F1CDD733-C43C-4807-8930-5963FB33DC0C}" srcOrd="0" destOrd="0" presId="urn:microsoft.com/office/officeart/2005/8/layout/pList2"/>
    <dgm:cxn modelId="{C72A718D-74C8-43FA-964B-83F7642F6F9F}" type="presOf" srcId="{0E02DBB6-48A8-48EF-9752-D6DD466B339A}" destId="{358CA795-28CC-434B-AEA5-E36A76A16A67}" srcOrd="0" destOrd="0" presId="urn:microsoft.com/office/officeart/2005/8/layout/pList2"/>
    <dgm:cxn modelId="{F534F2D9-3B92-479F-A334-2E3D1CE7482A}" srcId="{02206AF9-4796-45CF-A761-3F364075C5E2}" destId="{48ED9DC6-8D86-4348-A033-9A567EC524A2}" srcOrd="1" destOrd="0" parTransId="{8290A3EF-CB1C-4C66-B795-F014AB4D6CB1}" sibTransId="{23268159-F76B-4E3B-8DC0-063C6CC120D6}"/>
    <dgm:cxn modelId="{BE2673F1-65C0-436A-BE81-1C589F8E8217}" type="presOf" srcId="{02206AF9-4796-45CF-A761-3F364075C5E2}" destId="{C6826733-4B03-47A0-81C1-69DCD41BBAB5}" srcOrd="0" destOrd="0" presId="urn:microsoft.com/office/officeart/2005/8/layout/pList2"/>
    <dgm:cxn modelId="{53125BF8-52BB-4DE3-8918-A1EB1467671B}" type="presOf" srcId="{48ED9DC6-8D86-4348-A033-9A567EC524A2}" destId="{E73B17B0-3CED-4D79-849F-6D5B9979C76B}" srcOrd="0" destOrd="0" presId="urn:microsoft.com/office/officeart/2005/8/layout/pList2"/>
    <dgm:cxn modelId="{246B11ED-395B-44A2-8471-4A9DEDD1B1AD}" type="presParOf" srcId="{C6826733-4B03-47A0-81C1-69DCD41BBAB5}" destId="{6439CBFC-E59B-4D8F-A6C7-274BC89777F8}" srcOrd="0" destOrd="0" presId="urn:microsoft.com/office/officeart/2005/8/layout/pList2"/>
    <dgm:cxn modelId="{C0125441-6369-44AA-9EAC-6A0C2F848EDB}" type="presParOf" srcId="{C6826733-4B03-47A0-81C1-69DCD41BBAB5}" destId="{395603A0-C038-4E5A-B8A8-C7EAF29846D9}" srcOrd="1" destOrd="0" presId="urn:microsoft.com/office/officeart/2005/8/layout/pList2"/>
    <dgm:cxn modelId="{F1EE43E7-309D-4F97-8FCD-8AE5A649C44E}" type="presParOf" srcId="{395603A0-C038-4E5A-B8A8-C7EAF29846D9}" destId="{9E5D73AB-1B05-4678-AB36-AC84572D90B5}" srcOrd="0" destOrd="0" presId="urn:microsoft.com/office/officeart/2005/8/layout/pList2"/>
    <dgm:cxn modelId="{34D9FDC8-07E8-4999-B941-DBE3E6524F2E}" type="presParOf" srcId="{9E5D73AB-1B05-4678-AB36-AC84572D90B5}" destId="{F1CDD733-C43C-4807-8930-5963FB33DC0C}" srcOrd="0" destOrd="0" presId="urn:microsoft.com/office/officeart/2005/8/layout/pList2"/>
    <dgm:cxn modelId="{E8CA25C9-9A50-4A3C-880E-B5B04D51464E}" type="presParOf" srcId="{9E5D73AB-1B05-4678-AB36-AC84572D90B5}" destId="{994B56E1-873A-4D8D-B1FE-7348B864C46B}" srcOrd="1" destOrd="0" presId="urn:microsoft.com/office/officeart/2005/8/layout/pList2"/>
    <dgm:cxn modelId="{7444FC24-A5BD-4119-AC3C-2A89B6CF1285}" type="presParOf" srcId="{9E5D73AB-1B05-4678-AB36-AC84572D90B5}" destId="{02EABBC0-027F-42D4-8C7F-F721DBA334E6}" srcOrd="2" destOrd="0" presId="urn:microsoft.com/office/officeart/2005/8/layout/pList2"/>
    <dgm:cxn modelId="{96FC7D63-CD36-4EB0-8DE9-DE7F3AFB0949}" type="presParOf" srcId="{395603A0-C038-4E5A-B8A8-C7EAF29846D9}" destId="{358CA795-28CC-434B-AEA5-E36A76A16A67}" srcOrd="1" destOrd="0" presId="urn:microsoft.com/office/officeart/2005/8/layout/pList2"/>
    <dgm:cxn modelId="{3FDBE5B8-B1C1-4CF0-B43C-9AAD28A16797}" type="presParOf" srcId="{395603A0-C038-4E5A-B8A8-C7EAF29846D9}" destId="{B15C40E5-B2CD-4A6F-8F30-87395B69D56F}" srcOrd="2" destOrd="0" presId="urn:microsoft.com/office/officeart/2005/8/layout/pList2"/>
    <dgm:cxn modelId="{FF315C78-8AD0-4369-A8B7-E24183EB4FE2}" type="presParOf" srcId="{B15C40E5-B2CD-4A6F-8F30-87395B69D56F}" destId="{E73B17B0-3CED-4D79-849F-6D5B9979C76B}" srcOrd="0" destOrd="0" presId="urn:microsoft.com/office/officeart/2005/8/layout/pList2"/>
    <dgm:cxn modelId="{AC88A998-3036-4CAA-8C48-7A34DA288219}" type="presParOf" srcId="{B15C40E5-B2CD-4A6F-8F30-87395B69D56F}" destId="{6423C1E5-92FF-47EF-820D-FD367C9BAE57}" srcOrd="1" destOrd="0" presId="urn:microsoft.com/office/officeart/2005/8/layout/pList2"/>
    <dgm:cxn modelId="{AC49E9ED-86F0-4438-9728-5BCA15740306}" type="presParOf" srcId="{B15C40E5-B2CD-4A6F-8F30-87395B69D56F}" destId="{78465872-380E-4D3A-B927-AD21833D351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3423D6-68BD-439A-93E2-204719073BF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8DDB9-A6A2-4975-9EE1-B6E7C4DCFDB1}">
      <dgm:prSet phldrT="[Text]" phldr="0"/>
      <dgm:spPr/>
      <dgm:t>
        <a:bodyPr/>
        <a:lstStyle/>
        <a:p>
          <a:pPr rtl="0"/>
          <a:r>
            <a:rPr lang="en-US">
              <a:latin typeface="Century Gothic" panose="020F0302020204030204"/>
            </a:rPr>
            <a:t>En Vivo</a:t>
          </a:r>
          <a:endParaRPr lang="en-US"/>
        </a:p>
      </dgm:t>
    </dgm:pt>
    <dgm:pt modelId="{509CFF2C-FA8D-4AAE-97AC-366B604E2D6D}" type="parTrans" cxnId="{F24F9B84-3273-4155-ABE3-338971574B88}">
      <dgm:prSet/>
      <dgm:spPr/>
      <dgm:t>
        <a:bodyPr/>
        <a:lstStyle/>
        <a:p>
          <a:endParaRPr lang="en-US"/>
        </a:p>
      </dgm:t>
    </dgm:pt>
    <dgm:pt modelId="{C53632AB-8078-4B55-A624-B19469601987}" type="sibTrans" cxnId="{F24F9B84-3273-4155-ABE3-338971574B88}">
      <dgm:prSet/>
      <dgm:spPr/>
      <dgm:t>
        <a:bodyPr/>
        <a:lstStyle/>
        <a:p>
          <a:endParaRPr lang="en-US"/>
        </a:p>
      </dgm:t>
    </dgm:pt>
    <dgm:pt modelId="{3D47386F-0010-4507-9ED1-7B9770003E7A}">
      <dgm:prSet phldrT="[Text]" phldr="0"/>
      <dgm:spPr/>
      <dgm:t>
        <a:bodyPr/>
        <a:lstStyle/>
        <a:p>
          <a:pPr rtl="0"/>
          <a:r>
            <a:rPr lang="en-US" err="1">
              <a:latin typeface="Century Gothic" panose="020F0302020204030204"/>
            </a:rPr>
            <a:t>Puesta</a:t>
          </a:r>
          <a:r>
            <a:rPr lang="en-US">
              <a:latin typeface="Century Gothic" panose="020F0302020204030204"/>
            </a:rPr>
            <a:t> </a:t>
          </a:r>
          <a:r>
            <a:rPr lang="en-US" err="1">
              <a:latin typeface="Century Gothic" panose="020F0302020204030204"/>
            </a:rPr>
            <a:t>en</a:t>
          </a:r>
          <a:r>
            <a:rPr lang="en-US">
              <a:latin typeface="Century Gothic" panose="020F0302020204030204"/>
            </a:rPr>
            <a:t> </a:t>
          </a:r>
          <a:r>
            <a:rPr lang="en-US" err="1">
              <a:latin typeface="Century Gothic" panose="020F0302020204030204"/>
            </a:rPr>
            <a:t>marcha</a:t>
          </a:r>
          <a:r>
            <a:rPr lang="en-US">
              <a:latin typeface="Century Gothic" panose="020F0302020204030204"/>
            </a:rPr>
            <a:t> </a:t>
          </a:r>
          <a:r>
            <a:rPr lang="en-US" err="1">
              <a:latin typeface="Century Gothic" panose="020F0302020204030204"/>
            </a:rPr>
            <a:t>preparativos</a:t>
          </a:r>
          <a:r>
            <a:rPr lang="en-US">
              <a:latin typeface="Century Gothic" panose="020F0302020204030204"/>
            </a:rPr>
            <a:t> del proyecto.</a:t>
          </a:r>
        </a:p>
      </dgm:t>
    </dgm:pt>
    <dgm:pt modelId="{1E5F1C2F-1308-417C-8775-75F0045499D4}" type="parTrans" cxnId="{92F54BA4-7735-4694-8A4D-5838EDE9ED93}">
      <dgm:prSet/>
      <dgm:spPr/>
      <dgm:t>
        <a:bodyPr/>
        <a:lstStyle/>
        <a:p>
          <a:endParaRPr lang="en-US"/>
        </a:p>
      </dgm:t>
    </dgm:pt>
    <dgm:pt modelId="{E7CD8ED0-E7E4-4694-A3AF-D085C67A8412}" type="sibTrans" cxnId="{92F54BA4-7735-4694-8A4D-5838EDE9ED93}">
      <dgm:prSet/>
      <dgm:spPr/>
      <dgm:t>
        <a:bodyPr/>
        <a:lstStyle/>
        <a:p>
          <a:endParaRPr lang="en-US"/>
        </a:p>
      </dgm:t>
    </dgm:pt>
    <dgm:pt modelId="{C27F51F4-6B0D-4F8F-B6A7-07D7372DE397}">
      <dgm:prSet phldrT="[Text]" phldr="0"/>
      <dgm:spPr/>
      <dgm:t>
        <a:bodyPr/>
        <a:lstStyle/>
        <a:p>
          <a:pPr rtl="0"/>
          <a:r>
            <a:rPr lang="en-US" err="1">
              <a:latin typeface="Century Gothic" panose="020F0302020204030204"/>
            </a:rPr>
            <a:t>Generación</a:t>
          </a:r>
          <a:r>
            <a:rPr lang="en-US">
              <a:latin typeface="Century Gothic" panose="020F0302020204030204"/>
            </a:rPr>
            <a:t> de </a:t>
          </a:r>
          <a:r>
            <a:rPr lang="en-US" err="1">
              <a:latin typeface="Century Gothic" panose="020F0302020204030204"/>
            </a:rPr>
            <a:t>Interes</a:t>
          </a:r>
          <a:r>
            <a:rPr lang="en-US">
              <a:latin typeface="Century Gothic" panose="020F0302020204030204"/>
            </a:rPr>
            <a:t>.</a:t>
          </a:r>
          <a:endParaRPr lang="en-US"/>
        </a:p>
      </dgm:t>
    </dgm:pt>
    <dgm:pt modelId="{86FE11BC-3033-49BF-ADA8-6D571B2450AB}" type="parTrans" cxnId="{87EB91A5-970D-4B03-BCF1-27B22552D243}">
      <dgm:prSet/>
      <dgm:spPr/>
      <dgm:t>
        <a:bodyPr/>
        <a:lstStyle/>
        <a:p>
          <a:endParaRPr lang="en-US"/>
        </a:p>
      </dgm:t>
    </dgm:pt>
    <dgm:pt modelId="{17A9B452-1079-4EE6-8506-27AD15709CE1}" type="sibTrans" cxnId="{87EB91A5-970D-4B03-BCF1-27B22552D243}">
      <dgm:prSet/>
      <dgm:spPr/>
      <dgm:t>
        <a:bodyPr/>
        <a:lstStyle/>
        <a:p>
          <a:endParaRPr lang="en-US"/>
        </a:p>
      </dgm:t>
    </dgm:pt>
    <dgm:pt modelId="{FF0BC295-AE9B-4842-B56A-84E258CF842F}">
      <dgm:prSet phldrT="[Text]" phldr="0"/>
      <dgm:spPr/>
      <dgm:t>
        <a:bodyPr/>
        <a:lstStyle/>
        <a:p>
          <a:r>
            <a:rPr lang="en-US">
              <a:latin typeface="Century Gothic" panose="020F0302020204030204"/>
            </a:rPr>
            <a:t>Marketing</a:t>
          </a:r>
          <a:endParaRPr lang="en-US"/>
        </a:p>
      </dgm:t>
    </dgm:pt>
    <dgm:pt modelId="{CE2471F6-6B7F-4AA0-8EFE-F5C8286F45B5}" type="parTrans" cxnId="{B6800CB5-7527-4CD5-BF5C-43171094D6B7}">
      <dgm:prSet/>
      <dgm:spPr/>
      <dgm:t>
        <a:bodyPr/>
        <a:lstStyle/>
        <a:p>
          <a:endParaRPr lang="en-US"/>
        </a:p>
      </dgm:t>
    </dgm:pt>
    <dgm:pt modelId="{774C377D-B757-4BC8-8120-445B9722DAC0}" type="sibTrans" cxnId="{B6800CB5-7527-4CD5-BF5C-43171094D6B7}">
      <dgm:prSet/>
      <dgm:spPr/>
      <dgm:t>
        <a:bodyPr/>
        <a:lstStyle/>
        <a:p>
          <a:endParaRPr lang="en-US"/>
        </a:p>
      </dgm:t>
    </dgm:pt>
    <dgm:pt modelId="{370C1F37-4C63-4718-A316-C1051043DB11}">
      <dgm:prSet phldrT="[Text]" phldr="0"/>
      <dgm:spPr/>
      <dgm:t>
        <a:bodyPr/>
        <a:lstStyle/>
        <a:p>
          <a:r>
            <a:rPr lang="en-US" err="1">
              <a:latin typeface="Century Gothic" panose="020F0302020204030204"/>
            </a:rPr>
            <a:t>Revisión</a:t>
          </a:r>
          <a:r>
            <a:rPr lang="en-US">
              <a:latin typeface="Century Gothic" panose="020F0302020204030204"/>
            </a:rPr>
            <a:t>.</a:t>
          </a:r>
          <a:endParaRPr lang="en-US"/>
        </a:p>
      </dgm:t>
    </dgm:pt>
    <dgm:pt modelId="{2406A755-D43C-4C08-9FEB-45D17CFA1459}" type="parTrans" cxnId="{C868D0F2-9DD4-41CA-89CC-21B9D5DED8C6}">
      <dgm:prSet/>
      <dgm:spPr/>
      <dgm:t>
        <a:bodyPr/>
        <a:lstStyle/>
        <a:p>
          <a:endParaRPr lang="en-US"/>
        </a:p>
      </dgm:t>
    </dgm:pt>
    <dgm:pt modelId="{5A21449D-DF7D-4FFC-99D6-42920EB05A45}" type="sibTrans" cxnId="{C868D0F2-9DD4-41CA-89CC-21B9D5DED8C6}">
      <dgm:prSet/>
      <dgm:spPr/>
      <dgm:t>
        <a:bodyPr/>
        <a:lstStyle/>
        <a:p>
          <a:endParaRPr lang="en-US"/>
        </a:p>
      </dgm:t>
    </dgm:pt>
    <dgm:pt modelId="{C1FD92EF-BF4C-4DDA-ADFF-B4B5DD7D2300}">
      <dgm:prSet phldr="0"/>
      <dgm:spPr/>
      <dgm:t>
        <a:bodyPr/>
        <a:lstStyle/>
        <a:p>
          <a:pPr rtl="0"/>
          <a:r>
            <a:rPr lang="en-US">
              <a:latin typeface="Century Gothic" panose="020F0302020204030204"/>
            </a:rPr>
            <a:t>Plan de Comunicación</a:t>
          </a:r>
          <a:endParaRPr lang="en-US"/>
        </a:p>
      </dgm:t>
    </dgm:pt>
    <dgm:pt modelId="{B86DE397-16BC-4FD6-B59F-AD8A25D3F08D}" type="parTrans" cxnId="{A662B510-8CB5-453D-B375-36DD22369A8E}">
      <dgm:prSet/>
      <dgm:spPr/>
    </dgm:pt>
    <dgm:pt modelId="{44707883-1F3F-4CBA-B89D-8B48A414CB53}" type="sibTrans" cxnId="{A662B510-8CB5-453D-B375-36DD22369A8E}">
      <dgm:prSet/>
      <dgm:spPr/>
      <dgm:t>
        <a:bodyPr/>
        <a:lstStyle/>
        <a:p>
          <a:endParaRPr lang="en-US"/>
        </a:p>
      </dgm:t>
    </dgm:pt>
    <dgm:pt modelId="{FC048DD4-4695-4472-9DFA-CA450A1A0FE9}">
      <dgm:prSet phldr="0"/>
      <dgm:spPr/>
      <dgm:t>
        <a:bodyPr/>
        <a:lstStyle/>
        <a:p>
          <a:pPr rtl="0"/>
          <a:r>
            <a:rPr lang="en-US" err="1">
              <a:latin typeface="Century Gothic" panose="020F0302020204030204"/>
            </a:rPr>
            <a:t>Entorno</a:t>
          </a:r>
          <a:r>
            <a:rPr lang="en-US">
              <a:latin typeface="Century Gothic" panose="020F0302020204030204"/>
            </a:rPr>
            <a:t>.</a:t>
          </a:r>
        </a:p>
      </dgm:t>
    </dgm:pt>
    <dgm:pt modelId="{CA82B650-1C0E-4C61-8AB0-E7DF8B413B9C}" type="parTrans" cxnId="{F9FBFA45-74DA-499B-97AB-8BA693468F10}">
      <dgm:prSet/>
      <dgm:spPr/>
    </dgm:pt>
    <dgm:pt modelId="{9E942724-7E85-4A19-983B-8D29F61FBCC7}" type="sibTrans" cxnId="{F9FBFA45-74DA-499B-97AB-8BA693468F10}">
      <dgm:prSet/>
      <dgm:spPr/>
    </dgm:pt>
    <dgm:pt modelId="{B7AE36C2-CC79-4311-87CC-9FB925F8C8FF}">
      <dgm:prSet phldr="0"/>
      <dgm:spPr/>
      <dgm:t>
        <a:bodyPr/>
        <a:lstStyle/>
        <a:p>
          <a:pPr rtl="0"/>
          <a:r>
            <a:rPr lang="en-US">
              <a:latin typeface="Century Gothic" panose="020F0302020204030204"/>
            </a:rPr>
            <a:t>La solución.</a:t>
          </a:r>
        </a:p>
      </dgm:t>
    </dgm:pt>
    <dgm:pt modelId="{AB6F862B-4E36-4996-952F-F94434FD7FF1}" type="parTrans" cxnId="{EC5FDE25-B1E9-42D5-B488-1492DBACE1CF}">
      <dgm:prSet/>
      <dgm:spPr/>
    </dgm:pt>
    <dgm:pt modelId="{A70520C9-A655-4966-AD50-DE9CF2F325F1}" type="sibTrans" cxnId="{EC5FDE25-B1E9-42D5-B488-1492DBACE1CF}">
      <dgm:prSet/>
      <dgm:spPr/>
    </dgm:pt>
    <dgm:pt modelId="{31A1D6E6-DC9D-4BA9-AC70-2ACEFC26253E}">
      <dgm:prSet phldr="0"/>
      <dgm:spPr/>
      <dgm:t>
        <a:bodyPr/>
        <a:lstStyle/>
        <a:p>
          <a:r>
            <a:rPr lang="en-US">
              <a:latin typeface="Century Gothic" panose="020F0302020204030204"/>
            </a:rPr>
            <a:t>Preparación</a:t>
          </a:r>
        </a:p>
      </dgm:t>
    </dgm:pt>
    <dgm:pt modelId="{CAFF007E-00CC-480D-9A40-42AE9921D40D}" type="parTrans" cxnId="{100D1EC7-4A8A-4813-8644-140056A33A22}">
      <dgm:prSet/>
      <dgm:spPr/>
    </dgm:pt>
    <dgm:pt modelId="{5F958B2A-DD25-4EF3-AA6E-E0F55A0E11E6}" type="sibTrans" cxnId="{100D1EC7-4A8A-4813-8644-140056A33A22}">
      <dgm:prSet/>
      <dgm:spPr/>
    </dgm:pt>
    <dgm:pt modelId="{D4E8E252-7C0D-4276-B65F-AFDAE05197B4}" type="pres">
      <dgm:prSet presAssocID="{383423D6-68BD-439A-93E2-204719073BF5}" presName="linearFlow" presStyleCnt="0">
        <dgm:presLayoutVars>
          <dgm:dir/>
          <dgm:animLvl val="lvl"/>
          <dgm:resizeHandles val="exact"/>
        </dgm:presLayoutVars>
      </dgm:prSet>
      <dgm:spPr/>
    </dgm:pt>
    <dgm:pt modelId="{C30DD482-B7BE-4B5F-9EAE-1ED833DE9C59}" type="pres">
      <dgm:prSet presAssocID="{1FF8DDB9-A6A2-4975-9EE1-B6E7C4DCFDB1}" presName="composite" presStyleCnt="0"/>
      <dgm:spPr/>
    </dgm:pt>
    <dgm:pt modelId="{AB51A2CC-012D-409F-912F-93399E479332}" type="pres">
      <dgm:prSet presAssocID="{1FF8DDB9-A6A2-4975-9EE1-B6E7C4DCFDB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C26FBF9-2620-4B89-B603-A6C0BC3E7CC2}" type="pres">
      <dgm:prSet presAssocID="{1FF8DDB9-A6A2-4975-9EE1-B6E7C4DCFDB1}" presName="parSh" presStyleLbl="node1" presStyleIdx="0" presStyleCnt="3"/>
      <dgm:spPr/>
    </dgm:pt>
    <dgm:pt modelId="{F929A815-74A6-4747-AC24-FDFF274A93D5}" type="pres">
      <dgm:prSet presAssocID="{1FF8DDB9-A6A2-4975-9EE1-B6E7C4DCFDB1}" presName="desTx" presStyleLbl="fgAcc1" presStyleIdx="0" presStyleCnt="3">
        <dgm:presLayoutVars>
          <dgm:bulletEnabled val="1"/>
        </dgm:presLayoutVars>
      </dgm:prSet>
      <dgm:spPr/>
    </dgm:pt>
    <dgm:pt modelId="{BF97363C-AE02-46BE-8A59-4CDFEB722944}" type="pres">
      <dgm:prSet presAssocID="{C53632AB-8078-4B55-A624-B19469601987}" presName="sibTrans" presStyleLbl="sibTrans2D1" presStyleIdx="0" presStyleCnt="2"/>
      <dgm:spPr/>
    </dgm:pt>
    <dgm:pt modelId="{126E4845-5E92-4F38-9F2B-23C96B11C878}" type="pres">
      <dgm:prSet presAssocID="{C53632AB-8078-4B55-A624-B19469601987}" presName="connTx" presStyleLbl="sibTrans2D1" presStyleIdx="0" presStyleCnt="2"/>
      <dgm:spPr/>
    </dgm:pt>
    <dgm:pt modelId="{263CE534-E1F1-492D-9739-413A83E18955}" type="pres">
      <dgm:prSet presAssocID="{C1FD92EF-BF4C-4DDA-ADFF-B4B5DD7D2300}" presName="composite" presStyleCnt="0"/>
      <dgm:spPr/>
    </dgm:pt>
    <dgm:pt modelId="{180E471D-F921-4273-8989-FF19AE689B15}" type="pres">
      <dgm:prSet presAssocID="{C1FD92EF-BF4C-4DDA-ADFF-B4B5DD7D23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AB41E7F-5A78-46EB-B610-3F6703E23E95}" type="pres">
      <dgm:prSet presAssocID="{C1FD92EF-BF4C-4DDA-ADFF-B4B5DD7D2300}" presName="parSh" presStyleLbl="node1" presStyleIdx="1" presStyleCnt="3"/>
      <dgm:spPr/>
    </dgm:pt>
    <dgm:pt modelId="{D83148FC-9230-44EE-8A17-543E2D0760E0}" type="pres">
      <dgm:prSet presAssocID="{C1FD92EF-BF4C-4DDA-ADFF-B4B5DD7D2300}" presName="desTx" presStyleLbl="fgAcc1" presStyleIdx="1" presStyleCnt="3">
        <dgm:presLayoutVars>
          <dgm:bulletEnabled val="1"/>
        </dgm:presLayoutVars>
      </dgm:prSet>
      <dgm:spPr/>
    </dgm:pt>
    <dgm:pt modelId="{6CED2037-BD70-4CD1-842C-112DF2BBF776}" type="pres">
      <dgm:prSet presAssocID="{44707883-1F3F-4CBA-B89D-8B48A414CB53}" presName="sibTrans" presStyleLbl="sibTrans2D1" presStyleIdx="1" presStyleCnt="2"/>
      <dgm:spPr/>
    </dgm:pt>
    <dgm:pt modelId="{F48AF68A-02D2-4889-B532-8EFC3518C461}" type="pres">
      <dgm:prSet presAssocID="{44707883-1F3F-4CBA-B89D-8B48A414CB53}" presName="connTx" presStyleLbl="sibTrans2D1" presStyleIdx="1" presStyleCnt="2"/>
      <dgm:spPr/>
    </dgm:pt>
    <dgm:pt modelId="{BB414919-5D5D-4F1F-A360-8406F916BA14}" type="pres">
      <dgm:prSet presAssocID="{370C1F37-4C63-4718-A316-C1051043DB11}" presName="composite" presStyleCnt="0"/>
      <dgm:spPr/>
    </dgm:pt>
    <dgm:pt modelId="{F04B91AC-4A77-4292-98A8-2E2AC1B32B88}" type="pres">
      <dgm:prSet presAssocID="{370C1F37-4C63-4718-A316-C1051043DB1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E2DE49E-1BE1-4DA7-A53E-ACE71A9DAE79}" type="pres">
      <dgm:prSet presAssocID="{370C1F37-4C63-4718-A316-C1051043DB11}" presName="parSh" presStyleLbl="node1" presStyleIdx="2" presStyleCnt="3"/>
      <dgm:spPr/>
    </dgm:pt>
    <dgm:pt modelId="{11532EA0-56CC-49A7-BA1B-8BDFA407788A}" type="pres">
      <dgm:prSet presAssocID="{370C1F37-4C63-4718-A316-C1051043DB1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2D1B002-EBD9-40EB-B66D-257C0B52BA1E}" type="presOf" srcId="{FF0BC295-AE9B-4842-B56A-84E258CF842F}" destId="{D83148FC-9230-44EE-8A17-543E2D0760E0}" srcOrd="0" destOrd="1" presId="urn:microsoft.com/office/officeart/2005/8/layout/process3"/>
    <dgm:cxn modelId="{A662B510-8CB5-453D-B375-36DD22369A8E}" srcId="{383423D6-68BD-439A-93E2-204719073BF5}" destId="{C1FD92EF-BF4C-4DDA-ADFF-B4B5DD7D2300}" srcOrd="1" destOrd="0" parTransId="{B86DE397-16BC-4FD6-B59F-AD8A25D3F08D}" sibTransId="{44707883-1F3F-4CBA-B89D-8B48A414CB53}"/>
    <dgm:cxn modelId="{EC5FDE25-B1E9-42D5-B488-1492DBACE1CF}" srcId="{370C1F37-4C63-4718-A316-C1051043DB11}" destId="{B7AE36C2-CC79-4311-87CC-9FB925F8C8FF}" srcOrd="1" destOrd="0" parTransId="{AB6F862B-4E36-4996-952F-F94434FD7FF1}" sibTransId="{A70520C9-A655-4966-AD50-DE9CF2F325F1}"/>
    <dgm:cxn modelId="{5BDDE93B-F5EB-4534-9A76-BF3D84BD5F33}" type="presOf" srcId="{3D47386F-0010-4507-9ED1-7B9770003E7A}" destId="{F929A815-74A6-4747-AC24-FDFF274A93D5}" srcOrd="0" destOrd="0" presId="urn:microsoft.com/office/officeart/2005/8/layout/process3"/>
    <dgm:cxn modelId="{F9FBFA45-74DA-499B-97AB-8BA693468F10}" srcId="{370C1F37-4C63-4718-A316-C1051043DB11}" destId="{FC048DD4-4695-4472-9DFA-CA450A1A0FE9}" srcOrd="0" destOrd="0" parTransId="{CA82B650-1C0E-4C61-8AB0-E7DF8B413B9C}" sibTransId="{9E942724-7E85-4A19-983B-8D29F61FBCC7}"/>
    <dgm:cxn modelId="{09EA2768-B3B3-4D2D-8118-99F592EDE21D}" type="presOf" srcId="{44707883-1F3F-4CBA-B89D-8B48A414CB53}" destId="{6CED2037-BD70-4CD1-842C-112DF2BBF776}" srcOrd="0" destOrd="0" presId="urn:microsoft.com/office/officeart/2005/8/layout/process3"/>
    <dgm:cxn modelId="{51489A4F-029A-4D66-9A8A-DA877B890D04}" type="presOf" srcId="{B7AE36C2-CC79-4311-87CC-9FB925F8C8FF}" destId="{11532EA0-56CC-49A7-BA1B-8BDFA407788A}" srcOrd="0" destOrd="1" presId="urn:microsoft.com/office/officeart/2005/8/layout/process3"/>
    <dgm:cxn modelId="{74F1F374-124F-422C-90D5-8E4E466F6CF6}" type="presOf" srcId="{C1FD92EF-BF4C-4DDA-ADFF-B4B5DD7D2300}" destId="{180E471D-F921-4273-8989-FF19AE689B15}" srcOrd="0" destOrd="0" presId="urn:microsoft.com/office/officeart/2005/8/layout/process3"/>
    <dgm:cxn modelId="{F24F9B84-3273-4155-ABE3-338971574B88}" srcId="{383423D6-68BD-439A-93E2-204719073BF5}" destId="{1FF8DDB9-A6A2-4975-9EE1-B6E7C4DCFDB1}" srcOrd="0" destOrd="0" parTransId="{509CFF2C-FA8D-4AAE-97AC-366B604E2D6D}" sibTransId="{C53632AB-8078-4B55-A624-B19469601987}"/>
    <dgm:cxn modelId="{BB20F589-79A8-46FD-ABB2-A7D02CF5BDBB}" type="presOf" srcId="{44707883-1F3F-4CBA-B89D-8B48A414CB53}" destId="{F48AF68A-02D2-4889-B532-8EFC3518C461}" srcOrd="1" destOrd="0" presId="urn:microsoft.com/office/officeart/2005/8/layout/process3"/>
    <dgm:cxn modelId="{9F89DC96-87A1-48E9-991D-38B0389965FC}" type="presOf" srcId="{C53632AB-8078-4B55-A624-B19469601987}" destId="{BF97363C-AE02-46BE-8A59-4CDFEB722944}" srcOrd="0" destOrd="0" presId="urn:microsoft.com/office/officeart/2005/8/layout/process3"/>
    <dgm:cxn modelId="{2255FD96-9CAC-4B4C-A824-A9F0F6CF4496}" type="presOf" srcId="{31A1D6E6-DC9D-4BA9-AC70-2ACEFC26253E}" destId="{11532EA0-56CC-49A7-BA1B-8BDFA407788A}" srcOrd="0" destOrd="2" presId="urn:microsoft.com/office/officeart/2005/8/layout/process3"/>
    <dgm:cxn modelId="{7D95F4A2-2723-4A37-A02E-CB4021B09299}" type="presOf" srcId="{1FF8DDB9-A6A2-4975-9EE1-B6E7C4DCFDB1}" destId="{AC26FBF9-2620-4B89-B603-A6C0BC3E7CC2}" srcOrd="1" destOrd="0" presId="urn:microsoft.com/office/officeart/2005/8/layout/process3"/>
    <dgm:cxn modelId="{92F54BA4-7735-4694-8A4D-5838EDE9ED93}" srcId="{1FF8DDB9-A6A2-4975-9EE1-B6E7C4DCFDB1}" destId="{3D47386F-0010-4507-9ED1-7B9770003E7A}" srcOrd="0" destOrd="0" parTransId="{1E5F1C2F-1308-417C-8775-75F0045499D4}" sibTransId="{E7CD8ED0-E7E4-4694-A3AF-D085C67A8412}"/>
    <dgm:cxn modelId="{87EB91A5-970D-4B03-BCF1-27B22552D243}" srcId="{C1FD92EF-BF4C-4DDA-ADFF-B4B5DD7D2300}" destId="{C27F51F4-6B0D-4F8F-B6A7-07D7372DE397}" srcOrd="0" destOrd="0" parTransId="{86FE11BC-3033-49BF-ADA8-6D571B2450AB}" sibTransId="{17A9B452-1079-4EE6-8506-27AD15709CE1}"/>
    <dgm:cxn modelId="{E7B34DA6-E68C-456F-B49E-0A0B05EABF55}" type="presOf" srcId="{C53632AB-8078-4B55-A624-B19469601987}" destId="{126E4845-5E92-4F38-9F2B-23C96B11C878}" srcOrd="1" destOrd="0" presId="urn:microsoft.com/office/officeart/2005/8/layout/process3"/>
    <dgm:cxn modelId="{67E59AAB-E2E3-447C-9330-7A59FC423FA7}" type="presOf" srcId="{370C1F37-4C63-4718-A316-C1051043DB11}" destId="{FE2DE49E-1BE1-4DA7-A53E-ACE71A9DAE79}" srcOrd="1" destOrd="0" presId="urn:microsoft.com/office/officeart/2005/8/layout/process3"/>
    <dgm:cxn modelId="{B6800CB5-7527-4CD5-BF5C-43171094D6B7}" srcId="{C1FD92EF-BF4C-4DDA-ADFF-B4B5DD7D2300}" destId="{FF0BC295-AE9B-4842-B56A-84E258CF842F}" srcOrd="1" destOrd="0" parTransId="{CE2471F6-6B7F-4AA0-8EFE-F5C8286F45B5}" sibTransId="{774C377D-B757-4BC8-8120-445B9722DAC0}"/>
    <dgm:cxn modelId="{CA3960C2-0B93-4BA3-BC9D-FE1E142944D0}" type="presOf" srcId="{383423D6-68BD-439A-93E2-204719073BF5}" destId="{D4E8E252-7C0D-4276-B65F-AFDAE05197B4}" srcOrd="0" destOrd="0" presId="urn:microsoft.com/office/officeart/2005/8/layout/process3"/>
    <dgm:cxn modelId="{100D1EC7-4A8A-4813-8644-140056A33A22}" srcId="{370C1F37-4C63-4718-A316-C1051043DB11}" destId="{31A1D6E6-DC9D-4BA9-AC70-2ACEFC26253E}" srcOrd="2" destOrd="0" parTransId="{CAFF007E-00CC-480D-9A40-42AE9921D40D}" sibTransId="{5F958B2A-DD25-4EF3-AA6E-E0F55A0E11E6}"/>
    <dgm:cxn modelId="{8F7D85D4-5615-424D-8642-61FE562FB101}" type="presOf" srcId="{370C1F37-4C63-4718-A316-C1051043DB11}" destId="{F04B91AC-4A77-4292-98A8-2E2AC1B32B88}" srcOrd="0" destOrd="0" presId="urn:microsoft.com/office/officeart/2005/8/layout/process3"/>
    <dgm:cxn modelId="{A638FFD8-82D0-4AB3-BBE1-8E04E77F8627}" type="presOf" srcId="{1FF8DDB9-A6A2-4975-9EE1-B6E7C4DCFDB1}" destId="{AB51A2CC-012D-409F-912F-93399E479332}" srcOrd="0" destOrd="0" presId="urn:microsoft.com/office/officeart/2005/8/layout/process3"/>
    <dgm:cxn modelId="{7B9B52E2-B56E-4559-AB1A-DFCFC68B43E9}" type="presOf" srcId="{C1FD92EF-BF4C-4DDA-ADFF-B4B5DD7D2300}" destId="{9AB41E7F-5A78-46EB-B610-3F6703E23E95}" srcOrd="1" destOrd="0" presId="urn:microsoft.com/office/officeart/2005/8/layout/process3"/>
    <dgm:cxn modelId="{0D04D9E8-58B1-4D1A-BC12-A8CD0C629115}" type="presOf" srcId="{C27F51F4-6B0D-4F8F-B6A7-07D7372DE397}" destId="{D83148FC-9230-44EE-8A17-543E2D0760E0}" srcOrd="0" destOrd="0" presId="urn:microsoft.com/office/officeart/2005/8/layout/process3"/>
    <dgm:cxn modelId="{C868D0F2-9DD4-41CA-89CC-21B9D5DED8C6}" srcId="{383423D6-68BD-439A-93E2-204719073BF5}" destId="{370C1F37-4C63-4718-A316-C1051043DB11}" srcOrd="2" destOrd="0" parTransId="{2406A755-D43C-4C08-9FEB-45D17CFA1459}" sibTransId="{5A21449D-DF7D-4FFC-99D6-42920EB05A45}"/>
    <dgm:cxn modelId="{5BD3E9FF-1BEF-4400-9BE2-B15AECAAAE74}" type="presOf" srcId="{FC048DD4-4695-4472-9DFA-CA450A1A0FE9}" destId="{11532EA0-56CC-49A7-BA1B-8BDFA407788A}" srcOrd="0" destOrd="0" presId="urn:microsoft.com/office/officeart/2005/8/layout/process3"/>
    <dgm:cxn modelId="{8ADEF742-FC40-4E53-BF8D-AB761EA7E68B}" type="presParOf" srcId="{D4E8E252-7C0D-4276-B65F-AFDAE05197B4}" destId="{C30DD482-B7BE-4B5F-9EAE-1ED833DE9C59}" srcOrd="0" destOrd="0" presId="urn:microsoft.com/office/officeart/2005/8/layout/process3"/>
    <dgm:cxn modelId="{8FA82ECC-DA4E-45E6-9029-93553DB9B3D8}" type="presParOf" srcId="{C30DD482-B7BE-4B5F-9EAE-1ED833DE9C59}" destId="{AB51A2CC-012D-409F-912F-93399E479332}" srcOrd="0" destOrd="0" presId="urn:microsoft.com/office/officeart/2005/8/layout/process3"/>
    <dgm:cxn modelId="{E832E8F8-DAB7-4D97-A02C-DC3C501A2198}" type="presParOf" srcId="{C30DD482-B7BE-4B5F-9EAE-1ED833DE9C59}" destId="{AC26FBF9-2620-4B89-B603-A6C0BC3E7CC2}" srcOrd="1" destOrd="0" presId="urn:microsoft.com/office/officeart/2005/8/layout/process3"/>
    <dgm:cxn modelId="{04D18C40-7EF5-4330-974B-FD47E52C6E70}" type="presParOf" srcId="{C30DD482-B7BE-4B5F-9EAE-1ED833DE9C59}" destId="{F929A815-74A6-4747-AC24-FDFF274A93D5}" srcOrd="2" destOrd="0" presId="urn:microsoft.com/office/officeart/2005/8/layout/process3"/>
    <dgm:cxn modelId="{306F2280-D705-4F0A-9651-FC433D4AD424}" type="presParOf" srcId="{D4E8E252-7C0D-4276-B65F-AFDAE05197B4}" destId="{BF97363C-AE02-46BE-8A59-4CDFEB722944}" srcOrd="1" destOrd="0" presId="urn:microsoft.com/office/officeart/2005/8/layout/process3"/>
    <dgm:cxn modelId="{4BB92075-7623-4FB6-9CBF-E3EA6A452022}" type="presParOf" srcId="{BF97363C-AE02-46BE-8A59-4CDFEB722944}" destId="{126E4845-5E92-4F38-9F2B-23C96B11C878}" srcOrd="0" destOrd="0" presId="urn:microsoft.com/office/officeart/2005/8/layout/process3"/>
    <dgm:cxn modelId="{DF4E055E-4C67-4031-BFAB-B0F20FE122C0}" type="presParOf" srcId="{D4E8E252-7C0D-4276-B65F-AFDAE05197B4}" destId="{263CE534-E1F1-492D-9739-413A83E18955}" srcOrd="2" destOrd="0" presId="urn:microsoft.com/office/officeart/2005/8/layout/process3"/>
    <dgm:cxn modelId="{EC8C376A-C661-4DB6-9638-58DD0209043F}" type="presParOf" srcId="{263CE534-E1F1-492D-9739-413A83E18955}" destId="{180E471D-F921-4273-8989-FF19AE689B15}" srcOrd="0" destOrd="0" presId="urn:microsoft.com/office/officeart/2005/8/layout/process3"/>
    <dgm:cxn modelId="{58F04FE6-D6DA-4E8A-B5A9-A3CF393BCCBD}" type="presParOf" srcId="{263CE534-E1F1-492D-9739-413A83E18955}" destId="{9AB41E7F-5A78-46EB-B610-3F6703E23E95}" srcOrd="1" destOrd="0" presId="urn:microsoft.com/office/officeart/2005/8/layout/process3"/>
    <dgm:cxn modelId="{990CD73A-9DC7-4C01-B6F6-EDF60F1FB636}" type="presParOf" srcId="{263CE534-E1F1-492D-9739-413A83E18955}" destId="{D83148FC-9230-44EE-8A17-543E2D0760E0}" srcOrd="2" destOrd="0" presId="urn:microsoft.com/office/officeart/2005/8/layout/process3"/>
    <dgm:cxn modelId="{4148786B-B45A-4535-BEF4-763EB716945C}" type="presParOf" srcId="{D4E8E252-7C0D-4276-B65F-AFDAE05197B4}" destId="{6CED2037-BD70-4CD1-842C-112DF2BBF776}" srcOrd="3" destOrd="0" presId="urn:microsoft.com/office/officeart/2005/8/layout/process3"/>
    <dgm:cxn modelId="{CC8DC584-17FD-44B4-992C-7661E6FA4AAA}" type="presParOf" srcId="{6CED2037-BD70-4CD1-842C-112DF2BBF776}" destId="{F48AF68A-02D2-4889-B532-8EFC3518C461}" srcOrd="0" destOrd="0" presId="urn:microsoft.com/office/officeart/2005/8/layout/process3"/>
    <dgm:cxn modelId="{6F723913-13C6-4A06-8FD9-34CDD305BA25}" type="presParOf" srcId="{D4E8E252-7C0D-4276-B65F-AFDAE05197B4}" destId="{BB414919-5D5D-4F1F-A360-8406F916BA14}" srcOrd="4" destOrd="0" presId="urn:microsoft.com/office/officeart/2005/8/layout/process3"/>
    <dgm:cxn modelId="{B7D3AD19-7B38-4D49-99DA-8484A965A03F}" type="presParOf" srcId="{BB414919-5D5D-4F1F-A360-8406F916BA14}" destId="{F04B91AC-4A77-4292-98A8-2E2AC1B32B88}" srcOrd="0" destOrd="0" presId="urn:microsoft.com/office/officeart/2005/8/layout/process3"/>
    <dgm:cxn modelId="{42B550FD-E408-400F-A2AB-1DB3C8034FC1}" type="presParOf" srcId="{BB414919-5D5D-4F1F-A360-8406F916BA14}" destId="{FE2DE49E-1BE1-4DA7-A53E-ACE71A9DAE79}" srcOrd="1" destOrd="0" presId="urn:microsoft.com/office/officeart/2005/8/layout/process3"/>
    <dgm:cxn modelId="{DC9850F2-FE6E-4E62-A662-3C505968E0A3}" type="presParOf" srcId="{BB414919-5D5D-4F1F-A360-8406F916BA14}" destId="{11532EA0-56CC-49A7-BA1B-8BDFA407788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206AF9-4796-45CF-A761-3F364075C5E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2206F38-86DB-45E7-BB09-ADAB13BC9BA7}">
      <dgm:prSet phldrT="[Texto]" phldr="0"/>
      <dgm:spPr/>
      <dgm:t>
        <a:bodyPr anchor="ctr"/>
        <a:lstStyle/>
        <a:p>
          <a:pPr rtl="0"/>
          <a:r>
            <a:rPr lang="es-CO">
              <a:latin typeface="Century Gothic" panose="020F0302020204030204"/>
            </a:rPr>
            <a:t> RESUMEN EJECUTIVO DE GESTIÓN</a:t>
          </a:r>
          <a:endParaRPr lang="en-US">
            <a:latin typeface="Century Gothic" panose="020F0302020204030204"/>
          </a:endParaRPr>
        </a:p>
      </dgm:t>
    </dgm:pt>
    <dgm:pt modelId="{458A421F-EF0F-451A-8E10-3390D6BB45AF}" type="parTrans" cxnId="{75B5482E-1DDA-4583-A85C-9299681DD5F8}">
      <dgm:prSet/>
      <dgm:spPr/>
      <dgm:t>
        <a:bodyPr/>
        <a:lstStyle/>
        <a:p>
          <a:endParaRPr lang="es-CO"/>
        </a:p>
      </dgm:t>
    </dgm:pt>
    <dgm:pt modelId="{0E02DBB6-48A8-48EF-9752-D6DD466B339A}" type="sibTrans" cxnId="{75B5482E-1DDA-4583-A85C-9299681DD5F8}">
      <dgm:prSet/>
      <dgm:spPr/>
      <dgm:t>
        <a:bodyPr/>
        <a:lstStyle/>
        <a:p>
          <a:endParaRPr lang="es-CO"/>
        </a:p>
      </dgm:t>
    </dgm:pt>
    <dgm:pt modelId="{7D1B21C3-0F37-4114-82F4-C077FE7B9140}">
      <dgm:prSet phldrT="[Texto]"/>
      <dgm:spPr/>
      <dgm:t>
        <a:bodyPr anchor="ctr"/>
        <a:lstStyle/>
        <a:p>
          <a:pPr rtl="0"/>
          <a:r>
            <a:rPr lang="es-CO">
              <a:latin typeface="Century Gothic" panose="020F0302020204030204"/>
            </a:rPr>
            <a:t>EVALUACION PROSPECTIVA</a:t>
          </a:r>
          <a:endParaRPr lang="es-CO"/>
        </a:p>
      </dgm:t>
    </dgm:pt>
    <dgm:pt modelId="{BE49C4E6-DD32-40AB-9735-AA06817C1EC9}" type="parTrans" cxnId="{0531648B-7CCC-46F5-8C8E-2CE25E174826}">
      <dgm:prSet/>
      <dgm:spPr/>
      <dgm:t>
        <a:bodyPr/>
        <a:lstStyle/>
        <a:p>
          <a:endParaRPr lang="es-CO"/>
        </a:p>
      </dgm:t>
    </dgm:pt>
    <dgm:pt modelId="{785F27B7-7BDE-499B-9C27-89C8ACA51B70}" type="sibTrans" cxnId="{0531648B-7CCC-46F5-8C8E-2CE25E174826}">
      <dgm:prSet/>
      <dgm:spPr/>
      <dgm:t>
        <a:bodyPr/>
        <a:lstStyle/>
        <a:p>
          <a:endParaRPr lang="es-CO"/>
        </a:p>
      </dgm:t>
    </dgm:pt>
    <dgm:pt modelId="{5FCAD1E8-9D07-428F-9EBE-A739199F9F83}">
      <dgm:prSet phldr="0"/>
      <dgm:spPr/>
      <dgm:t>
        <a:bodyPr/>
        <a:lstStyle/>
        <a:p>
          <a:pPr rtl="0"/>
          <a:r>
            <a:rPr lang="es-CO">
              <a:latin typeface="Century Gothic" panose="020F0302020204030204"/>
            </a:rPr>
            <a:t> RESEÑA DEL PROYECTO</a:t>
          </a:r>
          <a:endParaRPr lang="es-ES">
            <a:latin typeface="Century Gothic" panose="020F0302020204030204"/>
          </a:endParaRPr>
        </a:p>
      </dgm:t>
    </dgm:pt>
    <dgm:pt modelId="{F1A02427-FD51-490D-887C-54F013AD9412}" type="parTrans" cxnId="{6097429A-18B4-4AEC-9768-9F8DB3DD9417}">
      <dgm:prSet/>
      <dgm:spPr/>
    </dgm:pt>
    <dgm:pt modelId="{E864C69D-8511-4A1B-9118-E08805F24C5D}" type="sibTrans" cxnId="{6097429A-18B4-4AEC-9768-9F8DB3DD9417}">
      <dgm:prSet/>
      <dgm:spPr/>
      <dgm:t>
        <a:bodyPr/>
        <a:lstStyle/>
        <a:p>
          <a:endParaRPr lang="en-US"/>
        </a:p>
      </dgm:t>
    </dgm:pt>
    <dgm:pt modelId="{2E72AF3E-D17C-42EC-A218-65367FB8CAF5}">
      <dgm:prSet phldr="0"/>
      <dgm:spPr/>
      <dgm:t>
        <a:bodyPr/>
        <a:lstStyle/>
        <a:p>
          <a:pPr rtl="0"/>
          <a:r>
            <a:rPr lang="es-CO">
              <a:latin typeface="Century Gothic"/>
              <a:cs typeface="Calibri"/>
            </a:rPr>
            <a:t>RESUMA LOS RESULTADOS DE LA MODELACIÓN</a:t>
          </a:r>
          <a:endParaRPr lang="es-CO">
            <a:latin typeface="Century Gothic" panose="020F0302020204030204"/>
          </a:endParaRPr>
        </a:p>
      </dgm:t>
    </dgm:pt>
    <dgm:pt modelId="{D57A14A3-B2D8-4E90-9446-090015ADE271}" type="parTrans" cxnId="{630117C3-AE23-4B39-8E82-9079D15476B5}">
      <dgm:prSet/>
      <dgm:spPr/>
    </dgm:pt>
    <dgm:pt modelId="{1614AF77-9BF8-439C-8462-40BB2BA56326}" type="sibTrans" cxnId="{630117C3-AE23-4B39-8E82-9079D15476B5}">
      <dgm:prSet/>
      <dgm:spPr/>
      <dgm:t>
        <a:bodyPr/>
        <a:lstStyle/>
        <a:p>
          <a:endParaRPr lang="en-US"/>
        </a:p>
      </dgm:t>
    </dgm:pt>
    <dgm:pt modelId="{F1955993-B641-4DF7-95DA-B6E4B5947B4F}">
      <dgm:prSet phldr="0"/>
      <dgm:spPr/>
      <dgm:t>
        <a:bodyPr/>
        <a:lstStyle/>
        <a:p>
          <a:r>
            <a:rPr lang="es-CO">
              <a:latin typeface="Century Gothic" panose="020F0302020204030204"/>
            </a:rPr>
            <a:t>OBJETIVOS, FACTORES CLAVES Y RECOMENDACIONES. </a:t>
          </a:r>
          <a:endParaRPr lang="en-US"/>
        </a:p>
      </dgm:t>
    </dgm:pt>
    <dgm:pt modelId="{94DD7575-2663-4D64-BC50-21C3A21C540C}" type="parTrans" cxnId="{F91CEB48-7E8C-4D74-9DA8-19BF63A78CFA}">
      <dgm:prSet/>
      <dgm:spPr/>
    </dgm:pt>
    <dgm:pt modelId="{B630EF3A-6203-4F3B-8F1F-D905A07AC998}" type="sibTrans" cxnId="{F91CEB48-7E8C-4D74-9DA8-19BF63A78CFA}">
      <dgm:prSet/>
      <dgm:spPr/>
      <dgm:t>
        <a:bodyPr/>
        <a:lstStyle/>
        <a:p>
          <a:endParaRPr lang="en-US"/>
        </a:p>
      </dgm:t>
    </dgm:pt>
    <dgm:pt modelId="{4554BB9F-1E56-4196-B983-A960EAB2283F}">
      <dgm:prSet phldr="0"/>
      <dgm:spPr/>
      <dgm:t>
        <a:bodyPr/>
        <a:lstStyle/>
        <a:p>
          <a:pPr rtl="0"/>
          <a:r>
            <a:rPr lang="es-CO">
              <a:latin typeface="Century Gothic" panose="020F0302020204030204"/>
            </a:rPr>
            <a:t> NUEVOS ALCANCES, NUEVAS HERRAMIENTAS, BUENAS PRACTICAS</a:t>
          </a:r>
        </a:p>
      </dgm:t>
    </dgm:pt>
    <dgm:pt modelId="{E2E1F3C5-7A19-4A0B-B7FE-127AF0DAAA4E}" type="parTrans" cxnId="{2DF1B7ED-80A1-4821-9A34-BB372D08D0AC}">
      <dgm:prSet/>
      <dgm:spPr/>
    </dgm:pt>
    <dgm:pt modelId="{8AC7F2A3-9A7F-494D-99D3-F83C99FB6EE1}" type="sibTrans" cxnId="{2DF1B7ED-80A1-4821-9A34-BB372D08D0AC}">
      <dgm:prSet/>
      <dgm:spPr/>
    </dgm:pt>
    <dgm:pt modelId="{35AFCE5B-EF79-4A77-B59F-D6FE12AD1F19}" type="pres">
      <dgm:prSet presAssocID="{02206AF9-4796-45CF-A761-3F364075C5E2}" presName="linearFlow" presStyleCnt="0">
        <dgm:presLayoutVars>
          <dgm:dir/>
          <dgm:animLvl val="lvl"/>
          <dgm:resizeHandles val="exact"/>
        </dgm:presLayoutVars>
      </dgm:prSet>
      <dgm:spPr/>
    </dgm:pt>
    <dgm:pt modelId="{3CDEF972-5E9D-4210-8086-EF65B03ECD16}" type="pres">
      <dgm:prSet presAssocID="{C2206F38-86DB-45E7-BB09-ADAB13BC9BA7}" presName="composite" presStyleCnt="0"/>
      <dgm:spPr/>
    </dgm:pt>
    <dgm:pt modelId="{F3CA2B47-FA4F-4CC1-85FD-4090C2DDCBCD}" type="pres">
      <dgm:prSet presAssocID="{C2206F38-86DB-45E7-BB09-ADAB13BC9BA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C5F366-9B9E-4013-8AA9-6901F7E5C1F2}" type="pres">
      <dgm:prSet presAssocID="{C2206F38-86DB-45E7-BB09-ADAB13BC9BA7}" presName="parSh" presStyleLbl="node1" presStyleIdx="0" presStyleCnt="3"/>
      <dgm:spPr/>
    </dgm:pt>
    <dgm:pt modelId="{D781692B-0ABF-4D57-8341-21B6236FF295}" type="pres">
      <dgm:prSet presAssocID="{C2206F38-86DB-45E7-BB09-ADAB13BC9BA7}" presName="desTx" presStyleLbl="fgAcc1" presStyleIdx="0" presStyleCnt="3">
        <dgm:presLayoutVars>
          <dgm:bulletEnabled val="1"/>
        </dgm:presLayoutVars>
      </dgm:prSet>
      <dgm:spPr/>
    </dgm:pt>
    <dgm:pt modelId="{8D296A62-E4D3-42DB-921C-B251167C16C8}" type="pres">
      <dgm:prSet presAssocID="{0E02DBB6-48A8-48EF-9752-D6DD466B339A}" presName="sibTrans" presStyleLbl="sibTrans2D1" presStyleIdx="0" presStyleCnt="2"/>
      <dgm:spPr/>
    </dgm:pt>
    <dgm:pt modelId="{2D6E620A-49CD-4317-ABCE-3D25EFF529E8}" type="pres">
      <dgm:prSet presAssocID="{0E02DBB6-48A8-48EF-9752-D6DD466B339A}" presName="connTx" presStyleLbl="sibTrans2D1" presStyleIdx="0" presStyleCnt="2"/>
      <dgm:spPr/>
    </dgm:pt>
    <dgm:pt modelId="{95915333-A00B-4742-8D51-0240A0621DB5}" type="pres">
      <dgm:prSet presAssocID="{5FCAD1E8-9D07-428F-9EBE-A739199F9F83}" presName="composite" presStyleCnt="0"/>
      <dgm:spPr/>
    </dgm:pt>
    <dgm:pt modelId="{49B3B965-CC93-4578-B2F2-416E600CBFC4}" type="pres">
      <dgm:prSet presAssocID="{5FCAD1E8-9D07-428F-9EBE-A739199F9F8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CFE6610-4573-4909-AF9E-99B11E6BFE2C}" type="pres">
      <dgm:prSet presAssocID="{5FCAD1E8-9D07-428F-9EBE-A739199F9F83}" presName="parSh" presStyleLbl="node1" presStyleIdx="1" presStyleCnt="3"/>
      <dgm:spPr/>
    </dgm:pt>
    <dgm:pt modelId="{6FA7EE62-5C64-4708-B3DF-767E623AD03D}" type="pres">
      <dgm:prSet presAssocID="{5FCAD1E8-9D07-428F-9EBE-A739199F9F83}" presName="desTx" presStyleLbl="fgAcc1" presStyleIdx="1" presStyleCnt="3">
        <dgm:presLayoutVars>
          <dgm:bulletEnabled val="1"/>
        </dgm:presLayoutVars>
      </dgm:prSet>
      <dgm:spPr/>
    </dgm:pt>
    <dgm:pt modelId="{C8F25AE2-5A02-4F3C-9837-1185F3DF432D}" type="pres">
      <dgm:prSet presAssocID="{E864C69D-8511-4A1B-9118-E08805F24C5D}" presName="sibTrans" presStyleLbl="sibTrans2D1" presStyleIdx="1" presStyleCnt="2"/>
      <dgm:spPr/>
    </dgm:pt>
    <dgm:pt modelId="{59837EE3-5537-45A0-BCC5-E01FA9B5DE3F}" type="pres">
      <dgm:prSet presAssocID="{E864C69D-8511-4A1B-9118-E08805F24C5D}" presName="connTx" presStyleLbl="sibTrans2D1" presStyleIdx="1" presStyleCnt="2"/>
      <dgm:spPr/>
    </dgm:pt>
    <dgm:pt modelId="{087F9700-5670-45FC-8C35-20707E1955DA}" type="pres">
      <dgm:prSet presAssocID="{7D1B21C3-0F37-4114-82F4-C077FE7B9140}" presName="composite" presStyleCnt="0"/>
      <dgm:spPr/>
    </dgm:pt>
    <dgm:pt modelId="{90D5511F-ADAC-4874-9096-F68FA4FE8711}" type="pres">
      <dgm:prSet presAssocID="{7D1B21C3-0F37-4114-82F4-C077FE7B914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DC1619D-1D5F-4F1D-96B1-3CF07CB2F4FF}" type="pres">
      <dgm:prSet presAssocID="{7D1B21C3-0F37-4114-82F4-C077FE7B9140}" presName="parSh" presStyleLbl="node1" presStyleIdx="2" presStyleCnt="3"/>
      <dgm:spPr/>
    </dgm:pt>
    <dgm:pt modelId="{EF2D1009-D4D1-4AA8-90DC-5210DB8E25E3}" type="pres">
      <dgm:prSet presAssocID="{7D1B21C3-0F37-4114-82F4-C077FE7B914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E7A1707-E4E5-4648-813F-105703436BDA}" type="presOf" srcId="{2E72AF3E-D17C-42EC-A218-65367FB8CAF5}" destId="{D781692B-0ABF-4D57-8341-21B6236FF295}" srcOrd="0" destOrd="0" presId="urn:microsoft.com/office/officeart/2005/8/layout/process3"/>
    <dgm:cxn modelId="{2D9BFE20-F999-4033-9887-E8D0D0A20557}" type="presOf" srcId="{E864C69D-8511-4A1B-9118-E08805F24C5D}" destId="{C8F25AE2-5A02-4F3C-9837-1185F3DF432D}" srcOrd="0" destOrd="0" presId="urn:microsoft.com/office/officeart/2005/8/layout/process3"/>
    <dgm:cxn modelId="{3B26AA21-1388-4F4D-8A63-AC12F3C83715}" type="presOf" srcId="{F1955993-B641-4DF7-95DA-B6E4B5947B4F}" destId="{6FA7EE62-5C64-4708-B3DF-767E623AD03D}" srcOrd="0" destOrd="0" presId="urn:microsoft.com/office/officeart/2005/8/layout/process3"/>
    <dgm:cxn modelId="{75B5482E-1DDA-4583-A85C-9299681DD5F8}" srcId="{02206AF9-4796-45CF-A761-3F364075C5E2}" destId="{C2206F38-86DB-45E7-BB09-ADAB13BC9BA7}" srcOrd="0" destOrd="0" parTransId="{458A421F-EF0F-451A-8E10-3390D6BB45AF}" sibTransId="{0E02DBB6-48A8-48EF-9752-D6DD466B339A}"/>
    <dgm:cxn modelId="{4940D15D-2CCD-4F44-BEC8-8BC04E97F0E5}" type="presOf" srcId="{7D1B21C3-0F37-4114-82F4-C077FE7B9140}" destId="{BDC1619D-1D5F-4F1D-96B1-3CF07CB2F4FF}" srcOrd="1" destOrd="0" presId="urn:microsoft.com/office/officeart/2005/8/layout/process3"/>
    <dgm:cxn modelId="{3A78DE44-9804-4A8E-83C1-1BE5BD2DE347}" type="presOf" srcId="{E864C69D-8511-4A1B-9118-E08805F24C5D}" destId="{59837EE3-5537-45A0-BCC5-E01FA9B5DE3F}" srcOrd="1" destOrd="0" presId="urn:microsoft.com/office/officeart/2005/8/layout/process3"/>
    <dgm:cxn modelId="{F91CEB48-7E8C-4D74-9DA8-19BF63A78CFA}" srcId="{5FCAD1E8-9D07-428F-9EBE-A739199F9F83}" destId="{F1955993-B641-4DF7-95DA-B6E4B5947B4F}" srcOrd="0" destOrd="0" parTransId="{94DD7575-2663-4D64-BC50-21C3A21C540C}" sibTransId="{B630EF3A-6203-4F3B-8F1F-D905A07AC998}"/>
    <dgm:cxn modelId="{64BFD27A-63AA-471D-8E8A-10BA30730ADE}" type="presOf" srcId="{7D1B21C3-0F37-4114-82F4-C077FE7B9140}" destId="{90D5511F-ADAC-4874-9096-F68FA4FE8711}" srcOrd="0" destOrd="0" presId="urn:microsoft.com/office/officeart/2005/8/layout/process3"/>
    <dgm:cxn modelId="{AC96D583-FCDF-4907-9910-2737E837C2D5}" type="presOf" srcId="{C2206F38-86DB-45E7-BB09-ADAB13BC9BA7}" destId="{F3CA2B47-FA4F-4CC1-85FD-4090C2DDCBCD}" srcOrd="0" destOrd="0" presId="urn:microsoft.com/office/officeart/2005/8/layout/process3"/>
    <dgm:cxn modelId="{0531648B-7CCC-46F5-8C8E-2CE25E174826}" srcId="{02206AF9-4796-45CF-A761-3F364075C5E2}" destId="{7D1B21C3-0F37-4114-82F4-C077FE7B9140}" srcOrd="2" destOrd="0" parTransId="{BE49C4E6-DD32-40AB-9735-AA06817C1EC9}" sibTransId="{785F27B7-7BDE-499B-9C27-89C8ACA51B70}"/>
    <dgm:cxn modelId="{19657D8C-DE86-49CB-98A3-B5D0ED91FBA2}" type="presOf" srcId="{4554BB9F-1E56-4196-B983-A960EAB2283F}" destId="{EF2D1009-D4D1-4AA8-90DC-5210DB8E25E3}" srcOrd="0" destOrd="0" presId="urn:microsoft.com/office/officeart/2005/8/layout/process3"/>
    <dgm:cxn modelId="{00F72192-5293-4710-A5A0-7984E6D72C08}" type="presOf" srcId="{0E02DBB6-48A8-48EF-9752-D6DD466B339A}" destId="{8D296A62-E4D3-42DB-921C-B251167C16C8}" srcOrd="0" destOrd="0" presId="urn:microsoft.com/office/officeart/2005/8/layout/process3"/>
    <dgm:cxn modelId="{6097429A-18B4-4AEC-9768-9F8DB3DD9417}" srcId="{02206AF9-4796-45CF-A761-3F364075C5E2}" destId="{5FCAD1E8-9D07-428F-9EBE-A739199F9F83}" srcOrd="1" destOrd="0" parTransId="{F1A02427-FD51-490D-887C-54F013AD9412}" sibTransId="{E864C69D-8511-4A1B-9118-E08805F24C5D}"/>
    <dgm:cxn modelId="{9DC3CDAE-95A1-4E41-8552-5E13AFF02BC3}" type="presOf" srcId="{0E02DBB6-48A8-48EF-9752-D6DD466B339A}" destId="{2D6E620A-49CD-4317-ABCE-3D25EFF529E8}" srcOrd="1" destOrd="0" presId="urn:microsoft.com/office/officeart/2005/8/layout/process3"/>
    <dgm:cxn modelId="{6BFF60B4-986D-44BF-9FE0-5A915DC552B3}" type="presOf" srcId="{02206AF9-4796-45CF-A761-3F364075C5E2}" destId="{35AFCE5B-EF79-4A77-B59F-D6FE12AD1F19}" srcOrd="0" destOrd="0" presId="urn:microsoft.com/office/officeart/2005/8/layout/process3"/>
    <dgm:cxn modelId="{47DDC1BD-6C8B-430C-8696-2FDBD4BC51D7}" type="presOf" srcId="{5FCAD1E8-9D07-428F-9EBE-A739199F9F83}" destId="{49B3B965-CC93-4578-B2F2-416E600CBFC4}" srcOrd="0" destOrd="0" presId="urn:microsoft.com/office/officeart/2005/8/layout/process3"/>
    <dgm:cxn modelId="{630117C3-AE23-4B39-8E82-9079D15476B5}" srcId="{C2206F38-86DB-45E7-BB09-ADAB13BC9BA7}" destId="{2E72AF3E-D17C-42EC-A218-65367FB8CAF5}" srcOrd="0" destOrd="0" parTransId="{D57A14A3-B2D8-4E90-9446-090015ADE271}" sibTransId="{1614AF77-9BF8-439C-8462-40BB2BA56326}"/>
    <dgm:cxn modelId="{783935E1-F6AC-4A58-A840-5952B1414C76}" type="presOf" srcId="{5FCAD1E8-9D07-428F-9EBE-A739199F9F83}" destId="{9CFE6610-4573-4909-AF9E-99B11E6BFE2C}" srcOrd="1" destOrd="0" presId="urn:microsoft.com/office/officeart/2005/8/layout/process3"/>
    <dgm:cxn modelId="{2DF1B7ED-80A1-4821-9A34-BB372D08D0AC}" srcId="{7D1B21C3-0F37-4114-82F4-C077FE7B9140}" destId="{4554BB9F-1E56-4196-B983-A960EAB2283F}" srcOrd="0" destOrd="0" parTransId="{E2E1F3C5-7A19-4A0B-B7FE-127AF0DAAA4E}" sibTransId="{8AC7F2A3-9A7F-494D-99D3-F83C99FB6EE1}"/>
    <dgm:cxn modelId="{72D270F3-9B18-4056-AF0D-9EA6465B86DB}" type="presOf" srcId="{C2206F38-86DB-45E7-BB09-ADAB13BC9BA7}" destId="{A8C5F366-9B9E-4013-8AA9-6901F7E5C1F2}" srcOrd="1" destOrd="0" presId="urn:microsoft.com/office/officeart/2005/8/layout/process3"/>
    <dgm:cxn modelId="{F92C1E9F-A06E-46E7-BEB2-F2A9BD52CB5E}" type="presParOf" srcId="{35AFCE5B-EF79-4A77-B59F-D6FE12AD1F19}" destId="{3CDEF972-5E9D-4210-8086-EF65B03ECD16}" srcOrd="0" destOrd="0" presId="urn:microsoft.com/office/officeart/2005/8/layout/process3"/>
    <dgm:cxn modelId="{467AB9F5-5174-4DD5-822D-766BE24C69AC}" type="presParOf" srcId="{3CDEF972-5E9D-4210-8086-EF65B03ECD16}" destId="{F3CA2B47-FA4F-4CC1-85FD-4090C2DDCBCD}" srcOrd="0" destOrd="0" presId="urn:microsoft.com/office/officeart/2005/8/layout/process3"/>
    <dgm:cxn modelId="{B92643D3-99C5-4711-8013-10A42EC82E1F}" type="presParOf" srcId="{3CDEF972-5E9D-4210-8086-EF65B03ECD16}" destId="{A8C5F366-9B9E-4013-8AA9-6901F7E5C1F2}" srcOrd="1" destOrd="0" presId="urn:microsoft.com/office/officeart/2005/8/layout/process3"/>
    <dgm:cxn modelId="{16855BE7-CA55-43A7-8099-E13F5DEE4963}" type="presParOf" srcId="{3CDEF972-5E9D-4210-8086-EF65B03ECD16}" destId="{D781692B-0ABF-4D57-8341-21B6236FF295}" srcOrd="2" destOrd="0" presId="urn:microsoft.com/office/officeart/2005/8/layout/process3"/>
    <dgm:cxn modelId="{8C80D615-9315-4946-8D67-742C96B82C96}" type="presParOf" srcId="{35AFCE5B-EF79-4A77-B59F-D6FE12AD1F19}" destId="{8D296A62-E4D3-42DB-921C-B251167C16C8}" srcOrd="1" destOrd="0" presId="urn:microsoft.com/office/officeart/2005/8/layout/process3"/>
    <dgm:cxn modelId="{268CDC59-19FD-4F44-A555-9C184CAC50D2}" type="presParOf" srcId="{8D296A62-E4D3-42DB-921C-B251167C16C8}" destId="{2D6E620A-49CD-4317-ABCE-3D25EFF529E8}" srcOrd="0" destOrd="0" presId="urn:microsoft.com/office/officeart/2005/8/layout/process3"/>
    <dgm:cxn modelId="{A5A2AF71-8FD9-4147-B8DE-C47BFC539AD8}" type="presParOf" srcId="{35AFCE5B-EF79-4A77-B59F-D6FE12AD1F19}" destId="{95915333-A00B-4742-8D51-0240A0621DB5}" srcOrd="2" destOrd="0" presId="urn:microsoft.com/office/officeart/2005/8/layout/process3"/>
    <dgm:cxn modelId="{76406604-251F-45F2-AFE1-786EB4A7123F}" type="presParOf" srcId="{95915333-A00B-4742-8D51-0240A0621DB5}" destId="{49B3B965-CC93-4578-B2F2-416E600CBFC4}" srcOrd="0" destOrd="0" presId="urn:microsoft.com/office/officeart/2005/8/layout/process3"/>
    <dgm:cxn modelId="{2A930149-2A9F-4137-95E0-F102631459BA}" type="presParOf" srcId="{95915333-A00B-4742-8D51-0240A0621DB5}" destId="{9CFE6610-4573-4909-AF9E-99B11E6BFE2C}" srcOrd="1" destOrd="0" presId="urn:microsoft.com/office/officeart/2005/8/layout/process3"/>
    <dgm:cxn modelId="{3F60D055-E71B-407C-B1B1-037AD99BC71A}" type="presParOf" srcId="{95915333-A00B-4742-8D51-0240A0621DB5}" destId="{6FA7EE62-5C64-4708-B3DF-767E623AD03D}" srcOrd="2" destOrd="0" presId="urn:microsoft.com/office/officeart/2005/8/layout/process3"/>
    <dgm:cxn modelId="{5078D51F-19A1-464E-BC72-B6382FC6E589}" type="presParOf" srcId="{35AFCE5B-EF79-4A77-B59F-D6FE12AD1F19}" destId="{C8F25AE2-5A02-4F3C-9837-1185F3DF432D}" srcOrd="3" destOrd="0" presId="urn:microsoft.com/office/officeart/2005/8/layout/process3"/>
    <dgm:cxn modelId="{679C58D5-316D-4CF3-A448-3D0438B6A4FB}" type="presParOf" srcId="{C8F25AE2-5A02-4F3C-9837-1185F3DF432D}" destId="{59837EE3-5537-45A0-BCC5-E01FA9B5DE3F}" srcOrd="0" destOrd="0" presId="urn:microsoft.com/office/officeart/2005/8/layout/process3"/>
    <dgm:cxn modelId="{AD9F0FA4-5B0F-48D3-AF49-1DB6C75A0592}" type="presParOf" srcId="{35AFCE5B-EF79-4A77-B59F-D6FE12AD1F19}" destId="{087F9700-5670-45FC-8C35-20707E1955DA}" srcOrd="4" destOrd="0" presId="urn:microsoft.com/office/officeart/2005/8/layout/process3"/>
    <dgm:cxn modelId="{0DFBE376-EFD5-4FB4-B149-013886909076}" type="presParOf" srcId="{087F9700-5670-45FC-8C35-20707E1955DA}" destId="{90D5511F-ADAC-4874-9096-F68FA4FE8711}" srcOrd="0" destOrd="0" presId="urn:microsoft.com/office/officeart/2005/8/layout/process3"/>
    <dgm:cxn modelId="{D5C63564-B5F5-4108-8D7A-8CE154ADB188}" type="presParOf" srcId="{087F9700-5670-45FC-8C35-20707E1955DA}" destId="{BDC1619D-1D5F-4F1D-96B1-3CF07CB2F4FF}" srcOrd="1" destOrd="0" presId="urn:microsoft.com/office/officeart/2005/8/layout/process3"/>
    <dgm:cxn modelId="{060F4D8A-6B01-4C76-9CEA-F5496A46A415}" type="presParOf" srcId="{087F9700-5670-45FC-8C35-20707E1955DA}" destId="{EF2D1009-D4D1-4AA8-90DC-5210DB8E25E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3B56FB-CF9F-4F9C-9EA4-6E5DD58709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CED10-7326-4557-84BC-4A6DBF2F91DA}">
      <dgm:prSet phldrT="[Text]" phldr="0"/>
      <dgm:spPr/>
      <dgm:t>
        <a:bodyPr/>
        <a:lstStyle/>
        <a:p>
          <a:pPr rtl="0"/>
          <a:r>
            <a:rPr lang="en-US">
              <a:latin typeface="Century Gothic" panose="020F0302020204030204"/>
            </a:rPr>
            <a:t> REUNIÓN DE REVISION</a:t>
          </a:r>
          <a:endParaRPr lang="en-US"/>
        </a:p>
      </dgm:t>
    </dgm:pt>
    <dgm:pt modelId="{06C45763-89D8-457B-8F95-DAFFE99A05A5}" type="parTrans" cxnId="{D6ED81D2-4A74-48F1-9E59-6FC2522C5190}">
      <dgm:prSet/>
      <dgm:spPr/>
      <dgm:t>
        <a:bodyPr/>
        <a:lstStyle/>
        <a:p>
          <a:endParaRPr lang="en-US"/>
        </a:p>
      </dgm:t>
    </dgm:pt>
    <dgm:pt modelId="{36DB0ED4-F1E3-4900-8D7F-8A95E966384B}" type="sibTrans" cxnId="{D6ED81D2-4A74-48F1-9E59-6FC2522C5190}">
      <dgm:prSet/>
      <dgm:spPr/>
      <dgm:t>
        <a:bodyPr/>
        <a:lstStyle/>
        <a:p>
          <a:endParaRPr lang="en-US"/>
        </a:p>
      </dgm:t>
    </dgm:pt>
    <dgm:pt modelId="{46B7B13C-3D86-4A41-8F3D-47EDF80BB9A4}">
      <dgm:prSet phldrT="[Text]" phldr="0"/>
      <dgm:spPr/>
      <dgm:t>
        <a:bodyPr/>
        <a:lstStyle/>
        <a:p>
          <a:pPr rtl="0"/>
          <a:r>
            <a:rPr lang="en-US">
              <a:latin typeface="Century Gothic" panose="020F0302020204030204"/>
            </a:rPr>
            <a:t>EVALUACION DE DESEMPEÑO Y PASOS A SEGUIR</a:t>
          </a:r>
          <a:endParaRPr lang="en-US"/>
        </a:p>
      </dgm:t>
    </dgm:pt>
    <dgm:pt modelId="{35191929-136E-4FC3-B02E-F9C7A4D62E22}" type="parTrans" cxnId="{1C599C83-0D37-4DB2-A977-5219E260B972}">
      <dgm:prSet/>
      <dgm:spPr/>
      <dgm:t>
        <a:bodyPr/>
        <a:lstStyle/>
        <a:p>
          <a:endParaRPr lang="en-US"/>
        </a:p>
      </dgm:t>
    </dgm:pt>
    <dgm:pt modelId="{58C3BE94-8E52-4DF7-8B3B-1013D5A7FB69}" type="sibTrans" cxnId="{1C599C83-0D37-4DB2-A977-5219E260B972}">
      <dgm:prSet/>
      <dgm:spPr/>
      <dgm:t>
        <a:bodyPr/>
        <a:lstStyle/>
        <a:p>
          <a:endParaRPr lang="en-US"/>
        </a:p>
      </dgm:t>
    </dgm:pt>
    <dgm:pt modelId="{06754923-105F-497A-B7C7-485300524BA2}" type="pres">
      <dgm:prSet presAssocID="{483B56FB-CF9F-4F9C-9EA4-6E5DD587093B}" presName="linear" presStyleCnt="0">
        <dgm:presLayoutVars>
          <dgm:animLvl val="lvl"/>
          <dgm:resizeHandles val="exact"/>
        </dgm:presLayoutVars>
      </dgm:prSet>
      <dgm:spPr/>
    </dgm:pt>
    <dgm:pt modelId="{6F601320-AF0F-4825-9CF5-A31A13C56999}" type="pres">
      <dgm:prSet presAssocID="{719CED10-7326-4557-84BC-4A6DBF2F91D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2FC0360-440F-4D3E-8520-E65EEA811626}" type="pres">
      <dgm:prSet presAssocID="{719CED10-7326-4557-84BC-4A6DBF2F91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9B8DD62-967E-4079-9D01-8EDA30AECD4E}" type="presOf" srcId="{719CED10-7326-4557-84BC-4A6DBF2F91DA}" destId="{6F601320-AF0F-4825-9CF5-A31A13C56999}" srcOrd="0" destOrd="0" presId="urn:microsoft.com/office/officeart/2005/8/layout/vList2"/>
    <dgm:cxn modelId="{1C599C83-0D37-4DB2-A977-5219E260B972}" srcId="{719CED10-7326-4557-84BC-4A6DBF2F91DA}" destId="{46B7B13C-3D86-4A41-8F3D-47EDF80BB9A4}" srcOrd="0" destOrd="0" parTransId="{35191929-136E-4FC3-B02E-F9C7A4D62E22}" sibTransId="{58C3BE94-8E52-4DF7-8B3B-1013D5A7FB69}"/>
    <dgm:cxn modelId="{84A57EA4-B772-4EDF-99DD-E19366A73E88}" type="presOf" srcId="{46B7B13C-3D86-4A41-8F3D-47EDF80BB9A4}" destId="{F2FC0360-440F-4D3E-8520-E65EEA811626}" srcOrd="0" destOrd="0" presId="urn:microsoft.com/office/officeart/2005/8/layout/vList2"/>
    <dgm:cxn modelId="{D6ED81D2-4A74-48F1-9E59-6FC2522C5190}" srcId="{483B56FB-CF9F-4F9C-9EA4-6E5DD587093B}" destId="{719CED10-7326-4557-84BC-4A6DBF2F91DA}" srcOrd="0" destOrd="0" parTransId="{06C45763-89D8-457B-8F95-DAFFE99A05A5}" sibTransId="{36DB0ED4-F1E3-4900-8D7F-8A95E966384B}"/>
    <dgm:cxn modelId="{996CE2EC-843E-4F72-A76B-9CCF63C8F1A4}" type="presOf" srcId="{483B56FB-CF9F-4F9C-9EA4-6E5DD587093B}" destId="{06754923-105F-497A-B7C7-485300524BA2}" srcOrd="0" destOrd="0" presId="urn:microsoft.com/office/officeart/2005/8/layout/vList2"/>
    <dgm:cxn modelId="{68D4E0BC-611A-4989-B130-743E4F887715}" type="presParOf" srcId="{06754923-105F-497A-B7C7-485300524BA2}" destId="{6F601320-AF0F-4825-9CF5-A31A13C56999}" srcOrd="0" destOrd="0" presId="urn:microsoft.com/office/officeart/2005/8/layout/vList2"/>
    <dgm:cxn modelId="{8C493174-F92A-4693-82EB-38F3E0F740EC}" type="presParOf" srcId="{06754923-105F-497A-B7C7-485300524BA2}" destId="{F2FC0360-440F-4D3E-8520-E65EEA8116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206AF9-4796-45CF-A761-3F364075C5E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2206F38-86DB-45E7-BB09-ADAB13BC9BA7}">
      <dgm:prSet phldrT="[Texto]" phldr="0"/>
      <dgm:spPr/>
      <dgm:t>
        <a:bodyPr anchor="ctr"/>
        <a:lstStyle/>
        <a:p>
          <a:pPr rtl="0"/>
          <a:r>
            <a:rPr lang="es-CO" dirty="0">
              <a:latin typeface="Century Gothic" panose="020F0302020204030204"/>
            </a:rPr>
            <a:t> ACCIONES CORRECTIVA INMEDIATAS</a:t>
          </a:r>
          <a:endParaRPr lang="en-US" dirty="0">
            <a:latin typeface="Century Gothic" panose="020F0302020204030204"/>
          </a:endParaRPr>
        </a:p>
      </dgm:t>
    </dgm:pt>
    <dgm:pt modelId="{458A421F-EF0F-451A-8E10-3390D6BB45AF}" type="parTrans" cxnId="{75B5482E-1DDA-4583-A85C-9299681DD5F8}">
      <dgm:prSet/>
      <dgm:spPr/>
      <dgm:t>
        <a:bodyPr/>
        <a:lstStyle/>
        <a:p>
          <a:endParaRPr lang="es-CO"/>
        </a:p>
      </dgm:t>
    </dgm:pt>
    <dgm:pt modelId="{0E02DBB6-48A8-48EF-9752-D6DD466B339A}" type="sibTrans" cxnId="{75B5482E-1DDA-4583-A85C-9299681DD5F8}">
      <dgm:prSet/>
      <dgm:spPr/>
      <dgm:t>
        <a:bodyPr/>
        <a:lstStyle/>
        <a:p>
          <a:endParaRPr lang="es-CO"/>
        </a:p>
      </dgm:t>
    </dgm:pt>
    <dgm:pt modelId="{7D1B21C3-0F37-4114-82F4-C077FE7B9140}">
      <dgm:prSet phldrT="[Texto]"/>
      <dgm:spPr/>
      <dgm:t>
        <a:bodyPr anchor="ctr"/>
        <a:lstStyle/>
        <a:p>
          <a:pPr rtl="0"/>
          <a:r>
            <a:rPr lang="es-CO" dirty="0">
              <a:latin typeface="Century Gothic" panose="020F0302020204030204"/>
            </a:rPr>
            <a:t>DIVULGAR LAS CORRECIONES</a:t>
          </a:r>
          <a:endParaRPr lang="es-CO" dirty="0"/>
        </a:p>
      </dgm:t>
    </dgm:pt>
    <dgm:pt modelId="{BE49C4E6-DD32-40AB-9735-AA06817C1EC9}" type="parTrans" cxnId="{0531648B-7CCC-46F5-8C8E-2CE25E174826}">
      <dgm:prSet/>
      <dgm:spPr/>
      <dgm:t>
        <a:bodyPr/>
        <a:lstStyle/>
        <a:p>
          <a:endParaRPr lang="es-CO"/>
        </a:p>
      </dgm:t>
    </dgm:pt>
    <dgm:pt modelId="{785F27B7-7BDE-499B-9C27-89C8ACA51B70}" type="sibTrans" cxnId="{0531648B-7CCC-46F5-8C8E-2CE25E174826}">
      <dgm:prSet/>
      <dgm:spPr/>
      <dgm:t>
        <a:bodyPr/>
        <a:lstStyle/>
        <a:p>
          <a:endParaRPr lang="es-CO"/>
        </a:p>
      </dgm:t>
    </dgm:pt>
    <dgm:pt modelId="{5FCAD1E8-9D07-428F-9EBE-A739199F9F83}">
      <dgm:prSet phldr="0"/>
      <dgm:spPr/>
      <dgm:t>
        <a:bodyPr/>
        <a:lstStyle/>
        <a:p>
          <a:pPr rtl="0"/>
          <a:r>
            <a:rPr lang="es-CO" dirty="0">
              <a:latin typeface="Century Gothic" panose="020F0302020204030204"/>
            </a:rPr>
            <a:t>REPORTE FINAL ACTUALIZADO</a:t>
          </a:r>
        </a:p>
      </dgm:t>
    </dgm:pt>
    <dgm:pt modelId="{F1A02427-FD51-490D-887C-54F013AD9412}" type="parTrans" cxnId="{6097429A-18B4-4AEC-9768-9F8DB3DD9417}">
      <dgm:prSet/>
      <dgm:spPr/>
    </dgm:pt>
    <dgm:pt modelId="{E864C69D-8511-4A1B-9118-E08805F24C5D}" type="sibTrans" cxnId="{6097429A-18B4-4AEC-9768-9F8DB3DD9417}">
      <dgm:prSet/>
      <dgm:spPr/>
      <dgm:t>
        <a:bodyPr/>
        <a:lstStyle/>
        <a:p>
          <a:endParaRPr lang="en-US"/>
        </a:p>
      </dgm:t>
    </dgm:pt>
    <dgm:pt modelId="{2E72AF3E-D17C-42EC-A218-65367FB8CAF5}">
      <dgm:prSet phldr="0"/>
      <dgm:spPr/>
      <dgm:t>
        <a:bodyPr/>
        <a:lstStyle/>
        <a:p>
          <a:pPr rtl="0"/>
          <a:r>
            <a:rPr lang="es-CO" dirty="0">
              <a:latin typeface="Century Gothic" panose="020F0302020204030204"/>
              <a:cs typeface="Calibri"/>
            </a:rPr>
            <a:t>CORRECION DE DESVIACIONES IDENTIFICADAS POR EL CLIENTE</a:t>
          </a:r>
        </a:p>
      </dgm:t>
    </dgm:pt>
    <dgm:pt modelId="{D57A14A3-B2D8-4E90-9446-090015ADE271}" type="parTrans" cxnId="{630117C3-AE23-4B39-8E82-9079D15476B5}">
      <dgm:prSet/>
      <dgm:spPr/>
    </dgm:pt>
    <dgm:pt modelId="{1614AF77-9BF8-439C-8462-40BB2BA56326}" type="sibTrans" cxnId="{630117C3-AE23-4B39-8E82-9079D15476B5}">
      <dgm:prSet/>
      <dgm:spPr/>
      <dgm:t>
        <a:bodyPr/>
        <a:lstStyle/>
        <a:p>
          <a:endParaRPr lang="en-US"/>
        </a:p>
      </dgm:t>
    </dgm:pt>
    <dgm:pt modelId="{F1955993-B641-4DF7-95DA-B6E4B5947B4F}">
      <dgm:prSet phldr="0"/>
      <dgm:spPr/>
      <dgm:t>
        <a:bodyPr/>
        <a:lstStyle/>
        <a:p>
          <a:pPr rtl="0"/>
          <a:r>
            <a:rPr lang="es-CO" dirty="0">
              <a:latin typeface="Century Gothic" panose="020F0302020204030204"/>
            </a:rPr>
            <a:t>INCLUYA LAS ACCIONES CORRECTIVA IMPLEMENTADAS. </a:t>
          </a:r>
          <a:endParaRPr lang="en-US" dirty="0"/>
        </a:p>
      </dgm:t>
    </dgm:pt>
    <dgm:pt modelId="{94DD7575-2663-4D64-BC50-21C3A21C540C}" type="parTrans" cxnId="{F91CEB48-7E8C-4D74-9DA8-19BF63A78CFA}">
      <dgm:prSet/>
      <dgm:spPr/>
    </dgm:pt>
    <dgm:pt modelId="{B630EF3A-6203-4F3B-8F1F-D905A07AC998}" type="sibTrans" cxnId="{F91CEB48-7E8C-4D74-9DA8-19BF63A78CFA}">
      <dgm:prSet/>
      <dgm:spPr/>
      <dgm:t>
        <a:bodyPr/>
        <a:lstStyle/>
        <a:p>
          <a:endParaRPr lang="en-US"/>
        </a:p>
      </dgm:t>
    </dgm:pt>
    <dgm:pt modelId="{4554BB9F-1E56-4196-B983-A960EAB2283F}">
      <dgm:prSet phldr="0"/>
      <dgm:spPr/>
      <dgm:t>
        <a:bodyPr/>
        <a:lstStyle/>
        <a:p>
          <a:pPr rtl="0"/>
          <a:r>
            <a:rPr lang="es-CO" dirty="0">
              <a:latin typeface="Century Gothic" panose="020F0302020204030204"/>
            </a:rPr>
            <a:t>RESULTADOS DE LAS ACCIONES IMPLEMENTADAS</a:t>
          </a:r>
        </a:p>
      </dgm:t>
    </dgm:pt>
    <dgm:pt modelId="{E2E1F3C5-7A19-4A0B-B7FE-127AF0DAAA4E}" type="parTrans" cxnId="{2DF1B7ED-80A1-4821-9A34-BB372D08D0AC}">
      <dgm:prSet/>
      <dgm:spPr/>
    </dgm:pt>
    <dgm:pt modelId="{8AC7F2A3-9A7F-494D-99D3-F83C99FB6EE1}" type="sibTrans" cxnId="{2DF1B7ED-80A1-4821-9A34-BB372D08D0AC}">
      <dgm:prSet/>
      <dgm:spPr/>
    </dgm:pt>
    <dgm:pt modelId="{35AFCE5B-EF79-4A77-B59F-D6FE12AD1F19}" type="pres">
      <dgm:prSet presAssocID="{02206AF9-4796-45CF-A761-3F364075C5E2}" presName="linearFlow" presStyleCnt="0">
        <dgm:presLayoutVars>
          <dgm:dir/>
          <dgm:animLvl val="lvl"/>
          <dgm:resizeHandles val="exact"/>
        </dgm:presLayoutVars>
      </dgm:prSet>
      <dgm:spPr/>
    </dgm:pt>
    <dgm:pt modelId="{3CDEF972-5E9D-4210-8086-EF65B03ECD16}" type="pres">
      <dgm:prSet presAssocID="{C2206F38-86DB-45E7-BB09-ADAB13BC9BA7}" presName="composite" presStyleCnt="0"/>
      <dgm:spPr/>
    </dgm:pt>
    <dgm:pt modelId="{F3CA2B47-FA4F-4CC1-85FD-4090C2DDCBCD}" type="pres">
      <dgm:prSet presAssocID="{C2206F38-86DB-45E7-BB09-ADAB13BC9BA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C5F366-9B9E-4013-8AA9-6901F7E5C1F2}" type="pres">
      <dgm:prSet presAssocID="{C2206F38-86DB-45E7-BB09-ADAB13BC9BA7}" presName="parSh" presStyleLbl="node1" presStyleIdx="0" presStyleCnt="3"/>
      <dgm:spPr/>
    </dgm:pt>
    <dgm:pt modelId="{D781692B-0ABF-4D57-8341-21B6236FF295}" type="pres">
      <dgm:prSet presAssocID="{C2206F38-86DB-45E7-BB09-ADAB13BC9BA7}" presName="desTx" presStyleLbl="fgAcc1" presStyleIdx="0" presStyleCnt="3">
        <dgm:presLayoutVars>
          <dgm:bulletEnabled val="1"/>
        </dgm:presLayoutVars>
      </dgm:prSet>
      <dgm:spPr/>
    </dgm:pt>
    <dgm:pt modelId="{8D296A62-E4D3-42DB-921C-B251167C16C8}" type="pres">
      <dgm:prSet presAssocID="{0E02DBB6-48A8-48EF-9752-D6DD466B339A}" presName="sibTrans" presStyleLbl="sibTrans2D1" presStyleIdx="0" presStyleCnt="2"/>
      <dgm:spPr/>
    </dgm:pt>
    <dgm:pt modelId="{2D6E620A-49CD-4317-ABCE-3D25EFF529E8}" type="pres">
      <dgm:prSet presAssocID="{0E02DBB6-48A8-48EF-9752-D6DD466B339A}" presName="connTx" presStyleLbl="sibTrans2D1" presStyleIdx="0" presStyleCnt="2"/>
      <dgm:spPr/>
    </dgm:pt>
    <dgm:pt modelId="{95915333-A00B-4742-8D51-0240A0621DB5}" type="pres">
      <dgm:prSet presAssocID="{5FCAD1E8-9D07-428F-9EBE-A739199F9F83}" presName="composite" presStyleCnt="0"/>
      <dgm:spPr/>
    </dgm:pt>
    <dgm:pt modelId="{49B3B965-CC93-4578-B2F2-416E600CBFC4}" type="pres">
      <dgm:prSet presAssocID="{5FCAD1E8-9D07-428F-9EBE-A739199F9F8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CFE6610-4573-4909-AF9E-99B11E6BFE2C}" type="pres">
      <dgm:prSet presAssocID="{5FCAD1E8-9D07-428F-9EBE-A739199F9F83}" presName="parSh" presStyleLbl="node1" presStyleIdx="1" presStyleCnt="3"/>
      <dgm:spPr/>
    </dgm:pt>
    <dgm:pt modelId="{6FA7EE62-5C64-4708-B3DF-767E623AD03D}" type="pres">
      <dgm:prSet presAssocID="{5FCAD1E8-9D07-428F-9EBE-A739199F9F83}" presName="desTx" presStyleLbl="fgAcc1" presStyleIdx="1" presStyleCnt="3">
        <dgm:presLayoutVars>
          <dgm:bulletEnabled val="1"/>
        </dgm:presLayoutVars>
      </dgm:prSet>
      <dgm:spPr/>
    </dgm:pt>
    <dgm:pt modelId="{C8F25AE2-5A02-4F3C-9837-1185F3DF432D}" type="pres">
      <dgm:prSet presAssocID="{E864C69D-8511-4A1B-9118-E08805F24C5D}" presName="sibTrans" presStyleLbl="sibTrans2D1" presStyleIdx="1" presStyleCnt="2"/>
      <dgm:spPr/>
    </dgm:pt>
    <dgm:pt modelId="{59837EE3-5537-45A0-BCC5-E01FA9B5DE3F}" type="pres">
      <dgm:prSet presAssocID="{E864C69D-8511-4A1B-9118-E08805F24C5D}" presName="connTx" presStyleLbl="sibTrans2D1" presStyleIdx="1" presStyleCnt="2"/>
      <dgm:spPr/>
    </dgm:pt>
    <dgm:pt modelId="{087F9700-5670-45FC-8C35-20707E1955DA}" type="pres">
      <dgm:prSet presAssocID="{7D1B21C3-0F37-4114-82F4-C077FE7B9140}" presName="composite" presStyleCnt="0"/>
      <dgm:spPr/>
    </dgm:pt>
    <dgm:pt modelId="{90D5511F-ADAC-4874-9096-F68FA4FE8711}" type="pres">
      <dgm:prSet presAssocID="{7D1B21C3-0F37-4114-82F4-C077FE7B914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DC1619D-1D5F-4F1D-96B1-3CF07CB2F4FF}" type="pres">
      <dgm:prSet presAssocID="{7D1B21C3-0F37-4114-82F4-C077FE7B9140}" presName="parSh" presStyleLbl="node1" presStyleIdx="2" presStyleCnt="3"/>
      <dgm:spPr/>
    </dgm:pt>
    <dgm:pt modelId="{EF2D1009-D4D1-4AA8-90DC-5210DB8E25E3}" type="pres">
      <dgm:prSet presAssocID="{7D1B21C3-0F37-4114-82F4-C077FE7B914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5CE620B-F426-4197-B633-EA992E73788F}" type="presOf" srcId="{2E72AF3E-D17C-42EC-A218-65367FB8CAF5}" destId="{D781692B-0ABF-4D57-8341-21B6236FF295}" srcOrd="0" destOrd="0" presId="urn:microsoft.com/office/officeart/2005/8/layout/process3"/>
    <dgm:cxn modelId="{3929990E-8DD2-455B-B0F2-EA76B16A0E04}" type="presOf" srcId="{5FCAD1E8-9D07-428F-9EBE-A739199F9F83}" destId="{49B3B965-CC93-4578-B2F2-416E600CBFC4}" srcOrd="0" destOrd="0" presId="urn:microsoft.com/office/officeart/2005/8/layout/process3"/>
    <dgm:cxn modelId="{137F2F16-AE5B-48D4-9B44-31D468E9297C}" type="presOf" srcId="{E864C69D-8511-4A1B-9118-E08805F24C5D}" destId="{59837EE3-5537-45A0-BCC5-E01FA9B5DE3F}" srcOrd="1" destOrd="0" presId="urn:microsoft.com/office/officeart/2005/8/layout/process3"/>
    <dgm:cxn modelId="{2D9BFE20-F999-4033-9887-E8D0D0A20557}" type="presOf" srcId="{E864C69D-8511-4A1B-9118-E08805F24C5D}" destId="{C8F25AE2-5A02-4F3C-9837-1185F3DF432D}" srcOrd="0" destOrd="0" presId="urn:microsoft.com/office/officeart/2005/8/layout/process3"/>
    <dgm:cxn modelId="{A2F4E628-0C79-40B6-8B58-480B9341F7F5}" type="presOf" srcId="{C2206F38-86DB-45E7-BB09-ADAB13BC9BA7}" destId="{A8C5F366-9B9E-4013-8AA9-6901F7E5C1F2}" srcOrd="1" destOrd="0" presId="urn:microsoft.com/office/officeart/2005/8/layout/process3"/>
    <dgm:cxn modelId="{75B5482E-1DDA-4583-A85C-9299681DD5F8}" srcId="{02206AF9-4796-45CF-A761-3F364075C5E2}" destId="{C2206F38-86DB-45E7-BB09-ADAB13BC9BA7}" srcOrd="0" destOrd="0" parTransId="{458A421F-EF0F-451A-8E10-3390D6BB45AF}" sibTransId="{0E02DBB6-48A8-48EF-9752-D6DD466B339A}"/>
    <dgm:cxn modelId="{F91CEB48-7E8C-4D74-9DA8-19BF63A78CFA}" srcId="{5FCAD1E8-9D07-428F-9EBE-A739199F9F83}" destId="{F1955993-B641-4DF7-95DA-B6E4B5947B4F}" srcOrd="0" destOrd="0" parTransId="{94DD7575-2663-4D64-BC50-21C3A21C540C}" sibTransId="{B630EF3A-6203-4F3B-8F1F-D905A07AC998}"/>
    <dgm:cxn modelId="{0531648B-7CCC-46F5-8C8E-2CE25E174826}" srcId="{02206AF9-4796-45CF-A761-3F364075C5E2}" destId="{7D1B21C3-0F37-4114-82F4-C077FE7B9140}" srcOrd="2" destOrd="0" parTransId="{BE49C4E6-DD32-40AB-9735-AA06817C1EC9}" sibTransId="{785F27B7-7BDE-499B-9C27-89C8ACA51B70}"/>
    <dgm:cxn modelId="{00F72192-5293-4710-A5A0-7984E6D72C08}" type="presOf" srcId="{0E02DBB6-48A8-48EF-9752-D6DD466B339A}" destId="{8D296A62-E4D3-42DB-921C-B251167C16C8}" srcOrd="0" destOrd="0" presId="urn:microsoft.com/office/officeart/2005/8/layout/process3"/>
    <dgm:cxn modelId="{173EC093-0660-4985-ADC9-ED7C2CDFD584}" type="presOf" srcId="{C2206F38-86DB-45E7-BB09-ADAB13BC9BA7}" destId="{F3CA2B47-FA4F-4CC1-85FD-4090C2DDCBCD}" srcOrd="0" destOrd="0" presId="urn:microsoft.com/office/officeart/2005/8/layout/process3"/>
    <dgm:cxn modelId="{6097429A-18B4-4AEC-9768-9F8DB3DD9417}" srcId="{02206AF9-4796-45CF-A761-3F364075C5E2}" destId="{5FCAD1E8-9D07-428F-9EBE-A739199F9F83}" srcOrd="1" destOrd="0" parTransId="{F1A02427-FD51-490D-887C-54F013AD9412}" sibTransId="{E864C69D-8511-4A1B-9118-E08805F24C5D}"/>
    <dgm:cxn modelId="{F048E8B2-E0A5-4EB7-8AD8-D9ACC82F07DE}" type="presOf" srcId="{7D1B21C3-0F37-4114-82F4-C077FE7B9140}" destId="{90D5511F-ADAC-4874-9096-F68FA4FE8711}" srcOrd="0" destOrd="0" presId="urn:microsoft.com/office/officeart/2005/8/layout/process3"/>
    <dgm:cxn modelId="{6BFF60B4-986D-44BF-9FE0-5A915DC552B3}" type="presOf" srcId="{02206AF9-4796-45CF-A761-3F364075C5E2}" destId="{35AFCE5B-EF79-4A77-B59F-D6FE12AD1F19}" srcOrd="0" destOrd="0" presId="urn:microsoft.com/office/officeart/2005/8/layout/process3"/>
    <dgm:cxn modelId="{630117C3-AE23-4B39-8E82-9079D15476B5}" srcId="{C2206F38-86DB-45E7-BB09-ADAB13BC9BA7}" destId="{2E72AF3E-D17C-42EC-A218-65367FB8CAF5}" srcOrd="0" destOrd="0" parTransId="{D57A14A3-B2D8-4E90-9446-090015ADE271}" sibTransId="{1614AF77-9BF8-439C-8462-40BB2BA56326}"/>
    <dgm:cxn modelId="{0CBBD5D5-F765-410E-A1A4-2CEBD49A365B}" type="presOf" srcId="{F1955993-B641-4DF7-95DA-B6E4B5947B4F}" destId="{6FA7EE62-5C64-4708-B3DF-767E623AD03D}" srcOrd="0" destOrd="0" presId="urn:microsoft.com/office/officeart/2005/8/layout/process3"/>
    <dgm:cxn modelId="{82B47FE9-6411-48B4-A37B-01117710AD21}" type="presOf" srcId="{5FCAD1E8-9D07-428F-9EBE-A739199F9F83}" destId="{9CFE6610-4573-4909-AF9E-99B11E6BFE2C}" srcOrd="1" destOrd="0" presId="urn:microsoft.com/office/officeart/2005/8/layout/process3"/>
    <dgm:cxn modelId="{A57D33EA-A920-48A2-A6CA-D502F03EB056}" type="presOf" srcId="{7D1B21C3-0F37-4114-82F4-C077FE7B9140}" destId="{BDC1619D-1D5F-4F1D-96B1-3CF07CB2F4FF}" srcOrd="1" destOrd="0" presId="urn:microsoft.com/office/officeart/2005/8/layout/process3"/>
    <dgm:cxn modelId="{2DF1B7ED-80A1-4821-9A34-BB372D08D0AC}" srcId="{7D1B21C3-0F37-4114-82F4-C077FE7B9140}" destId="{4554BB9F-1E56-4196-B983-A960EAB2283F}" srcOrd="0" destOrd="0" parTransId="{E2E1F3C5-7A19-4A0B-B7FE-127AF0DAAA4E}" sibTransId="{8AC7F2A3-9A7F-494D-99D3-F83C99FB6EE1}"/>
    <dgm:cxn modelId="{EF6756EF-9B8A-45B5-B661-FFE3301ACE9A}" type="presOf" srcId="{4554BB9F-1E56-4196-B983-A960EAB2283F}" destId="{EF2D1009-D4D1-4AA8-90DC-5210DB8E25E3}" srcOrd="0" destOrd="0" presId="urn:microsoft.com/office/officeart/2005/8/layout/process3"/>
    <dgm:cxn modelId="{C97B57EF-A524-4B0F-9DE4-B5D8FDD3198D}" type="presOf" srcId="{0E02DBB6-48A8-48EF-9752-D6DD466B339A}" destId="{2D6E620A-49CD-4317-ABCE-3D25EFF529E8}" srcOrd="1" destOrd="0" presId="urn:microsoft.com/office/officeart/2005/8/layout/process3"/>
    <dgm:cxn modelId="{F92C1E9F-A06E-46E7-BEB2-F2A9BD52CB5E}" type="presParOf" srcId="{35AFCE5B-EF79-4A77-B59F-D6FE12AD1F19}" destId="{3CDEF972-5E9D-4210-8086-EF65B03ECD16}" srcOrd="0" destOrd="0" presId="urn:microsoft.com/office/officeart/2005/8/layout/process3"/>
    <dgm:cxn modelId="{C60CA6D8-EE8A-4EFA-B690-54CAADBA1BD4}" type="presParOf" srcId="{3CDEF972-5E9D-4210-8086-EF65B03ECD16}" destId="{F3CA2B47-FA4F-4CC1-85FD-4090C2DDCBCD}" srcOrd="0" destOrd="0" presId="urn:microsoft.com/office/officeart/2005/8/layout/process3"/>
    <dgm:cxn modelId="{AD442AA6-FDC5-414A-811B-EAE0508161C3}" type="presParOf" srcId="{3CDEF972-5E9D-4210-8086-EF65B03ECD16}" destId="{A8C5F366-9B9E-4013-8AA9-6901F7E5C1F2}" srcOrd="1" destOrd="0" presId="urn:microsoft.com/office/officeart/2005/8/layout/process3"/>
    <dgm:cxn modelId="{4DBC3EED-045B-47D6-B1C9-9B82BC989543}" type="presParOf" srcId="{3CDEF972-5E9D-4210-8086-EF65B03ECD16}" destId="{D781692B-0ABF-4D57-8341-21B6236FF295}" srcOrd="2" destOrd="0" presId="urn:microsoft.com/office/officeart/2005/8/layout/process3"/>
    <dgm:cxn modelId="{8C80D615-9315-4946-8D67-742C96B82C96}" type="presParOf" srcId="{35AFCE5B-EF79-4A77-B59F-D6FE12AD1F19}" destId="{8D296A62-E4D3-42DB-921C-B251167C16C8}" srcOrd="1" destOrd="0" presId="urn:microsoft.com/office/officeart/2005/8/layout/process3"/>
    <dgm:cxn modelId="{77A35D94-2263-42FA-9997-D970AA2BB1F4}" type="presParOf" srcId="{8D296A62-E4D3-42DB-921C-B251167C16C8}" destId="{2D6E620A-49CD-4317-ABCE-3D25EFF529E8}" srcOrd="0" destOrd="0" presId="urn:microsoft.com/office/officeart/2005/8/layout/process3"/>
    <dgm:cxn modelId="{A5A2AF71-8FD9-4147-B8DE-C47BFC539AD8}" type="presParOf" srcId="{35AFCE5B-EF79-4A77-B59F-D6FE12AD1F19}" destId="{95915333-A00B-4742-8D51-0240A0621DB5}" srcOrd="2" destOrd="0" presId="urn:microsoft.com/office/officeart/2005/8/layout/process3"/>
    <dgm:cxn modelId="{9F19FF9E-5A8B-4BD6-9023-65D9907D9A80}" type="presParOf" srcId="{95915333-A00B-4742-8D51-0240A0621DB5}" destId="{49B3B965-CC93-4578-B2F2-416E600CBFC4}" srcOrd="0" destOrd="0" presId="urn:microsoft.com/office/officeart/2005/8/layout/process3"/>
    <dgm:cxn modelId="{BA880D42-B87A-4653-802D-7A79E24D2431}" type="presParOf" srcId="{95915333-A00B-4742-8D51-0240A0621DB5}" destId="{9CFE6610-4573-4909-AF9E-99B11E6BFE2C}" srcOrd="1" destOrd="0" presId="urn:microsoft.com/office/officeart/2005/8/layout/process3"/>
    <dgm:cxn modelId="{258D442F-8CFE-47D2-AA18-9EF5A3AA4851}" type="presParOf" srcId="{95915333-A00B-4742-8D51-0240A0621DB5}" destId="{6FA7EE62-5C64-4708-B3DF-767E623AD03D}" srcOrd="2" destOrd="0" presId="urn:microsoft.com/office/officeart/2005/8/layout/process3"/>
    <dgm:cxn modelId="{5078D51F-19A1-464E-BC72-B6382FC6E589}" type="presParOf" srcId="{35AFCE5B-EF79-4A77-B59F-D6FE12AD1F19}" destId="{C8F25AE2-5A02-4F3C-9837-1185F3DF432D}" srcOrd="3" destOrd="0" presId="urn:microsoft.com/office/officeart/2005/8/layout/process3"/>
    <dgm:cxn modelId="{CE2E71BB-F1D5-4D53-89D0-335CB904330F}" type="presParOf" srcId="{C8F25AE2-5A02-4F3C-9837-1185F3DF432D}" destId="{59837EE3-5537-45A0-BCC5-E01FA9B5DE3F}" srcOrd="0" destOrd="0" presId="urn:microsoft.com/office/officeart/2005/8/layout/process3"/>
    <dgm:cxn modelId="{AD9F0FA4-5B0F-48D3-AF49-1DB6C75A0592}" type="presParOf" srcId="{35AFCE5B-EF79-4A77-B59F-D6FE12AD1F19}" destId="{087F9700-5670-45FC-8C35-20707E1955DA}" srcOrd="4" destOrd="0" presId="urn:microsoft.com/office/officeart/2005/8/layout/process3"/>
    <dgm:cxn modelId="{722C5194-815A-46D3-9CBB-67A4AAAE4B4B}" type="presParOf" srcId="{087F9700-5670-45FC-8C35-20707E1955DA}" destId="{90D5511F-ADAC-4874-9096-F68FA4FE8711}" srcOrd="0" destOrd="0" presId="urn:microsoft.com/office/officeart/2005/8/layout/process3"/>
    <dgm:cxn modelId="{4140CC44-5146-4C3E-B314-A919838CB294}" type="presParOf" srcId="{087F9700-5670-45FC-8C35-20707E1955DA}" destId="{BDC1619D-1D5F-4F1D-96B1-3CF07CB2F4FF}" srcOrd="1" destOrd="0" presId="urn:microsoft.com/office/officeart/2005/8/layout/process3"/>
    <dgm:cxn modelId="{02F5E792-E98C-4DA3-A4AE-D14E5F00CD7A}" type="presParOf" srcId="{087F9700-5670-45FC-8C35-20707E1955DA}" destId="{EF2D1009-D4D1-4AA8-90DC-5210DB8E25E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3B56FB-CF9F-4F9C-9EA4-6E5DD58709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CED10-7326-4557-84BC-4A6DBF2F91DA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F0302020204030204"/>
            </a:rPr>
            <a:t>CONSENTIMIENTO DE CIERRE</a:t>
          </a:r>
          <a:endParaRPr lang="en-US" dirty="0"/>
        </a:p>
      </dgm:t>
    </dgm:pt>
    <dgm:pt modelId="{06C45763-89D8-457B-8F95-DAFFE99A05A5}" type="parTrans" cxnId="{D6ED81D2-4A74-48F1-9E59-6FC2522C5190}">
      <dgm:prSet/>
      <dgm:spPr/>
      <dgm:t>
        <a:bodyPr/>
        <a:lstStyle/>
        <a:p>
          <a:endParaRPr lang="en-US"/>
        </a:p>
      </dgm:t>
    </dgm:pt>
    <dgm:pt modelId="{36DB0ED4-F1E3-4900-8D7F-8A95E966384B}" type="sibTrans" cxnId="{D6ED81D2-4A74-48F1-9E59-6FC2522C5190}">
      <dgm:prSet/>
      <dgm:spPr/>
      <dgm:t>
        <a:bodyPr/>
        <a:lstStyle/>
        <a:p>
          <a:endParaRPr lang="en-US"/>
        </a:p>
      </dgm:t>
    </dgm:pt>
    <dgm:pt modelId="{46B7B13C-3D86-4A41-8F3D-47EDF80BB9A4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F0302020204030204"/>
            </a:rPr>
            <a:t>APROBACION FORMAL DEL CLIENTE PARA EL CIERRE</a:t>
          </a:r>
          <a:endParaRPr lang="en-US" dirty="0"/>
        </a:p>
      </dgm:t>
    </dgm:pt>
    <dgm:pt modelId="{35191929-136E-4FC3-B02E-F9C7A4D62E22}" type="parTrans" cxnId="{1C599C83-0D37-4DB2-A977-5219E260B972}">
      <dgm:prSet/>
      <dgm:spPr/>
      <dgm:t>
        <a:bodyPr/>
        <a:lstStyle/>
        <a:p>
          <a:endParaRPr lang="en-US"/>
        </a:p>
      </dgm:t>
    </dgm:pt>
    <dgm:pt modelId="{58C3BE94-8E52-4DF7-8B3B-1013D5A7FB69}" type="sibTrans" cxnId="{1C599C83-0D37-4DB2-A977-5219E260B972}">
      <dgm:prSet/>
      <dgm:spPr/>
      <dgm:t>
        <a:bodyPr/>
        <a:lstStyle/>
        <a:p>
          <a:endParaRPr lang="en-US"/>
        </a:p>
      </dgm:t>
    </dgm:pt>
    <dgm:pt modelId="{04814927-A382-41B2-B547-1BB9F4C6960B}">
      <dgm:prSet phldr="0"/>
      <dgm:spPr/>
      <dgm:t>
        <a:bodyPr/>
        <a:lstStyle/>
        <a:p>
          <a:pPr rtl="0"/>
          <a:r>
            <a:rPr lang="en-US" dirty="0">
              <a:latin typeface="Century Gothic" panose="020F0302020204030204"/>
            </a:rPr>
            <a:t>CONSENTIMIENTO COMO REFERENCIA</a:t>
          </a:r>
        </a:p>
      </dgm:t>
    </dgm:pt>
    <dgm:pt modelId="{415C4AF9-BA7F-4846-9CAB-492F9452973E}" type="parTrans" cxnId="{EFCCFF6A-6381-4B06-980F-461C1FD356C9}">
      <dgm:prSet/>
      <dgm:spPr/>
    </dgm:pt>
    <dgm:pt modelId="{EF346DB0-B8BF-4738-BBFF-D30F4CB40D45}" type="sibTrans" cxnId="{EFCCFF6A-6381-4B06-980F-461C1FD356C9}">
      <dgm:prSet/>
      <dgm:spPr/>
    </dgm:pt>
    <dgm:pt modelId="{60FB8ED1-9633-4E5D-89B2-159A8D856EE0}">
      <dgm:prSet phldr="0"/>
      <dgm:spPr/>
      <dgm:t>
        <a:bodyPr/>
        <a:lstStyle/>
        <a:p>
          <a:pPr rtl="0"/>
          <a:r>
            <a:rPr lang="en-US" dirty="0">
              <a:latin typeface="Century Gothic" panose="020F0302020204030204"/>
            </a:rPr>
            <a:t>INCLUIR AL CLIENTE COMO REFERENCIA</a:t>
          </a:r>
        </a:p>
      </dgm:t>
    </dgm:pt>
    <dgm:pt modelId="{E114C2EA-5BEE-4FFA-BD18-429F561B0A36}" type="parTrans" cxnId="{0C4436F5-287C-4588-8948-90A45CEFBB3A}">
      <dgm:prSet/>
      <dgm:spPr/>
    </dgm:pt>
    <dgm:pt modelId="{27A237CA-7FF7-4122-8D11-CC7E33CAEA38}" type="sibTrans" cxnId="{0C4436F5-287C-4588-8948-90A45CEFBB3A}">
      <dgm:prSet/>
      <dgm:spPr/>
    </dgm:pt>
    <dgm:pt modelId="{71A3724A-2840-4F7D-9472-47F585426D28}">
      <dgm:prSet phldr="0"/>
      <dgm:spPr/>
      <dgm:t>
        <a:bodyPr/>
        <a:lstStyle/>
        <a:p>
          <a:pPr rtl="0"/>
          <a:r>
            <a:rPr lang="en-US" dirty="0">
              <a:latin typeface="Century Gothic" panose="020F0302020204030204"/>
            </a:rPr>
            <a:t>JUSTIFICAR LA NEGACIÓN</a:t>
          </a:r>
        </a:p>
      </dgm:t>
    </dgm:pt>
    <dgm:pt modelId="{9AC9D09A-7D2B-4F87-BBF2-417124C3F1EB}" type="parTrans" cxnId="{0E3D3350-6865-4E9B-BC4B-BAA54D213DCC}">
      <dgm:prSet/>
      <dgm:spPr/>
    </dgm:pt>
    <dgm:pt modelId="{50B7F4A6-B31C-4511-BF38-948B4F8E8A17}" type="sibTrans" cxnId="{0E3D3350-6865-4E9B-BC4B-BAA54D213DCC}">
      <dgm:prSet/>
      <dgm:spPr/>
    </dgm:pt>
    <dgm:pt modelId="{06754923-105F-497A-B7C7-485300524BA2}" type="pres">
      <dgm:prSet presAssocID="{483B56FB-CF9F-4F9C-9EA4-6E5DD587093B}" presName="linear" presStyleCnt="0">
        <dgm:presLayoutVars>
          <dgm:animLvl val="lvl"/>
          <dgm:resizeHandles val="exact"/>
        </dgm:presLayoutVars>
      </dgm:prSet>
      <dgm:spPr/>
    </dgm:pt>
    <dgm:pt modelId="{6F601320-AF0F-4825-9CF5-A31A13C56999}" type="pres">
      <dgm:prSet presAssocID="{719CED10-7326-4557-84BC-4A6DBF2F91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FC0360-440F-4D3E-8520-E65EEA811626}" type="pres">
      <dgm:prSet presAssocID="{719CED10-7326-4557-84BC-4A6DBF2F91DA}" presName="childText" presStyleLbl="revTx" presStyleIdx="0" presStyleCnt="2">
        <dgm:presLayoutVars>
          <dgm:bulletEnabled val="1"/>
        </dgm:presLayoutVars>
      </dgm:prSet>
      <dgm:spPr/>
    </dgm:pt>
    <dgm:pt modelId="{7DA19A04-1D51-44FB-9DC3-8213B497F313}" type="pres">
      <dgm:prSet presAssocID="{04814927-A382-41B2-B547-1BB9F4C696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8528BB-ACD5-49AE-999D-1AA34E894B94}" type="pres">
      <dgm:prSet presAssocID="{04814927-A382-41B2-B547-1BB9F4C6960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2873C5B-2E51-42BD-A2DB-0B3156E04999}" type="presOf" srcId="{46B7B13C-3D86-4A41-8F3D-47EDF80BB9A4}" destId="{F2FC0360-440F-4D3E-8520-E65EEA811626}" srcOrd="0" destOrd="0" presId="urn:microsoft.com/office/officeart/2005/8/layout/vList2"/>
    <dgm:cxn modelId="{B681EF49-B717-4745-BC85-84CA3CE17F19}" type="presOf" srcId="{719CED10-7326-4557-84BC-4A6DBF2F91DA}" destId="{6F601320-AF0F-4825-9CF5-A31A13C56999}" srcOrd="0" destOrd="0" presId="urn:microsoft.com/office/officeart/2005/8/layout/vList2"/>
    <dgm:cxn modelId="{EFCCFF6A-6381-4B06-980F-461C1FD356C9}" srcId="{483B56FB-CF9F-4F9C-9EA4-6E5DD587093B}" destId="{04814927-A382-41B2-B547-1BB9F4C6960B}" srcOrd="1" destOrd="0" parTransId="{415C4AF9-BA7F-4846-9CAB-492F9452973E}" sibTransId="{EF346DB0-B8BF-4738-BBFF-D30F4CB40D45}"/>
    <dgm:cxn modelId="{0E3D3350-6865-4E9B-BC4B-BAA54D213DCC}" srcId="{04814927-A382-41B2-B547-1BB9F4C6960B}" destId="{71A3724A-2840-4F7D-9472-47F585426D28}" srcOrd="1" destOrd="0" parTransId="{9AC9D09A-7D2B-4F87-BBF2-417124C3F1EB}" sibTransId="{50B7F4A6-B31C-4511-BF38-948B4F8E8A17}"/>
    <dgm:cxn modelId="{1C599C83-0D37-4DB2-A977-5219E260B972}" srcId="{719CED10-7326-4557-84BC-4A6DBF2F91DA}" destId="{46B7B13C-3D86-4A41-8F3D-47EDF80BB9A4}" srcOrd="0" destOrd="0" parTransId="{35191929-136E-4FC3-B02E-F9C7A4D62E22}" sibTransId="{58C3BE94-8E52-4DF7-8B3B-1013D5A7FB69}"/>
    <dgm:cxn modelId="{8EF88D91-0685-439D-BA6C-CE4002F6BFC8}" type="presOf" srcId="{04814927-A382-41B2-B547-1BB9F4C6960B}" destId="{7DA19A04-1D51-44FB-9DC3-8213B497F313}" srcOrd="0" destOrd="0" presId="urn:microsoft.com/office/officeart/2005/8/layout/vList2"/>
    <dgm:cxn modelId="{666CEB9D-7924-4049-AA27-F29413C354AB}" type="presOf" srcId="{71A3724A-2840-4F7D-9472-47F585426D28}" destId="{EA8528BB-ACD5-49AE-999D-1AA34E894B94}" srcOrd="0" destOrd="1" presId="urn:microsoft.com/office/officeart/2005/8/layout/vList2"/>
    <dgm:cxn modelId="{6270A2A2-0A78-4B84-A122-96AF7229C67B}" type="presOf" srcId="{60FB8ED1-9633-4E5D-89B2-159A8D856EE0}" destId="{EA8528BB-ACD5-49AE-999D-1AA34E894B94}" srcOrd="0" destOrd="0" presId="urn:microsoft.com/office/officeart/2005/8/layout/vList2"/>
    <dgm:cxn modelId="{D6ED81D2-4A74-48F1-9E59-6FC2522C5190}" srcId="{483B56FB-CF9F-4F9C-9EA4-6E5DD587093B}" destId="{719CED10-7326-4557-84BC-4A6DBF2F91DA}" srcOrd="0" destOrd="0" parTransId="{06C45763-89D8-457B-8F95-DAFFE99A05A5}" sibTransId="{36DB0ED4-F1E3-4900-8D7F-8A95E966384B}"/>
    <dgm:cxn modelId="{996CE2EC-843E-4F72-A76B-9CCF63C8F1A4}" type="presOf" srcId="{483B56FB-CF9F-4F9C-9EA4-6E5DD587093B}" destId="{06754923-105F-497A-B7C7-485300524BA2}" srcOrd="0" destOrd="0" presId="urn:microsoft.com/office/officeart/2005/8/layout/vList2"/>
    <dgm:cxn modelId="{0C4436F5-287C-4588-8948-90A45CEFBB3A}" srcId="{04814927-A382-41B2-B547-1BB9F4C6960B}" destId="{60FB8ED1-9633-4E5D-89B2-159A8D856EE0}" srcOrd="0" destOrd="0" parTransId="{E114C2EA-5BEE-4FFA-BD18-429F561B0A36}" sibTransId="{27A237CA-7FF7-4122-8D11-CC7E33CAEA38}"/>
    <dgm:cxn modelId="{49DD00BF-4A2F-4E44-A822-5C5926C2193E}" type="presParOf" srcId="{06754923-105F-497A-B7C7-485300524BA2}" destId="{6F601320-AF0F-4825-9CF5-A31A13C56999}" srcOrd="0" destOrd="0" presId="urn:microsoft.com/office/officeart/2005/8/layout/vList2"/>
    <dgm:cxn modelId="{39D11CAD-58AC-442A-A39F-6151DF2811CA}" type="presParOf" srcId="{06754923-105F-497A-B7C7-485300524BA2}" destId="{F2FC0360-440F-4D3E-8520-E65EEA811626}" srcOrd="1" destOrd="0" presId="urn:microsoft.com/office/officeart/2005/8/layout/vList2"/>
    <dgm:cxn modelId="{7B28E951-856E-4760-A14B-92C99FE46004}" type="presParOf" srcId="{06754923-105F-497A-B7C7-485300524BA2}" destId="{7DA19A04-1D51-44FB-9DC3-8213B497F313}" srcOrd="2" destOrd="0" presId="urn:microsoft.com/office/officeart/2005/8/layout/vList2"/>
    <dgm:cxn modelId="{6459F89D-74E1-4EAF-A5ED-1F394A6044B3}" type="presParOf" srcId="{06754923-105F-497A-B7C7-485300524BA2}" destId="{EA8528BB-ACD5-49AE-999D-1AA34E894B9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9CBFC-E59B-4D8F-A6C7-274BC89777F8}">
      <dsp:nvSpPr>
        <dsp:cNvPr id="0" name=""/>
        <dsp:cNvSpPr/>
      </dsp:nvSpPr>
      <dsp:spPr>
        <a:xfrm>
          <a:off x="0" y="0"/>
          <a:ext cx="10518228" cy="17221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ABBC0-027F-42D4-8C7F-F721DBA334E6}">
      <dsp:nvSpPr>
        <dsp:cNvPr id="0" name=""/>
        <dsp:cNvSpPr/>
      </dsp:nvSpPr>
      <dsp:spPr>
        <a:xfrm>
          <a:off x="315546" y="229625"/>
          <a:ext cx="3089729" cy="12629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72000" b="-7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DD733-C43C-4807-8930-5963FB33DC0C}">
      <dsp:nvSpPr>
        <dsp:cNvPr id="0" name=""/>
        <dsp:cNvSpPr/>
      </dsp:nvSpPr>
      <dsp:spPr>
        <a:xfrm rot="10800000">
          <a:off x="315546" y="1722193"/>
          <a:ext cx="3089729" cy="210490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Soporte</a:t>
          </a:r>
          <a:r>
            <a:rPr lang="en-US" sz="2700" kern="1200"/>
            <a:t> </a:t>
          </a:r>
          <a:endParaRPr lang="es-CO" sz="2700" kern="1200"/>
        </a:p>
      </dsp:txBody>
      <dsp:txXfrm rot="10800000">
        <a:off x="380279" y="1722193"/>
        <a:ext cx="2960263" cy="2040170"/>
      </dsp:txXfrm>
    </dsp:sp>
    <dsp:sp modelId="{78465872-380E-4D3A-B927-AD21833D3518}">
      <dsp:nvSpPr>
        <dsp:cNvPr id="0" name=""/>
        <dsp:cNvSpPr/>
      </dsp:nvSpPr>
      <dsp:spPr>
        <a:xfrm>
          <a:off x="3714249" y="229625"/>
          <a:ext cx="3089729" cy="12629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17B0-3CED-4D79-849F-6D5B9979C76B}">
      <dsp:nvSpPr>
        <dsp:cNvPr id="0" name=""/>
        <dsp:cNvSpPr/>
      </dsp:nvSpPr>
      <dsp:spPr>
        <a:xfrm rot="10800000">
          <a:off x="3714249" y="1722193"/>
          <a:ext cx="3089729" cy="210490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Mantenimiento</a:t>
          </a:r>
        </a:p>
      </dsp:txBody>
      <dsp:txXfrm rot="10800000">
        <a:off x="3778982" y="1722193"/>
        <a:ext cx="2960263" cy="2040170"/>
      </dsp:txXfrm>
    </dsp:sp>
    <dsp:sp modelId="{03E0F5A2-BAE2-43AA-80FE-03E851920166}">
      <dsp:nvSpPr>
        <dsp:cNvPr id="0" name=""/>
        <dsp:cNvSpPr/>
      </dsp:nvSpPr>
      <dsp:spPr>
        <a:xfrm>
          <a:off x="7112951" y="229625"/>
          <a:ext cx="3089729" cy="126294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8B9CA-3EFB-4F3F-A20D-DEF00295035F}">
      <dsp:nvSpPr>
        <dsp:cNvPr id="0" name=""/>
        <dsp:cNvSpPr/>
      </dsp:nvSpPr>
      <dsp:spPr>
        <a:xfrm rot="10800000">
          <a:off x="7112951" y="1722193"/>
          <a:ext cx="3089729" cy="210490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Supervisión crítica</a:t>
          </a:r>
        </a:p>
      </dsp:txBody>
      <dsp:txXfrm rot="10800000">
        <a:off x="7177684" y="1722193"/>
        <a:ext cx="2960263" cy="20401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2853D-3B6E-436B-BEDE-6B345D9B9D38}">
      <dsp:nvSpPr>
        <dsp:cNvPr id="0" name=""/>
        <dsp:cNvSpPr/>
      </dsp:nvSpPr>
      <dsp:spPr>
        <a:xfrm>
          <a:off x="4214" y="0"/>
          <a:ext cx="4053777" cy="44965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>
              <a:latin typeface="Century Gothic" panose="020F0302020204030204"/>
            </a:rPr>
            <a:t> </a:t>
          </a:r>
          <a:r>
            <a:rPr lang="es-CO" sz="2700" b="0" kern="1200" dirty="0">
              <a:latin typeface="Century Gothic" panose="020F0302020204030204"/>
            </a:rPr>
            <a:t>REPORTE FINAL Y REUNIÓN DE EVALUACIÓN</a:t>
          </a:r>
          <a:endParaRPr lang="es-CO" sz="2700" b="0" kern="1200" dirty="0"/>
        </a:p>
      </dsp:txBody>
      <dsp:txXfrm>
        <a:off x="4214" y="0"/>
        <a:ext cx="4053777" cy="1348952"/>
      </dsp:txXfrm>
    </dsp:sp>
    <dsp:sp modelId="{4D1CFFF4-65BF-40A3-8264-1D14F1D860B4}">
      <dsp:nvSpPr>
        <dsp:cNvPr id="0" name=""/>
        <dsp:cNvSpPr/>
      </dsp:nvSpPr>
      <dsp:spPr>
        <a:xfrm>
          <a:off x="409591" y="1349062"/>
          <a:ext cx="3243022" cy="65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Century Gothic" panose="020F0302020204030204"/>
            </a:rPr>
            <a:t>Resumen </a:t>
          </a:r>
          <a:r>
            <a:rPr lang="es-CO" sz="1500" b="0" kern="1200" dirty="0">
              <a:latin typeface="Century Gothic" panose="020F0302020204030204"/>
            </a:rPr>
            <a:t>ejecutivo de </a:t>
          </a:r>
          <a:r>
            <a:rPr lang="es-CO" sz="1500" b="1" kern="1200" dirty="0">
              <a:latin typeface="Century Gothic" panose="020F0302020204030204"/>
            </a:rPr>
            <a:t>gestión</a:t>
          </a:r>
          <a:endParaRPr lang="es-CO" sz="1500" b="1" kern="1200" dirty="0"/>
        </a:p>
      </dsp:txBody>
      <dsp:txXfrm>
        <a:off x="428777" y="1368248"/>
        <a:ext cx="3204650" cy="616673"/>
      </dsp:txXfrm>
    </dsp:sp>
    <dsp:sp modelId="{A270EC9F-568B-45BB-8992-E7CF8B66985C}">
      <dsp:nvSpPr>
        <dsp:cNvPr id="0" name=""/>
        <dsp:cNvSpPr/>
      </dsp:nvSpPr>
      <dsp:spPr>
        <a:xfrm>
          <a:off x="409591" y="2104884"/>
          <a:ext cx="3243022" cy="65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>
              <a:solidFill>
                <a:schemeClr val="bg1"/>
              </a:solidFill>
              <a:latin typeface="Century Gothic" panose="020F0302020204030204"/>
            </a:rPr>
            <a:t>R</a:t>
          </a:r>
          <a:r>
            <a:rPr lang="es-MX" sz="1500" b="1" kern="1200" dirty="0">
              <a:solidFill>
                <a:schemeClr val="bg1"/>
              </a:solidFill>
              <a:latin typeface="Century Gothic" panose="020F0302020204030204"/>
            </a:rPr>
            <a:t>eseña del proyecto</a:t>
          </a:r>
          <a:endParaRPr lang="es-MX" sz="1500" b="1" kern="1200" dirty="0">
            <a:solidFill>
              <a:schemeClr val="bg1"/>
            </a:solidFill>
          </a:endParaRPr>
        </a:p>
      </dsp:txBody>
      <dsp:txXfrm>
        <a:off x="428777" y="2124070"/>
        <a:ext cx="3204650" cy="616673"/>
      </dsp:txXfrm>
    </dsp:sp>
    <dsp:sp modelId="{A7D49F82-7BCC-4C60-BCA9-0B9591FB8707}">
      <dsp:nvSpPr>
        <dsp:cNvPr id="0" name=""/>
        <dsp:cNvSpPr/>
      </dsp:nvSpPr>
      <dsp:spPr>
        <a:xfrm>
          <a:off x="409591" y="2860706"/>
          <a:ext cx="3243022" cy="65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>
              <a:latin typeface="Century Gothic" panose="020F0302020204030204"/>
            </a:rPr>
            <a:t> </a:t>
          </a:r>
          <a:r>
            <a:rPr lang="es-MX" sz="1500" b="1" kern="1200" dirty="0">
              <a:latin typeface="Century Gothic" panose="020F0302020204030204"/>
            </a:rPr>
            <a:t>Evaluación prospectiva</a:t>
          </a:r>
          <a:r>
            <a:rPr lang="es-MX" sz="1500" b="0" kern="1200" dirty="0">
              <a:latin typeface="Century Gothic" panose="020F0302020204030204"/>
            </a:rPr>
            <a:t> del proyecto</a:t>
          </a:r>
        </a:p>
      </dsp:txBody>
      <dsp:txXfrm>
        <a:off x="428777" y="2879892"/>
        <a:ext cx="3204650" cy="616673"/>
      </dsp:txXfrm>
    </dsp:sp>
    <dsp:sp modelId="{9DC26AAD-FBC0-4C56-821F-DD56C2B58C18}">
      <dsp:nvSpPr>
        <dsp:cNvPr id="0" name=""/>
        <dsp:cNvSpPr/>
      </dsp:nvSpPr>
      <dsp:spPr>
        <a:xfrm>
          <a:off x="409591" y="3616528"/>
          <a:ext cx="3243022" cy="65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>
              <a:latin typeface="Century Gothic" panose="020F0302020204030204"/>
            </a:rPr>
            <a:t>Reunión de </a:t>
          </a:r>
          <a:r>
            <a:rPr lang="es-MX" sz="1500" b="1" kern="1200" dirty="0">
              <a:latin typeface="Century Gothic" panose="020F0302020204030204"/>
            </a:rPr>
            <a:t>revisión</a:t>
          </a:r>
        </a:p>
      </dsp:txBody>
      <dsp:txXfrm>
        <a:off x="428777" y="3635714"/>
        <a:ext cx="3204650" cy="616673"/>
      </dsp:txXfrm>
    </dsp:sp>
    <dsp:sp modelId="{FDF02E4E-C648-41EA-B2AD-37D379CB3C35}">
      <dsp:nvSpPr>
        <dsp:cNvPr id="0" name=""/>
        <dsp:cNvSpPr/>
      </dsp:nvSpPr>
      <dsp:spPr>
        <a:xfrm>
          <a:off x="4362025" y="0"/>
          <a:ext cx="4053777" cy="44965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0" kern="1200" dirty="0">
              <a:latin typeface="Century Gothic" panose="020F0302020204030204"/>
            </a:rPr>
            <a:t>IMPLEMENTACIÓN DE CORRECIONES Y CIERRE</a:t>
          </a:r>
          <a:endParaRPr lang="es-CO" sz="2700" b="0" kern="1200" dirty="0"/>
        </a:p>
      </dsp:txBody>
      <dsp:txXfrm>
        <a:off x="4362025" y="0"/>
        <a:ext cx="4053777" cy="1348952"/>
      </dsp:txXfrm>
    </dsp:sp>
    <dsp:sp modelId="{81AB232A-1C3C-4DEB-89F6-AC7227F7DA34}">
      <dsp:nvSpPr>
        <dsp:cNvPr id="0" name=""/>
        <dsp:cNvSpPr/>
      </dsp:nvSpPr>
      <dsp:spPr>
        <a:xfrm>
          <a:off x="4767402" y="1349803"/>
          <a:ext cx="3243022" cy="5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>
              <a:latin typeface="Century Gothic" panose="020F0302020204030204"/>
            </a:rPr>
            <a:t>Acciones correctivas </a:t>
          </a:r>
          <a:r>
            <a:rPr lang="es-MX" sz="1500" b="1" kern="1200" dirty="0">
              <a:latin typeface="Century Gothic" panose="020F0302020204030204"/>
            </a:rPr>
            <a:t>inmediatas</a:t>
          </a:r>
        </a:p>
      </dsp:txBody>
      <dsp:txXfrm>
        <a:off x="4782638" y="1365039"/>
        <a:ext cx="3212550" cy="489711"/>
      </dsp:txXfrm>
    </dsp:sp>
    <dsp:sp modelId="{A3C66AF2-318B-4F8D-85DF-BDF6A8F665C5}">
      <dsp:nvSpPr>
        <dsp:cNvPr id="0" name=""/>
        <dsp:cNvSpPr/>
      </dsp:nvSpPr>
      <dsp:spPr>
        <a:xfrm>
          <a:off x="4767402" y="1950014"/>
          <a:ext cx="3243022" cy="5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Century Gothic" panose="020F0302020204030204"/>
            </a:rPr>
            <a:t>Reporte final actualizado</a:t>
          </a:r>
          <a:endParaRPr lang="es-CO" sz="1500" b="1" kern="1200" dirty="0"/>
        </a:p>
      </dsp:txBody>
      <dsp:txXfrm>
        <a:off x="4782638" y="1965250"/>
        <a:ext cx="3212550" cy="489711"/>
      </dsp:txXfrm>
    </dsp:sp>
    <dsp:sp modelId="{BE601753-A0F0-4FDE-B710-73AFDAE0B4CD}">
      <dsp:nvSpPr>
        <dsp:cNvPr id="0" name=""/>
        <dsp:cNvSpPr/>
      </dsp:nvSpPr>
      <dsp:spPr>
        <a:xfrm>
          <a:off x="4767402" y="2550226"/>
          <a:ext cx="3243022" cy="5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0" kern="1200" dirty="0">
              <a:latin typeface="Century Gothic" panose="020F0302020204030204"/>
            </a:rPr>
            <a:t>Divulgación de las </a:t>
          </a:r>
          <a:r>
            <a:rPr lang="es-CO" sz="1500" b="1" kern="1200" dirty="0">
              <a:latin typeface="Century Gothic" panose="020F0302020204030204"/>
            </a:rPr>
            <a:t>correciones</a:t>
          </a:r>
          <a:endParaRPr lang="es-CO" sz="1500" b="1" kern="1200" dirty="0"/>
        </a:p>
      </dsp:txBody>
      <dsp:txXfrm>
        <a:off x="4782638" y="2565462"/>
        <a:ext cx="3212550" cy="489711"/>
      </dsp:txXfrm>
    </dsp:sp>
    <dsp:sp modelId="{88F7D781-93AA-4B9D-B66E-E3B92F3F7A84}">
      <dsp:nvSpPr>
        <dsp:cNvPr id="0" name=""/>
        <dsp:cNvSpPr/>
      </dsp:nvSpPr>
      <dsp:spPr>
        <a:xfrm>
          <a:off x="4767402" y="3150437"/>
          <a:ext cx="3243022" cy="5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Century Gothic" panose="020F0302020204030204"/>
            </a:rPr>
            <a:t>Consentimiento</a:t>
          </a:r>
          <a:r>
            <a:rPr lang="es-CO" sz="1500" b="0" kern="1200" dirty="0">
              <a:latin typeface="Century Gothic" panose="020F0302020204030204"/>
            </a:rPr>
            <a:t> del cliente </a:t>
          </a:r>
          <a:r>
            <a:rPr lang="es-CO" sz="1500" b="1" kern="1200" dirty="0">
              <a:latin typeface="Century Gothic" panose="020F0302020204030204"/>
            </a:rPr>
            <a:t>para el cierre</a:t>
          </a:r>
        </a:p>
      </dsp:txBody>
      <dsp:txXfrm>
        <a:off x="4782638" y="3165673"/>
        <a:ext cx="3212550" cy="489711"/>
      </dsp:txXfrm>
    </dsp:sp>
    <dsp:sp modelId="{788CA09E-E7A3-495A-B73D-7CD71B4B452F}">
      <dsp:nvSpPr>
        <dsp:cNvPr id="0" name=""/>
        <dsp:cNvSpPr/>
      </dsp:nvSpPr>
      <dsp:spPr>
        <a:xfrm>
          <a:off x="4767402" y="3750649"/>
          <a:ext cx="3243022" cy="5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Century Gothic" panose="020F0302020204030204"/>
            </a:rPr>
            <a:t>Consentimiento </a:t>
          </a:r>
          <a:r>
            <a:rPr lang="es-CO" sz="1500" b="0" kern="1200" dirty="0">
              <a:latin typeface="Century Gothic" panose="020F0302020204030204"/>
            </a:rPr>
            <a:t>del cliente </a:t>
          </a:r>
          <a:r>
            <a:rPr lang="es-CO" sz="1500" b="1" kern="1200" dirty="0">
              <a:latin typeface="Century Gothic" panose="020F0302020204030204"/>
            </a:rPr>
            <a:t>como referencia</a:t>
          </a:r>
        </a:p>
      </dsp:txBody>
      <dsp:txXfrm>
        <a:off x="4782638" y="3765885"/>
        <a:ext cx="3212550" cy="4897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2853D-3B6E-436B-BEDE-6B345D9B9D38}">
      <dsp:nvSpPr>
        <dsp:cNvPr id="0" name=""/>
        <dsp:cNvSpPr/>
      </dsp:nvSpPr>
      <dsp:spPr>
        <a:xfrm>
          <a:off x="3488" y="0"/>
          <a:ext cx="3355558" cy="4238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/>
            <a:t>Cierre del proyecto</a:t>
          </a:r>
        </a:p>
      </dsp:txBody>
      <dsp:txXfrm>
        <a:off x="3488" y="0"/>
        <a:ext cx="3355558" cy="1271523"/>
      </dsp:txXfrm>
    </dsp:sp>
    <dsp:sp modelId="{4D1CFFF4-65BF-40A3-8264-1D14F1D860B4}">
      <dsp:nvSpPr>
        <dsp:cNvPr id="0" name=""/>
        <dsp:cNvSpPr/>
      </dsp:nvSpPr>
      <dsp:spPr>
        <a:xfrm>
          <a:off x="339044" y="1272765"/>
          <a:ext cx="2684446" cy="127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Reunión de cierre</a:t>
          </a:r>
        </a:p>
      </dsp:txBody>
      <dsp:txXfrm>
        <a:off x="376474" y="1310195"/>
        <a:ext cx="2609586" cy="1203079"/>
      </dsp:txXfrm>
    </dsp:sp>
    <dsp:sp modelId="{A270EC9F-568B-45BB-8992-E7CF8B66985C}">
      <dsp:nvSpPr>
        <dsp:cNvPr id="0" name=""/>
        <dsp:cNvSpPr/>
      </dsp:nvSpPr>
      <dsp:spPr>
        <a:xfrm>
          <a:off x="339044" y="2747311"/>
          <a:ext cx="2684446" cy="127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/>
            <a:t>Validar desempeño del proyecto y </a:t>
          </a:r>
          <a:r>
            <a:rPr lang="es-MX" sz="1400" b="1" i="0" kern="1200">
              <a:solidFill>
                <a:schemeClr val="bg1"/>
              </a:solidFill>
            </a:rPr>
            <a:t>recibir </a:t>
          </a:r>
          <a:r>
            <a:rPr lang="es-MX" sz="1400" b="1" i="0" kern="1200" err="1">
              <a:solidFill>
                <a:schemeClr val="bg1"/>
              </a:solidFill>
            </a:rPr>
            <a:t>feedback</a:t>
          </a:r>
          <a:endParaRPr lang="es-CO" sz="1400" b="1" kern="1200">
            <a:solidFill>
              <a:schemeClr val="bg1"/>
            </a:solidFill>
          </a:endParaRPr>
        </a:p>
      </dsp:txBody>
      <dsp:txXfrm>
        <a:off x="376474" y="2784741"/>
        <a:ext cx="2609586" cy="1203079"/>
      </dsp:txXfrm>
    </dsp:sp>
    <dsp:sp modelId="{FDF02E4E-C648-41EA-B2AD-37D379CB3C35}">
      <dsp:nvSpPr>
        <dsp:cNvPr id="0" name=""/>
        <dsp:cNvSpPr/>
      </dsp:nvSpPr>
      <dsp:spPr>
        <a:xfrm>
          <a:off x="3610713" y="0"/>
          <a:ext cx="3355558" cy="4238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Lecciones aprendidas: “moralejas”</a:t>
          </a:r>
          <a:endParaRPr lang="es-CO" sz="2600" kern="1200"/>
        </a:p>
      </dsp:txBody>
      <dsp:txXfrm>
        <a:off x="3610713" y="0"/>
        <a:ext cx="3355558" cy="1271523"/>
      </dsp:txXfrm>
    </dsp:sp>
    <dsp:sp modelId="{D57397AB-ED88-4B08-9AE5-FB42DDB9796E}">
      <dsp:nvSpPr>
        <dsp:cNvPr id="0" name=""/>
        <dsp:cNvSpPr/>
      </dsp:nvSpPr>
      <dsp:spPr>
        <a:xfrm>
          <a:off x="3946269" y="1271886"/>
          <a:ext cx="2684446" cy="832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Reunión para </a:t>
          </a:r>
          <a:r>
            <a:rPr lang="es-CO" sz="1400" b="1" kern="1200"/>
            <a:t>retroalimentar </a:t>
          </a:r>
          <a:r>
            <a:rPr lang="es-CO" sz="1400" kern="1200"/>
            <a:t>el equipo de metodología</a:t>
          </a:r>
        </a:p>
      </dsp:txBody>
      <dsp:txXfrm>
        <a:off x="3970657" y="1296274"/>
        <a:ext cx="2635670" cy="783902"/>
      </dsp:txXfrm>
    </dsp:sp>
    <dsp:sp modelId="{A3C66AF2-318B-4F8D-85DF-BDF6A8F665C5}">
      <dsp:nvSpPr>
        <dsp:cNvPr id="0" name=""/>
        <dsp:cNvSpPr/>
      </dsp:nvSpPr>
      <dsp:spPr>
        <a:xfrm>
          <a:off x="3946269" y="2232668"/>
          <a:ext cx="2684446" cy="832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/>
            <a:t>Documentación</a:t>
          </a:r>
          <a:r>
            <a:rPr lang="es-CO" sz="1400" kern="1200"/>
            <a:t> y entendimiento</a:t>
          </a:r>
        </a:p>
      </dsp:txBody>
      <dsp:txXfrm>
        <a:off x="3970657" y="2257056"/>
        <a:ext cx="2635670" cy="783902"/>
      </dsp:txXfrm>
    </dsp:sp>
    <dsp:sp modelId="{BE601753-A0F0-4FDE-B710-73AFDAE0B4CD}">
      <dsp:nvSpPr>
        <dsp:cNvPr id="0" name=""/>
        <dsp:cNvSpPr/>
      </dsp:nvSpPr>
      <dsp:spPr>
        <a:xfrm>
          <a:off x="3946269" y="3193451"/>
          <a:ext cx="2684446" cy="832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Completar el “</a:t>
          </a:r>
          <a:r>
            <a:rPr lang="es-CO" sz="1400" b="1" kern="1200"/>
            <a:t>Formulario</a:t>
          </a:r>
          <a:r>
            <a:rPr lang="es-CO" sz="1400" kern="1200"/>
            <a:t> de experiencia en Gestión de Proyectos” y documentar *</a:t>
          </a:r>
        </a:p>
      </dsp:txBody>
      <dsp:txXfrm>
        <a:off x="3970657" y="3217839"/>
        <a:ext cx="2635670" cy="783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6FBF9-2620-4B89-B603-A6C0BC3E7CC2}">
      <dsp:nvSpPr>
        <dsp:cNvPr id="0" name=""/>
        <dsp:cNvSpPr/>
      </dsp:nvSpPr>
      <dsp:spPr>
        <a:xfrm>
          <a:off x="5487" y="1015036"/>
          <a:ext cx="2495072" cy="1323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Gothic" panose="020F0302020204030204"/>
            </a:rPr>
            <a:t>En Vivo</a:t>
          </a:r>
          <a:endParaRPr lang="en-US" sz="2300" kern="1200"/>
        </a:p>
      </dsp:txBody>
      <dsp:txXfrm>
        <a:off x="5487" y="1015036"/>
        <a:ext cx="2495072" cy="882656"/>
      </dsp:txXfrm>
    </dsp:sp>
    <dsp:sp modelId="{F929A815-74A6-4747-AC24-FDFF274A93D5}">
      <dsp:nvSpPr>
        <dsp:cNvPr id="0" name=""/>
        <dsp:cNvSpPr/>
      </dsp:nvSpPr>
      <dsp:spPr>
        <a:xfrm>
          <a:off x="516526" y="1897693"/>
          <a:ext cx="2495072" cy="169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err="1">
              <a:latin typeface="Century Gothic" panose="020F0302020204030204"/>
            </a:rPr>
            <a:t>Puesta</a:t>
          </a:r>
          <a:r>
            <a:rPr lang="en-US" sz="2300" kern="1200">
              <a:latin typeface="Century Gothic" panose="020F0302020204030204"/>
            </a:rPr>
            <a:t> </a:t>
          </a:r>
          <a:r>
            <a:rPr lang="en-US" sz="2300" kern="1200" err="1">
              <a:latin typeface="Century Gothic" panose="020F0302020204030204"/>
            </a:rPr>
            <a:t>en</a:t>
          </a:r>
          <a:r>
            <a:rPr lang="en-US" sz="2300" kern="1200">
              <a:latin typeface="Century Gothic" panose="020F0302020204030204"/>
            </a:rPr>
            <a:t> </a:t>
          </a:r>
          <a:r>
            <a:rPr lang="en-US" sz="2300" kern="1200" err="1">
              <a:latin typeface="Century Gothic" panose="020F0302020204030204"/>
            </a:rPr>
            <a:t>marcha</a:t>
          </a:r>
          <a:r>
            <a:rPr lang="en-US" sz="2300" kern="1200">
              <a:latin typeface="Century Gothic" panose="020F0302020204030204"/>
            </a:rPr>
            <a:t> c del </a:t>
          </a:r>
          <a:r>
            <a:rPr lang="en-US" sz="2300" kern="1200" err="1">
              <a:latin typeface="Century Gothic" panose="020F0302020204030204"/>
            </a:rPr>
            <a:t>proyecto</a:t>
          </a:r>
          <a:r>
            <a:rPr lang="en-US" sz="2300" kern="1200">
              <a:latin typeface="Century Gothic" panose="020F0302020204030204"/>
            </a:rPr>
            <a:t>.</a:t>
          </a:r>
        </a:p>
      </dsp:txBody>
      <dsp:txXfrm>
        <a:off x="566241" y="1947408"/>
        <a:ext cx="2395642" cy="1597970"/>
      </dsp:txXfrm>
    </dsp:sp>
    <dsp:sp modelId="{BF97363C-AE02-46BE-8A59-4CDFEB722944}">
      <dsp:nvSpPr>
        <dsp:cNvPr id="0" name=""/>
        <dsp:cNvSpPr/>
      </dsp:nvSpPr>
      <dsp:spPr>
        <a:xfrm>
          <a:off x="2878804" y="1145764"/>
          <a:ext cx="801877" cy="621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78804" y="1270004"/>
        <a:ext cx="615517" cy="372720"/>
      </dsp:txXfrm>
    </dsp:sp>
    <dsp:sp modelId="{9AB41E7F-5A78-46EB-B610-3F6703E23E95}">
      <dsp:nvSpPr>
        <dsp:cNvPr id="0" name=""/>
        <dsp:cNvSpPr/>
      </dsp:nvSpPr>
      <dsp:spPr>
        <a:xfrm>
          <a:off x="4013536" y="1015036"/>
          <a:ext cx="2495072" cy="1323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Gothic" panose="020F0302020204030204"/>
            </a:rPr>
            <a:t>Plan de Comunicación</a:t>
          </a:r>
          <a:endParaRPr lang="en-US" sz="2300" kern="1200"/>
        </a:p>
      </dsp:txBody>
      <dsp:txXfrm>
        <a:off x="4013536" y="1015036"/>
        <a:ext cx="2495072" cy="882656"/>
      </dsp:txXfrm>
    </dsp:sp>
    <dsp:sp modelId="{D83148FC-9230-44EE-8A17-543E2D0760E0}">
      <dsp:nvSpPr>
        <dsp:cNvPr id="0" name=""/>
        <dsp:cNvSpPr/>
      </dsp:nvSpPr>
      <dsp:spPr>
        <a:xfrm>
          <a:off x="4524575" y="1897693"/>
          <a:ext cx="2495072" cy="169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err="1">
              <a:latin typeface="Century Gothic" panose="020F0302020204030204"/>
            </a:rPr>
            <a:t>Generación</a:t>
          </a:r>
          <a:r>
            <a:rPr lang="en-US" sz="2300" kern="1200">
              <a:latin typeface="Century Gothic" panose="020F0302020204030204"/>
            </a:rPr>
            <a:t> de </a:t>
          </a:r>
          <a:r>
            <a:rPr lang="en-US" sz="2300" kern="1200" err="1">
              <a:latin typeface="Century Gothic" panose="020F0302020204030204"/>
            </a:rPr>
            <a:t>Interes</a:t>
          </a:r>
          <a:r>
            <a:rPr lang="en-US" sz="2300" kern="1200">
              <a:latin typeface="Century Gothic" panose="020F0302020204030204"/>
            </a:rPr>
            <a:t>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Century Gothic" panose="020F0302020204030204"/>
            </a:rPr>
            <a:t>Marketing</a:t>
          </a:r>
          <a:endParaRPr lang="en-US" sz="2300" kern="1200"/>
        </a:p>
      </dsp:txBody>
      <dsp:txXfrm>
        <a:off x="4574290" y="1947408"/>
        <a:ext cx="2395642" cy="1597970"/>
      </dsp:txXfrm>
    </dsp:sp>
    <dsp:sp modelId="{6CED2037-BD70-4CD1-842C-112DF2BBF776}">
      <dsp:nvSpPr>
        <dsp:cNvPr id="0" name=""/>
        <dsp:cNvSpPr/>
      </dsp:nvSpPr>
      <dsp:spPr>
        <a:xfrm>
          <a:off x="6886852" y="1145764"/>
          <a:ext cx="801877" cy="621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86852" y="1270004"/>
        <a:ext cx="615517" cy="372720"/>
      </dsp:txXfrm>
    </dsp:sp>
    <dsp:sp modelId="{FE2DE49E-1BE1-4DA7-A53E-ACE71A9DAE79}">
      <dsp:nvSpPr>
        <dsp:cNvPr id="0" name=""/>
        <dsp:cNvSpPr/>
      </dsp:nvSpPr>
      <dsp:spPr>
        <a:xfrm>
          <a:off x="8021584" y="1015036"/>
          <a:ext cx="2495072" cy="1323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>
              <a:latin typeface="Century Gothic" panose="020F0302020204030204"/>
            </a:rPr>
            <a:t>Revisión</a:t>
          </a:r>
          <a:r>
            <a:rPr lang="en-US" sz="2300" kern="1200">
              <a:latin typeface="Century Gothic" panose="020F0302020204030204"/>
            </a:rPr>
            <a:t>.</a:t>
          </a:r>
          <a:endParaRPr lang="en-US" sz="2300" kern="1200"/>
        </a:p>
      </dsp:txBody>
      <dsp:txXfrm>
        <a:off x="8021584" y="1015036"/>
        <a:ext cx="2495072" cy="882656"/>
      </dsp:txXfrm>
    </dsp:sp>
    <dsp:sp modelId="{11532EA0-56CC-49A7-BA1B-8BDFA407788A}">
      <dsp:nvSpPr>
        <dsp:cNvPr id="0" name=""/>
        <dsp:cNvSpPr/>
      </dsp:nvSpPr>
      <dsp:spPr>
        <a:xfrm>
          <a:off x="8532623" y="1897693"/>
          <a:ext cx="2495072" cy="169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err="1">
              <a:latin typeface="Century Gothic" panose="020F0302020204030204"/>
            </a:rPr>
            <a:t>Entorno</a:t>
          </a:r>
          <a:r>
            <a:rPr lang="en-US" sz="2300" kern="1200">
              <a:latin typeface="Century Gothic" panose="020F0302020204030204"/>
            </a:rPr>
            <a:t>.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Century Gothic" panose="020F0302020204030204"/>
            </a:rPr>
            <a:t>La solución.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Century Gothic" panose="020F0302020204030204"/>
            </a:rPr>
            <a:t>Preparación</a:t>
          </a:r>
        </a:p>
      </dsp:txBody>
      <dsp:txXfrm>
        <a:off x="8582338" y="1947408"/>
        <a:ext cx="2395642" cy="1597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9CBFC-E59B-4D8F-A6C7-274BC89777F8}">
      <dsp:nvSpPr>
        <dsp:cNvPr id="0" name=""/>
        <dsp:cNvSpPr/>
      </dsp:nvSpPr>
      <dsp:spPr>
        <a:xfrm>
          <a:off x="0" y="0"/>
          <a:ext cx="10518228" cy="17221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ABBC0-027F-42D4-8C7F-F721DBA334E6}">
      <dsp:nvSpPr>
        <dsp:cNvPr id="0" name=""/>
        <dsp:cNvSpPr/>
      </dsp:nvSpPr>
      <dsp:spPr>
        <a:xfrm>
          <a:off x="316753" y="229625"/>
          <a:ext cx="4707009" cy="12629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72000" b="-7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DD733-C43C-4807-8930-5963FB33DC0C}">
      <dsp:nvSpPr>
        <dsp:cNvPr id="0" name=""/>
        <dsp:cNvSpPr/>
      </dsp:nvSpPr>
      <dsp:spPr>
        <a:xfrm rot="10800000">
          <a:off x="316753" y="1722193"/>
          <a:ext cx="4707009" cy="210490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>
              <a:latin typeface="Century Gothic" panose="020F0302020204030204"/>
            </a:rPr>
            <a:t>CAPACITACIÓN AL EQUIPO </a:t>
          </a:r>
          <a:endParaRPr lang="en-US" sz="3200" kern="1200"/>
        </a:p>
      </dsp:txBody>
      <dsp:txXfrm rot="10800000">
        <a:off x="381486" y="1722193"/>
        <a:ext cx="4577543" cy="2040170"/>
      </dsp:txXfrm>
    </dsp:sp>
    <dsp:sp modelId="{78465872-380E-4D3A-B927-AD21833D3518}">
      <dsp:nvSpPr>
        <dsp:cNvPr id="0" name=""/>
        <dsp:cNvSpPr/>
      </dsp:nvSpPr>
      <dsp:spPr>
        <a:xfrm>
          <a:off x="5494464" y="229625"/>
          <a:ext cx="4707009" cy="12629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17B0-3CED-4D79-849F-6D5B9979C76B}">
      <dsp:nvSpPr>
        <dsp:cNvPr id="0" name=""/>
        <dsp:cNvSpPr/>
      </dsp:nvSpPr>
      <dsp:spPr>
        <a:xfrm rot="10800000">
          <a:off x="5494464" y="1722193"/>
          <a:ext cx="4707009" cy="210490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>
              <a:latin typeface="Century Gothic" panose="020F0302020204030204"/>
            </a:rPr>
            <a:t>INFORMAR EMPRESA / PROYECTO EN MARCHA </a:t>
          </a:r>
          <a:endParaRPr lang="es-CO" sz="3200" kern="1200"/>
        </a:p>
      </dsp:txBody>
      <dsp:txXfrm rot="10800000">
        <a:off x="5559197" y="1722193"/>
        <a:ext cx="4577543" cy="2040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9CBFC-E59B-4D8F-A6C7-274BC89777F8}">
      <dsp:nvSpPr>
        <dsp:cNvPr id="0" name=""/>
        <dsp:cNvSpPr/>
      </dsp:nvSpPr>
      <dsp:spPr>
        <a:xfrm>
          <a:off x="0" y="0"/>
          <a:ext cx="10518228" cy="17221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ABBC0-027F-42D4-8C7F-F721DBA334E6}">
      <dsp:nvSpPr>
        <dsp:cNvPr id="0" name=""/>
        <dsp:cNvSpPr/>
      </dsp:nvSpPr>
      <dsp:spPr>
        <a:xfrm>
          <a:off x="316753" y="229625"/>
          <a:ext cx="4707009" cy="12629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72000" b="-7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DD733-C43C-4807-8930-5963FB33DC0C}">
      <dsp:nvSpPr>
        <dsp:cNvPr id="0" name=""/>
        <dsp:cNvSpPr/>
      </dsp:nvSpPr>
      <dsp:spPr>
        <a:xfrm rot="10800000">
          <a:off x="316753" y="1722193"/>
          <a:ext cx="4707009" cy="210490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>
              <a:latin typeface="Century Gothic" panose="020F0302020204030204"/>
            </a:rPr>
            <a:t>CAPACITACIÓN AL EQUIPO </a:t>
          </a:r>
          <a:endParaRPr lang="en-US" sz="3200" kern="1200"/>
        </a:p>
      </dsp:txBody>
      <dsp:txXfrm rot="10800000">
        <a:off x="381486" y="1722193"/>
        <a:ext cx="4577543" cy="2040170"/>
      </dsp:txXfrm>
    </dsp:sp>
    <dsp:sp modelId="{78465872-380E-4D3A-B927-AD21833D3518}">
      <dsp:nvSpPr>
        <dsp:cNvPr id="0" name=""/>
        <dsp:cNvSpPr/>
      </dsp:nvSpPr>
      <dsp:spPr>
        <a:xfrm>
          <a:off x="5494464" y="229625"/>
          <a:ext cx="4707009" cy="12629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17B0-3CED-4D79-849F-6D5B9979C76B}">
      <dsp:nvSpPr>
        <dsp:cNvPr id="0" name=""/>
        <dsp:cNvSpPr/>
      </dsp:nvSpPr>
      <dsp:spPr>
        <a:xfrm rot="10800000">
          <a:off x="5494464" y="1722193"/>
          <a:ext cx="4707009" cy="210490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>
              <a:latin typeface="Century Gothic" panose="020F0302020204030204"/>
            </a:rPr>
            <a:t>INFORMAR EMPRESA / PROYECTO EN MARCHA </a:t>
          </a:r>
          <a:endParaRPr lang="es-CO" sz="3200" kern="1200"/>
        </a:p>
      </dsp:txBody>
      <dsp:txXfrm rot="10800000">
        <a:off x="5559197" y="1722193"/>
        <a:ext cx="4577543" cy="2040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6FBF9-2620-4B89-B603-A6C0BC3E7CC2}">
      <dsp:nvSpPr>
        <dsp:cNvPr id="0" name=""/>
        <dsp:cNvSpPr/>
      </dsp:nvSpPr>
      <dsp:spPr>
        <a:xfrm>
          <a:off x="5487" y="1238790"/>
          <a:ext cx="2495072" cy="1095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F0302020204030204"/>
            </a:rPr>
            <a:t>En Vivo</a:t>
          </a:r>
          <a:endParaRPr lang="en-US" sz="1900" kern="1200"/>
        </a:p>
      </dsp:txBody>
      <dsp:txXfrm>
        <a:off x="5487" y="1238790"/>
        <a:ext cx="2495072" cy="730349"/>
      </dsp:txXfrm>
    </dsp:sp>
    <dsp:sp modelId="{F929A815-74A6-4747-AC24-FDFF274A93D5}">
      <dsp:nvSpPr>
        <dsp:cNvPr id="0" name=""/>
        <dsp:cNvSpPr/>
      </dsp:nvSpPr>
      <dsp:spPr>
        <a:xfrm>
          <a:off x="516526" y="1969139"/>
          <a:ext cx="2495072" cy="1402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err="1">
              <a:latin typeface="Century Gothic" panose="020F0302020204030204"/>
            </a:rPr>
            <a:t>Puesta</a:t>
          </a:r>
          <a:r>
            <a:rPr lang="en-US" sz="1900" kern="1200">
              <a:latin typeface="Century Gothic" panose="020F0302020204030204"/>
            </a:rPr>
            <a:t> </a:t>
          </a:r>
          <a:r>
            <a:rPr lang="en-US" sz="1900" kern="1200" err="1">
              <a:latin typeface="Century Gothic" panose="020F0302020204030204"/>
            </a:rPr>
            <a:t>en</a:t>
          </a:r>
          <a:r>
            <a:rPr lang="en-US" sz="1900" kern="1200">
              <a:latin typeface="Century Gothic" panose="020F0302020204030204"/>
            </a:rPr>
            <a:t> </a:t>
          </a:r>
          <a:r>
            <a:rPr lang="en-US" sz="1900" kern="1200" err="1">
              <a:latin typeface="Century Gothic" panose="020F0302020204030204"/>
            </a:rPr>
            <a:t>marcha</a:t>
          </a:r>
          <a:r>
            <a:rPr lang="en-US" sz="1900" kern="1200">
              <a:latin typeface="Century Gothic" panose="020F0302020204030204"/>
            </a:rPr>
            <a:t> </a:t>
          </a:r>
          <a:r>
            <a:rPr lang="en-US" sz="1900" kern="1200" err="1">
              <a:latin typeface="Century Gothic" panose="020F0302020204030204"/>
            </a:rPr>
            <a:t>preparativos</a:t>
          </a:r>
          <a:r>
            <a:rPr lang="en-US" sz="1900" kern="1200">
              <a:latin typeface="Century Gothic" panose="020F0302020204030204"/>
            </a:rPr>
            <a:t> del proyecto.</a:t>
          </a:r>
        </a:p>
      </dsp:txBody>
      <dsp:txXfrm>
        <a:off x="557595" y="2010208"/>
        <a:ext cx="2412934" cy="1320061"/>
      </dsp:txXfrm>
    </dsp:sp>
    <dsp:sp modelId="{BF97363C-AE02-46BE-8A59-4CDFEB722944}">
      <dsp:nvSpPr>
        <dsp:cNvPr id="0" name=""/>
        <dsp:cNvSpPr/>
      </dsp:nvSpPr>
      <dsp:spPr>
        <a:xfrm>
          <a:off x="2878804" y="1293364"/>
          <a:ext cx="801877" cy="621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78804" y="1417604"/>
        <a:ext cx="615517" cy="372720"/>
      </dsp:txXfrm>
    </dsp:sp>
    <dsp:sp modelId="{9AB41E7F-5A78-46EB-B610-3F6703E23E95}">
      <dsp:nvSpPr>
        <dsp:cNvPr id="0" name=""/>
        <dsp:cNvSpPr/>
      </dsp:nvSpPr>
      <dsp:spPr>
        <a:xfrm>
          <a:off x="4013536" y="1238790"/>
          <a:ext cx="2495072" cy="1095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F0302020204030204"/>
            </a:rPr>
            <a:t>Plan de Comunicación</a:t>
          </a:r>
          <a:endParaRPr lang="en-US" sz="1900" kern="1200"/>
        </a:p>
      </dsp:txBody>
      <dsp:txXfrm>
        <a:off x="4013536" y="1238790"/>
        <a:ext cx="2495072" cy="730349"/>
      </dsp:txXfrm>
    </dsp:sp>
    <dsp:sp modelId="{D83148FC-9230-44EE-8A17-543E2D0760E0}">
      <dsp:nvSpPr>
        <dsp:cNvPr id="0" name=""/>
        <dsp:cNvSpPr/>
      </dsp:nvSpPr>
      <dsp:spPr>
        <a:xfrm>
          <a:off x="4524575" y="1969139"/>
          <a:ext cx="2495072" cy="1402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err="1">
              <a:latin typeface="Century Gothic" panose="020F0302020204030204"/>
            </a:rPr>
            <a:t>Generación</a:t>
          </a:r>
          <a:r>
            <a:rPr lang="en-US" sz="1900" kern="1200">
              <a:latin typeface="Century Gothic" panose="020F0302020204030204"/>
            </a:rPr>
            <a:t> de </a:t>
          </a:r>
          <a:r>
            <a:rPr lang="en-US" sz="1900" kern="1200" err="1">
              <a:latin typeface="Century Gothic" panose="020F0302020204030204"/>
            </a:rPr>
            <a:t>Interes</a:t>
          </a:r>
          <a:r>
            <a:rPr lang="en-US" sz="1900" kern="1200">
              <a:latin typeface="Century Gothic" panose="020F0302020204030204"/>
            </a:rPr>
            <a:t>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Century Gothic" panose="020F0302020204030204"/>
            </a:rPr>
            <a:t>Marketing</a:t>
          </a:r>
          <a:endParaRPr lang="en-US" sz="1900" kern="1200"/>
        </a:p>
      </dsp:txBody>
      <dsp:txXfrm>
        <a:off x="4565644" y="2010208"/>
        <a:ext cx="2412934" cy="1320061"/>
      </dsp:txXfrm>
    </dsp:sp>
    <dsp:sp modelId="{6CED2037-BD70-4CD1-842C-112DF2BBF776}">
      <dsp:nvSpPr>
        <dsp:cNvPr id="0" name=""/>
        <dsp:cNvSpPr/>
      </dsp:nvSpPr>
      <dsp:spPr>
        <a:xfrm>
          <a:off x="6886852" y="1293364"/>
          <a:ext cx="801877" cy="621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886852" y="1417604"/>
        <a:ext cx="615517" cy="372720"/>
      </dsp:txXfrm>
    </dsp:sp>
    <dsp:sp modelId="{FE2DE49E-1BE1-4DA7-A53E-ACE71A9DAE79}">
      <dsp:nvSpPr>
        <dsp:cNvPr id="0" name=""/>
        <dsp:cNvSpPr/>
      </dsp:nvSpPr>
      <dsp:spPr>
        <a:xfrm>
          <a:off x="8021584" y="1238790"/>
          <a:ext cx="2495072" cy="1095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>
              <a:latin typeface="Century Gothic" panose="020F0302020204030204"/>
            </a:rPr>
            <a:t>Revisión</a:t>
          </a:r>
          <a:r>
            <a:rPr lang="en-US" sz="1900" kern="1200">
              <a:latin typeface="Century Gothic" panose="020F0302020204030204"/>
            </a:rPr>
            <a:t>.</a:t>
          </a:r>
          <a:endParaRPr lang="en-US" sz="1900" kern="1200"/>
        </a:p>
      </dsp:txBody>
      <dsp:txXfrm>
        <a:off x="8021584" y="1238790"/>
        <a:ext cx="2495072" cy="730349"/>
      </dsp:txXfrm>
    </dsp:sp>
    <dsp:sp modelId="{11532EA0-56CC-49A7-BA1B-8BDFA407788A}">
      <dsp:nvSpPr>
        <dsp:cNvPr id="0" name=""/>
        <dsp:cNvSpPr/>
      </dsp:nvSpPr>
      <dsp:spPr>
        <a:xfrm>
          <a:off x="8532623" y="1969139"/>
          <a:ext cx="2495072" cy="1402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err="1">
              <a:latin typeface="Century Gothic" panose="020F0302020204030204"/>
            </a:rPr>
            <a:t>Entorno</a:t>
          </a:r>
          <a:r>
            <a:rPr lang="en-US" sz="1900" kern="1200">
              <a:latin typeface="Century Gothic" panose="020F0302020204030204"/>
            </a:rPr>
            <a:t>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Century Gothic" panose="020F0302020204030204"/>
            </a:rPr>
            <a:t>La solución.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Century Gothic" panose="020F0302020204030204"/>
            </a:rPr>
            <a:t>Preparación</a:t>
          </a:r>
        </a:p>
      </dsp:txBody>
      <dsp:txXfrm>
        <a:off x="8573692" y="2010208"/>
        <a:ext cx="2412934" cy="13200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5F366-9B9E-4013-8AA9-6901F7E5C1F2}">
      <dsp:nvSpPr>
        <dsp:cNvPr id="0" name=""/>
        <dsp:cNvSpPr/>
      </dsp:nvSpPr>
      <dsp:spPr>
        <a:xfrm>
          <a:off x="5231" y="912768"/>
          <a:ext cx="2378619" cy="810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>
              <a:latin typeface="Century Gothic" panose="020F0302020204030204"/>
            </a:rPr>
            <a:t> RESUMEN EJECUTIVO DE GESTIÓN</a:t>
          </a:r>
          <a:endParaRPr lang="en-US" sz="1400" kern="1200">
            <a:latin typeface="Century Gothic" panose="020F0302020204030204"/>
          </a:endParaRPr>
        </a:p>
      </dsp:txBody>
      <dsp:txXfrm>
        <a:off x="5231" y="912768"/>
        <a:ext cx="2378619" cy="540261"/>
      </dsp:txXfrm>
    </dsp:sp>
    <dsp:sp modelId="{D781692B-0ABF-4D57-8341-21B6236FF295}">
      <dsp:nvSpPr>
        <dsp:cNvPr id="0" name=""/>
        <dsp:cNvSpPr/>
      </dsp:nvSpPr>
      <dsp:spPr>
        <a:xfrm>
          <a:off x="492418" y="1453029"/>
          <a:ext cx="2378619" cy="103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>
              <a:latin typeface="Century Gothic"/>
              <a:cs typeface="Calibri"/>
            </a:rPr>
            <a:t>RESUMA LOS RESULTADOS DE LA MODELACIÓN</a:t>
          </a:r>
          <a:endParaRPr lang="es-CO" sz="1400" kern="1200">
            <a:latin typeface="Century Gothic" panose="020F0302020204030204"/>
          </a:endParaRPr>
        </a:p>
      </dsp:txBody>
      <dsp:txXfrm>
        <a:off x="522864" y="1483475"/>
        <a:ext cx="2317727" cy="978608"/>
      </dsp:txXfrm>
    </dsp:sp>
    <dsp:sp modelId="{8D296A62-E4D3-42DB-921C-B251167C16C8}">
      <dsp:nvSpPr>
        <dsp:cNvPr id="0" name=""/>
        <dsp:cNvSpPr/>
      </dsp:nvSpPr>
      <dsp:spPr>
        <a:xfrm>
          <a:off x="2744440" y="886795"/>
          <a:ext cx="764450" cy="592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2744440" y="1005236"/>
        <a:ext cx="586788" cy="355325"/>
      </dsp:txXfrm>
    </dsp:sp>
    <dsp:sp modelId="{9CFE6610-4573-4909-AF9E-99B11E6BFE2C}">
      <dsp:nvSpPr>
        <dsp:cNvPr id="0" name=""/>
        <dsp:cNvSpPr/>
      </dsp:nvSpPr>
      <dsp:spPr>
        <a:xfrm>
          <a:off x="3826210" y="912768"/>
          <a:ext cx="2378619" cy="810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>
              <a:latin typeface="Century Gothic" panose="020F0302020204030204"/>
            </a:rPr>
            <a:t> RESEÑA DEL PROYECTO</a:t>
          </a:r>
          <a:endParaRPr lang="es-ES" sz="1400" kern="1200">
            <a:latin typeface="Century Gothic" panose="020F0302020204030204"/>
          </a:endParaRPr>
        </a:p>
      </dsp:txBody>
      <dsp:txXfrm>
        <a:off x="3826210" y="912768"/>
        <a:ext cx="2378619" cy="540261"/>
      </dsp:txXfrm>
    </dsp:sp>
    <dsp:sp modelId="{6FA7EE62-5C64-4708-B3DF-767E623AD03D}">
      <dsp:nvSpPr>
        <dsp:cNvPr id="0" name=""/>
        <dsp:cNvSpPr/>
      </dsp:nvSpPr>
      <dsp:spPr>
        <a:xfrm>
          <a:off x="4313397" y="1453029"/>
          <a:ext cx="2378619" cy="103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>
              <a:latin typeface="Century Gothic" panose="020F0302020204030204"/>
            </a:rPr>
            <a:t>OBJETIVOS, FACTORES CLAVES Y RECOMENDACIONES. </a:t>
          </a:r>
          <a:endParaRPr lang="en-US" sz="1400" kern="1200"/>
        </a:p>
      </dsp:txBody>
      <dsp:txXfrm>
        <a:off x="4343843" y="1483475"/>
        <a:ext cx="2317727" cy="978608"/>
      </dsp:txXfrm>
    </dsp:sp>
    <dsp:sp modelId="{C8F25AE2-5A02-4F3C-9837-1185F3DF432D}">
      <dsp:nvSpPr>
        <dsp:cNvPr id="0" name=""/>
        <dsp:cNvSpPr/>
      </dsp:nvSpPr>
      <dsp:spPr>
        <a:xfrm>
          <a:off x="6565420" y="886795"/>
          <a:ext cx="764450" cy="592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65420" y="1005236"/>
        <a:ext cx="586788" cy="355325"/>
      </dsp:txXfrm>
    </dsp:sp>
    <dsp:sp modelId="{BDC1619D-1D5F-4F1D-96B1-3CF07CB2F4FF}">
      <dsp:nvSpPr>
        <dsp:cNvPr id="0" name=""/>
        <dsp:cNvSpPr/>
      </dsp:nvSpPr>
      <dsp:spPr>
        <a:xfrm>
          <a:off x="7647190" y="912768"/>
          <a:ext cx="2378619" cy="810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>
              <a:latin typeface="Century Gothic" panose="020F0302020204030204"/>
            </a:rPr>
            <a:t>EVALUACION PROSPECTIVA</a:t>
          </a:r>
          <a:endParaRPr lang="es-CO" sz="1400" kern="1200"/>
        </a:p>
      </dsp:txBody>
      <dsp:txXfrm>
        <a:off x="7647190" y="912768"/>
        <a:ext cx="2378619" cy="540261"/>
      </dsp:txXfrm>
    </dsp:sp>
    <dsp:sp modelId="{EF2D1009-D4D1-4AA8-90DC-5210DB8E25E3}">
      <dsp:nvSpPr>
        <dsp:cNvPr id="0" name=""/>
        <dsp:cNvSpPr/>
      </dsp:nvSpPr>
      <dsp:spPr>
        <a:xfrm>
          <a:off x="8134377" y="1453029"/>
          <a:ext cx="2378619" cy="103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>
              <a:latin typeface="Century Gothic" panose="020F0302020204030204"/>
            </a:rPr>
            <a:t> NUEVOS ALCANCES, NUEVAS HERRAMIENTAS, BUENAS PRACTICAS</a:t>
          </a:r>
        </a:p>
      </dsp:txBody>
      <dsp:txXfrm>
        <a:off x="8164823" y="1483475"/>
        <a:ext cx="2317727" cy="978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1320-AF0F-4825-9CF5-A31A13C56999}">
      <dsp:nvSpPr>
        <dsp:cNvPr id="0" name=""/>
        <dsp:cNvSpPr/>
      </dsp:nvSpPr>
      <dsp:spPr>
        <a:xfrm>
          <a:off x="0" y="143"/>
          <a:ext cx="897193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F0302020204030204"/>
            </a:rPr>
            <a:t> REUNIÓN DE REVISION</a:t>
          </a:r>
          <a:endParaRPr lang="en-US" sz="2200" kern="1200"/>
        </a:p>
      </dsp:txBody>
      <dsp:txXfrm>
        <a:off x="25759" y="25902"/>
        <a:ext cx="8920417" cy="476152"/>
      </dsp:txXfrm>
    </dsp:sp>
    <dsp:sp modelId="{F2FC0360-440F-4D3E-8520-E65EEA811626}">
      <dsp:nvSpPr>
        <dsp:cNvPr id="0" name=""/>
        <dsp:cNvSpPr/>
      </dsp:nvSpPr>
      <dsp:spPr>
        <a:xfrm>
          <a:off x="0" y="527814"/>
          <a:ext cx="8971935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5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Century Gothic" panose="020F0302020204030204"/>
            </a:rPr>
            <a:t>EVALUACION DE DESEMPEÑO Y PASOS A SEGUIR</a:t>
          </a:r>
          <a:endParaRPr lang="en-US" sz="1700" kern="1200"/>
        </a:p>
      </dsp:txBody>
      <dsp:txXfrm>
        <a:off x="0" y="527814"/>
        <a:ext cx="8971935" cy="364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5F366-9B9E-4013-8AA9-6901F7E5C1F2}">
      <dsp:nvSpPr>
        <dsp:cNvPr id="0" name=""/>
        <dsp:cNvSpPr/>
      </dsp:nvSpPr>
      <dsp:spPr>
        <a:xfrm>
          <a:off x="5231" y="296652"/>
          <a:ext cx="2378619" cy="1340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latin typeface="Century Gothic" panose="020F0302020204030204"/>
            </a:rPr>
            <a:t> ACCIONES CORRECTIVA INMEDIATAS</a:t>
          </a:r>
          <a:endParaRPr lang="en-US" sz="1700" kern="1200" dirty="0">
            <a:latin typeface="Century Gothic" panose="020F0302020204030204"/>
          </a:endParaRPr>
        </a:p>
      </dsp:txBody>
      <dsp:txXfrm>
        <a:off x="5231" y="296652"/>
        <a:ext cx="2378619" cy="893716"/>
      </dsp:txXfrm>
    </dsp:sp>
    <dsp:sp modelId="{D781692B-0ABF-4D57-8341-21B6236FF295}">
      <dsp:nvSpPr>
        <dsp:cNvPr id="0" name=""/>
        <dsp:cNvSpPr/>
      </dsp:nvSpPr>
      <dsp:spPr>
        <a:xfrm>
          <a:off x="492418" y="1190368"/>
          <a:ext cx="2378619" cy="1254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>
              <a:latin typeface="Century Gothic" panose="020F0302020204030204"/>
              <a:cs typeface="Calibri"/>
            </a:rPr>
            <a:t>CORRECION DE DESVIACIONES IDENTIFICADAS POR EL CLIENTE</a:t>
          </a:r>
        </a:p>
      </dsp:txBody>
      <dsp:txXfrm>
        <a:off x="529164" y="1227114"/>
        <a:ext cx="2305127" cy="1181107"/>
      </dsp:txXfrm>
    </dsp:sp>
    <dsp:sp modelId="{8D296A62-E4D3-42DB-921C-B251167C16C8}">
      <dsp:nvSpPr>
        <dsp:cNvPr id="0" name=""/>
        <dsp:cNvSpPr/>
      </dsp:nvSpPr>
      <dsp:spPr>
        <a:xfrm>
          <a:off x="2744440" y="447406"/>
          <a:ext cx="764450" cy="592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2744440" y="565847"/>
        <a:ext cx="586788" cy="355325"/>
      </dsp:txXfrm>
    </dsp:sp>
    <dsp:sp modelId="{9CFE6610-4573-4909-AF9E-99B11E6BFE2C}">
      <dsp:nvSpPr>
        <dsp:cNvPr id="0" name=""/>
        <dsp:cNvSpPr/>
      </dsp:nvSpPr>
      <dsp:spPr>
        <a:xfrm>
          <a:off x="3826210" y="296652"/>
          <a:ext cx="2378619" cy="1340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latin typeface="Century Gothic" panose="020F0302020204030204"/>
            </a:rPr>
            <a:t>REPORTE FINAL ACTUALIZADO</a:t>
          </a:r>
        </a:p>
      </dsp:txBody>
      <dsp:txXfrm>
        <a:off x="3826210" y="296652"/>
        <a:ext cx="2378619" cy="893716"/>
      </dsp:txXfrm>
    </dsp:sp>
    <dsp:sp modelId="{6FA7EE62-5C64-4708-B3DF-767E623AD03D}">
      <dsp:nvSpPr>
        <dsp:cNvPr id="0" name=""/>
        <dsp:cNvSpPr/>
      </dsp:nvSpPr>
      <dsp:spPr>
        <a:xfrm>
          <a:off x="4313397" y="1190368"/>
          <a:ext cx="2378619" cy="1254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>
              <a:latin typeface="Century Gothic" panose="020F0302020204030204"/>
            </a:rPr>
            <a:t>INCLUYA LAS ACCIONES CORRECTIVA IMPLEMENTADAS. </a:t>
          </a:r>
          <a:endParaRPr lang="en-US" sz="1700" kern="1200" dirty="0"/>
        </a:p>
      </dsp:txBody>
      <dsp:txXfrm>
        <a:off x="4350143" y="1227114"/>
        <a:ext cx="2305127" cy="1181107"/>
      </dsp:txXfrm>
    </dsp:sp>
    <dsp:sp modelId="{C8F25AE2-5A02-4F3C-9837-1185F3DF432D}">
      <dsp:nvSpPr>
        <dsp:cNvPr id="0" name=""/>
        <dsp:cNvSpPr/>
      </dsp:nvSpPr>
      <dsp:spPr>
        <a:xfrm>
          <a:off x="6565420" y="447406"/>
          <a:ext cx="764450" cy="592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65420" y="565847"/>
        <a:ext cx="586788" cy="355325"/>
      </dsp:txXfrm>
    </dsp:sp>
    <dsp:sp modelId="{BDC1619D-1D5F-4F1D-96B1-3CF07CB2F4FF}">
      <dsp:nvSpPr>
        <dsp:cNvPr id="0" name=""/>
        <dsp:cNvSpPr/>
      </dsp:nvSpPr>
      <dsp:spPr>
        <a:xfrm>
          <a:off x="7647190" y="296652"/>
          <a:ext cx="2378619" cy="1340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latin typeface="Century Gothic" panose="020F0302020204030204"/>
            </a:rPr>
            <a:t>DIVULGAR LAS CORRECIONES</a:t>
          </a:r>
          <a:endParaRPr lang="es-CO" sz="1700" kern="1200" dirty="0"/>
        </a:p>
      </dsp:txBody>
      <dsp:txXfrm>
        <a:off x="7647190" y="296652"/>
        <a:ext cx="2378619" cy="893716"/>
      </dsp:txXfrm>
    </dsp:sp>
    <dsp:sp modelId="{EF2D1009-D4D1-4AA8-90DC-5210DB8E25E3}">
      <dsp:nvSpPr>
        <dsp:cNvPr id="0" name=""/>
        <dsp:cNvSpPr/>
      </dsp:nvSpPr>
      <dsp:spPr>
        <a:xfrm>
          <a:off x="8134377" y="1190368"/>
          <a:ext cx="2378619" cy="1254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>
              <a:latin typeface="Century Gothic" panose="020F0302020204030204"/>
            </a:rPr>
            <a:t>RESULTADOS DE LAS ACCIONES IMPLEMENTADAS</a:t>
          </a:r>
        </a:p>
      </dsp:txBody>
      <dsp:txXfrm>
        <a:off x="8171123" y="1227114"/>
        <a:ext cx="2305127" cy="11811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1320-AF0F-4825-9CF5-A31A13C56999}">
      <dsp:nvSpPr>
        <dsp:cNvPr id="0" name=""/>
        <dsp:cNvSpPr/>
      </dsp:nvSpPr>
      <dsp:spPr>
        <a:xfrm>
          <a:off x="0" y="11061"/>
          <a:ext cx="1117190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F0302020204030204"/>
            </a:rPr>
            <a:t>CONSENTIMIENTO DE CIERRE</a:t>
          </a:r>
          <a:endParaRPr lang="en-US" sz="2000" kern="1200" dirty="0"/>
        </a:p>
      </dsp:txBody>
      <dsp:txXfrm>
        <a:off x="23417" y="34478"/>
        <a:ext cx="11125068" cy="432866"/>
      </dsp:txXfrm>
    </dsp:sp>
    <dsp:sp modelId="{F2FC0360-440F-4D3E-8520-E65EEA811626}">
      <dsp:nvSpPr>
        <dsp:cNvPr id="0" name=""/>
        <dsp:cNvSpPr/>
      </dsp:nvSpPr>
      <dsp:spPr>
        <a:xfrm>
          <a:off x="0" y="490761"/>
          <a:ext cx="11171902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708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Century Gothic" panose="020F0302020204030204"/>
            </a:rPr>
            <a:t>APROBACION FORMAL DEL CLIENTE PARA EL CIERRE</a:t>
          </a:r>
          <a:endParaRPr lang="en-US" sz="1600" kern="1200" dirty="0"/>
        </a:p>
      </dsp:txBody>
      <dsp:txXfrm>
        <a:off x="0" y="490761"/>
        <a:ext cx="11171902" cy="331200"/>
      </dsp:txXfrm>
    </dsp:sp>
    <dsp:sp modelId="{7DA19A04-1D51-44FB-9DC3-8213B497F313}">
      <dsp:nvSpPr>
        <dsp:cNvPr id="0" name=""/>
        <dsp:cNvSpPr/>
      </dsp:nvSpPr>
      <dsp:spPr>
        <a:xfrm>
          <a:off x="0" y="821961"/>
          <a:ext cx="1117190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F0302020204030204"/>
            </a:rPr>
            <a:t>CONSENTIMIENTO COMO REFERENCIA</a:t>
          </a:r>
        </a:p>
      </dsp:txBody>
      <dsp:txXfrm>
        <a:off x="23417" y="845378"/>
        <a:ext cx="11125068" cy="432866"/>
      </dsp:txXfrm>
    </dsp:sp>
    <dsp:sp modelId="{EA8528BB-ACD5-49AE-999D-1AA34E894B94}">
      <dsp:nvSpPr>
        <dsp:cNvPr id="0" name=""/>
        <dsp:cNvSpPr/>
      </dsp:nvSpPr>
      <dsp:spPr>
        <a:xfrm>
          <a:off x="0" y="1301661"/>
          <a:ext cx="11171902" cy="53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708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Century Gothic" panose="020F0302020204030204"/>
            </a:rPr>
            <a:t>INCLUIR AL CLIENTE COMO REFERENCIA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Century Gothic" panose="020F0302020204030204"/>
            </a:rPr>
            <a:t>JUSTIFICAR LA NEGACIÓN</a:t>
          </a:r>
        </a:p>
      </dsp:txBody>
      <dsp:txXfrm>
        <a:off x="0" y="1301661"/>
        <a:ext cx="11171902" cy="538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33BB-1CBC-44E5-959F-DE3820E54278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8BE38-025A-4248-B5F7-7C590DA075C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82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1E13E-6A05-4D2D-1F90-EDD37F782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536EC1-0801-E1E0-B5DA-D0BC220A1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82BC31-8DE8-522F-482D-07F97CB1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ASUM-DM &gt; Deploy &gt; Prepare for Ongoing Maintenance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A. 	</a:t>
            </a:r>
            <a:r>
              <a:rPr lang="es-CO" sz="1200" kern="10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Proporcione horas específicas de disponibilidad para el soporte de guardia para el cliente e instruya a los usuarios sobre cómo usar todos los medios de soporte para la solución.</a:t>
            </a:r>
            <a:endParaRPr lang="es-CO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B. 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Revise los procedimientos de mantenimiento para el entorno de producción.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Establezca roles de participación tanto del equipo de soporte interno como de IBM SPSS.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Cree un cronograma para las actividades de mantenimiento más críticas.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kern="0">
              <a:solidFill>
                <a:srgbClr val="000000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c:.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Revisión de los procedimientos de supervisión para el entorno de producción</a:t>
            </a:r>
            <a:br>
              <a:rPr lang="es-CO" sz="1200" ker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200" ker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Establezca roles participantes tanto del equipo de soporte interno como de IBM SPSS.</a:t>
            </a:r>
            <a:br>
              <a:rPr lang="es-CO" sz="1200" ker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Identifique las señales de advertencia y los problemas comunes.</a:t>
            </a:r>
            <a:br>
              <a:rPr lang="es-CO" sz="1200" ker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Cree un cronograma para la supervisión crítica.</a:t>
            </a:r>
            <a:endParaRPr lang="es-CO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A5001-CC74-FC8D-2B4B-57C0EB10B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BE38-025A-4248-B5F7-7C590DA075C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23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PREPÁRESE PARA EL CIERRE DEL PROYECTO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CONSTRUIR EL REPORTE FINAL</a:t>
            </a:r>
            <a:endParaRPr lang="en-US"/>
          </a:p>
          <a:p>
            <a:r>
              <a:rPr lang="en-US"/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b="1" err="1"/>
              <a:t>Construir</a:t>
            </a:r>
            <a:r>
              <a:rPr lang="en-US" b="1"/>
              <a:t> </a:t>
            </a:r>
            <a:r>
              <a:rPr lang="en-US" b="1" err="1"/>
              <a:t>el</a:t>
            </a:r>
            <a:r>
              <a:rPr lang="en-US" b="1"/>
              <a:t> </a:t>
            </a:r>
            <a:r>
              <a:rPr lang="en-US" b="1" err="1"/>
              <a:t>resumen</a:t>
            </a:r>
            <a:r>
              <a:rPr lang="en-US" b="1"/>
              <a:t> </a:t>
            </a:r>
            <a:r>
              <a:rPr lang="en-US" b="1" err="1"/>
              <a:t>ejecutivo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Resuma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resultados</a:t>
            </a:r>
            <a:r>
              <a:rPr lang="en-US"/>
              <a:t> de la </a:t>
            </a:r>
            <a:r>
              <a:rPr lang="en-US" err="1"/>
              <a:t>modelación</a:t>
            </a:r>
            <a:r>
              <a:rPr lang="en-US"/>
              <a:t> del </a:t>
            </a:r>
            <a:r>
              <a:rPr lang="en-US" err="1"/>
              <a:t>proyecto</a:t>
            </a:r>
            <a:r>
              <a:rPr lang="en-US"/>
              <a:t> y </a:t>
            </a:r>
            <a:r>
              <a:rPr lang="en-US" err="1"/>
              <a:t>ofrezca</a:t>
            </a:r>
            <a:r>
              <a:rPr lang="en-US"/>
              <a:t> </a:t>
            </a:r>
            <a:r>
              <a:rPr lang="en-US" err="1"/>
              <a:t>recomendaciones</a:t>
            </a:r>
            <a:r>
              <a:rPr lang="en-US"/>
              <a:t>. Complete la </a:t>
            </a:r>
            <a:r>
              <a:rPr lang="en-US" err="1"/>
              <a:t>sección</a:t>
            </a:r>
            <a:r>
              <a:rPr lang="en-US"/>
              <a:t> de </a:t>
            </a:r>
            <a:r>
              <a:rPr lang="en-US" err="1"/>
              <a:t>resumen</a:t>
            </a:r>
            <a:r>
              <a:rPr lang="en-US"/>
              <a:t> del </a:t>
            </a:r>
            <a:r>
              <a:rPr lang="en-US" err="1"/>
              <a:t>proyecto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Reporte</a:t>
            </a:r>
            <a:r>
              <a:rPr lang="en-US"/>
              <a:t> Final. ¿</a:t>
            </a:r>
            <a:r>
              <a:rPr lang="en-US" err="1"/>
              <a:t>Cuál</a:t>
            </a:r>
            <a:r>
              <a:rPr lang="en-US"/>
              <a:t> es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trasfondo</a:t>
            </a:r>
            <a:r>
              <a:rPr lang="en-US"/>
              <a:t> del </a:t>
            </a:r>
            <a:r>
              <a:rPr lang="en-US" err="1"/>
              <a:t>proyecto</a:t>
            </a:r>
            <a:r>
              <a:rPr lang="en-US"/>
              <a:t>? </a:t>
            </a:r>
            <a:r>
              <a:rPr lang="en-US" err="1"/>
              <a:t>Beneficios</a:t>
            </a:r>
            <a:r>
              <a:rPr lang="en-US"/>
              <a:t> </a:t>
            </a:r>
            <a:r>
              <a:rPr lang="en-US" err="1"/>
              <a:t>esperados</a:t>
            </a:r>
            <a:r>
              <a:rPr lang="en-US"/>
              <a:t>. </a:t>
            </a:r>
            <a:r>
              <a:rPr lang="en-US" err="1"/>
              <a:t>Visión</a:t>
            </a:r>
            <a:r>
              <a:rPr lang="en-US"/>
              <a:t> del </a:t>
            </a:r>
            <a:r>
              <a:rPr lang="en-US" err="1"/>
              <a:t>proyecto</a:t>
            </a:r>
            <a:r>
              <a:rPr lang="en-US"/>
              <a:t>. </a:t>
            </a:r>
          </a:p>
          <a:p>
            <a:pPr marL="171450" indent="-171450">
              <a:buFont typeface="Arial"/>
              <a:buChar char="•"/>
            </a:pPr>
            <a:r>
              <a:rPr lang="en-US" b="1" err="1"/>
              <a:t>Construir</a:t>
            </a:r>
            <a:r>
              <a:rPr lang="en-US" b="1"/>
              <a:t> la </a:t>
            </a:r>
            <a:r>
              <a:rPr lang="en-US" b="1" err="1"/>
              <a:t>reseña</a:t>
            </a:r>
            <a:r>
              <a:rPr lang="en-US" b="1"/>
              <a:t> del </a:t>
            </a:r>
            <a:r>
              <a:rPr lang="en-US" b="1" err="1"/>
              <a:t>proyecto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objetivos</a:t>
            </a:r>
            <a:r>
              <a:rPr lang="en-US"/>
              <a:t> del </a:t>
            </a:r>
            <a:r>
              <a:rPr lang="en-US" err="1"/>
              <a:t>proyecto</a:t>
            </a:r>
            <a:r>
              <a:rPr lang="en-US"/>
              <a:t>,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procesos</a:t>
            </a:r>
            <a:r>
              <a:rPr lang="en-US"/>
              <a:t> de </a:t>
            </a:r>
            <a:r>
              <a:rPr lang="en-US" err="1"/>
              <a:t>minería</a:t>
            </a:r>
            <a:r>
              <a:rPr lang="en-US"/>
              <a:t> de </a:t>
            </a:r>
            <a:r>
              <a:rPr lang="en-US" err="1"/>
              <a:t>datos</a:t>
            </a:r>
            <a:r>
              <a:rPr lang="en-US"/>
              <a:t>,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criterios</a:t>
            </a:r>
            <a:r>
              <a:rPr lang="en-US"/>
              <a:t> de </a:t>
            </a:r>
            <a:r>
              <a:rPr lang="en-US" err="1"/>
              <a:t>éxito</a:t>
            </a:r>
            <a:r>
              <a:rPr lang="en-US"/>
              <a:t> y </a:t>
            </a:r>
            <a:r>
              <a:rPr lang="en-US" err="1"/>
              <a:t>enuncie</a:t>
            </a:r>
            <a:r>
              <a:rPr lang="en-US"/>
              <a:t> </a:t>
            </a:r>
            <a:r>
              <a:rPr lang="en-US" err="1"/>
              <a:t>recomendaciones</a:t>
            </a:r>
            <a:r>
              <a:rPr lang="en-US"/>
              <a:t>. </a:t>
            </a:r>
          </a:p>
          <a:p>
            <a:pPr marL="171450" indent="-171450">
              <a:buFont typeface="Arial"/>
              <a:buChar char="•"/>
            </a:pPr>
            <a:r>
              <a:rPr lang="en-US" b="1" err="1"/>
              <a:t>Construir</a:t>
            </a:r>
            <a:r>
              <a:rPr lang="en-US" b="1"/>
              <a:t> </a:t>
            </a:r>
            <a:r>
              <a:rPr lang="en-US" b="1" err="1"/>
              <a:t>una</a:t>
            </a:r>
            <a:r>
              <a:rPr lang="en-US" b="1"/>
              <a:t> </a:t>
            </a:r>
            <a:r>
              <a:rPr lang="en-US" b="1" err="1"/>
              <a:t>evaluación</a:t>
            </a:r>
            <a:r>
              <a:rPr lang="en-US" b="1"/>
              <a:t> </a:t>
            </a:r>
            <a:r>
              <a:rPr lang="en-US" b="1" err="1"/>
              <a:t>prospectiva</a:t>
            </a:r>
            <a:r>
              <a:rPr lang="en-US"/>
              <a:t>: Complete la </a:t>
            </a:r>
            <a:r>
              <a:rPr lang="en-US" err="1"/>
              <a:t>sección</a:t>
            </a:r>
            <a:r>
              <a:rPr lang="en-US"/>
              <a:t> de </a:t>
            </a:r>
            <a:r>
              <a:rPr lang="en-US" err="1"/>
              <a:t>evaluación</a:t>
            </a:r>
            <a:r>
              <a:rPr lang="en-US"/>
              <a:t> </a:t>
            </a:r>
            <a:r>
              <a:rPr lang="en-US" err="1"/>
              <a:t>prospectiva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Reporte</a:t>
            </a:r>
            <a:r>
              <a:rPr lang="en-US"/>
              <a:t> Final. </a:t>
            </a:r>
            <a:r>
              <a:rPr lang="en-US" err="1"/>
              <a:t>Identifique</a:t>
            </a:r>
            <a:r>
              <a:rPr lang="en-US"/>
              <a:t> </a:t>
            </a:r>
            <a:r>
              <a:rPr lang="en-US" err="1"/>
              <a:t>nuevas</a:t>
            </a:r>
            <a:r>
              <a:rPr lang="en-US"/>
              <a:t> </a:t>
            </a:r>
            <a:r>
              <a:rPr lang="en-US" err="1"/>
              <a:t>oportunidades</a:t>
            </a:r>
            <a:r>
              <a:rPr lang="en-US"/>
              <a:t> para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entregables</a:t>
            </a:r>
            <a:r>
              <a:rPr lang="en-US"/>
              <a:t>, </a:t>
            </a:r>
            <a:r>
              <a:rPr lang="en-US" err="1"/>
              <a:t>nuevas</a:t>
            </a:r>
            <a:r>
              <a:rPr lang="en-US"/>
              <a:t> </a:t>
            </a:r>
            <a:r>
              <a:rPr lang="en-US" err="1"/>
              <a:t>herramientas</a:t>
            </a:r>
            <a:r>
              <a:rPr lang="en-US"/>
              <a:t> a usar, </a:t>
            </a:r>
            <a:r>
              <a:rPr lang="en-US" err="1"/>
              <a:t>buenas</a:t>
            </a:r>
            <a:r>
              <a:rPr lang="en-US"/>
              <a:t> </a:t>
            </a:r>
            <a:r>
              <a:rPr lang="en-US" err="1"/>
              <a:t>prácticas</a:t>
            </a:r>
            <a:r>
              <a:rPr lang="en-US"/>
              <a:t>, etc. </a:t>
            </a:r>
            <a:r>
              <a:rPr lang="en-US" err="1"/>
              <a:t>Considere</a:t>
            </a:r>
            <a:r>
              <a:rPr lang="en-US"/>
              <a:t> </a:t>
            </a:r>
            <a:r>
              <a:rPr lang="en-US" err="1"/>
              <a:t>ampliaciones</a:t>
            </a:r>
            <a:r>
              <a:rPr lang="en-US"/>
              <a:t> al </a:t>
            </a:r>
            <a:r>
              <a:rPr lang="en-US" err="1"/>
              <a:t>alcance</a:t>
            </a:r>
            <a:r>
              <a:rPr lang="en-US"/>
              <a:t> del </a:t>
            </a:r>
            <a:r>
              <a:rPr lang="en-US" err="1"/>
              <a:t>proyecto</a:t>
            </a:r>
            <a:r>
              <a:rPr lang="en-US"/>
              <a:t>. </a:t>
            </a:r>
          </a:p>
          <a:p>
            <a:r>
              <a:rPr lang="en-US"/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CONVOQUE A UNA REUNIÓN DE REVISION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err="1"/>
              <a:t>Evalúe</a:t>
            </a:r>
            <a:r>
              <a:rPr lang="en-US"/>
              <a:t> de </a:t>
            </a:r>
            <a:r>
              <a:rPr lang="en-US" err="1"/>
              <a:t>manera</a:t>
            </a:r>
            <a:r>
              <a:rPr lang="en-US"/>
              <a:t> formal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desempeño</a:t>
            </a:r>
            <a:r>
              <a:rPr lang="en-US"/>
              <a:t> del </a:t>
            </a:r>
            <a:r>
              <a:rPr lang="en-US" err="1"/>
              <a:t>proyecto</a:t>
            </a:r>
            <a:r>
              <a:rPr lang="en-US"/>
              <a:t> y </a:t>
            </a:r>
            <a:r>
              <a:rPr lang="en-US" err="1"/>
              <a:t>acuerde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pasos a </a:t>
            </a:r>
            <a:r>
              <a:rPr lang="en-US" err="1"/>
              <a:t>seguir</a:t>
            </a:r>
            <a:r>
              <a:rPr lang="en-US"/>
              <a:t> con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. 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Prepare la agenda. </a:t>
            </a:r>
          </a:p>
          <a:p>
            <a:pPr marL="628650" lvl="1" indent="-171450">
              <a:buFont typeface="Arial"/>
              <a:buChar char="•"/>
            </a:pPr>
            <a:r>
              <a:rPr lang="en-US" err="1"/>
              <a:t>Agende</a:t>
            </a:r>
            <a:r>
              <a:rPr lang="en-US"/>
              <a:t> la </a:t>
            </a:r>
            <a:r>
              <a:rPr lang="en-US" err="1"/>
              <a:t>reunión</a:t>
            </a:r>
            <a:r>
              <a:rPr lang="en-US"/>
              <a:t>. </a:t>
            </a:r>
          </a:p>
          <a:p>
            <a:pPr marL="628650" lvl="1" indent="-171450">
              <a:buFont typeface="Arial"/>
              <a:buChar char="•"/>
            </a:pPr>
            <a:r>
              <a:rPr lang="en-US" err="1"/>
              <a:t>Distribuya</a:t>
            </a:r>
            <a:r>
              <a:rPr lang="en-US"/>
              <a:t> </a:t>
            </a:r>
            <a:r>
              <a:rPr lang="en-US" err="1"/>
              <a:t>copias</a:t>
            </a:r>
            <a:r>
              <a:rPr lang="en-US"/>
              <a:t> del </a:t>
            </a:r>
            <a:r>
              <a:rPr lang="en-US" err="1"/>
              <a:t>reporte</a:t>
            </a:r>
            <a:r>
              <a:rPr lang="en-US"/>
              <a:t> final y </a:t>
            </a:r>
            <a:r>
              <a:rPr lang="en-US" err="1"/>
              <a:t>plasme</a:t>
            </a:r>
            <a:r>
              <a:rPr lang="en-US"/>
              <a:t> sus </a:t>
            </a:r>
            <a:r>
              <a:rPr lang="en-US" err="1"/>
              <a:t>comentarios</a:t>
            </a:r>
            <a:r>
              <a:rPr lang="en-US"/>
              <a:t> antes de la </a:t>
            </a:r>
            <a:r>
              <a:rPr lang="en-US" err="1"/>
              <a:t>reunión</a:t>
            </a:r>
            <a:r>
              <a:rPr lang="en-US"/>
              <a:t>. 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Lleve a </a:t>
            </a:r>
            <a:r>
              <a:rPr lang="en-US" err="1"/>
              <a:t>cabo</a:t>
            </a:r>
            <a:r>
              <a:rPr lang="en-US"/>
              <a:t> la </a:t>
            </a:r>
            <a:r>
              <a:rPr lang="en-US" err="1"/>
              <a:t>reunión</a:t>
            </a:r>
            <a:r>
              <a:rPr lang="en-US"/>
              <a:t> y </a:t>
            </a:r>
            <a:r>
              <a:rPr lang="en-US" err="1"/>
              <a:t>consigne</a:t>
            </a:r>
            <a:r>
              <a:rPr lang="en-US"/>
              <a:t> las </a:t>
            </a:r>
            <a:r>
              <a:rPr lang="en-US" err="1"/>
              <a:t>observaciones</a:t>
            </a:r>
            <a:r>
              <a:rPr lang="en-US"/>
              <a:t>. </a:t>
            </a:r>
          </a:p>
          <a:p>
            <a:r>
              <a:rPr lang="en-US">
                <a:latin typeface="Aptos"/>
                <a:cs typeface="Calibri"/>
              </a:rPr>
              <a:t>  </a:t>
            </a:r>
          </a:p>
          <a:p>
            <a:r>
              <a:rPr lang="en-US">
                <a:latin typeface="Calibri"/>
                <a:cs typeface="Calibri"/>
              </a:rPr>
              <a:t>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BE38-025A-4248-B5F7-7C590DA075C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PREPÁRESE PARA EL CIERRE DEL PROYECTO</a:t>
            </a:r>
            <a:endParaRPr lang="en-US" dirty="0"/>
          </a:p>
          <a:p>
            <a:endParaRPr lang="en-US" b="1" dirty="0"/>
          </a:p>
          <a:p>
            <a:pPr>
              <a:buFont typeface="Arial"/>
              <a:buChar char="•"/>
            </a:pPr>
            <a:r>
              <a:rPr lang="en-US" b="1"/>
              <a:t>SEGUIMIENTO DE LAS TAREAS ACORDADAS EN LA REUNIÓN DE REVISIÓN</a:t>
            </a:r>
            <a:endParaRPr lang="en-US"/>
          </a:p>
          <a:p>
            <a:pPr>
              <a:buFont typeface="Arial"/>
              <a:buChar char="•"/>
            </a:pPr>
            <a:r>
              <a:rPr lang="en-US" b="1" dirty="0" err="1"/>
              <a:t>Planee</a:t>
            </a:r>
            <a:r>
              <a:rPr lang="en-US" b="1" dirty="0"/>
              <a:t> y </a:t>
            </a:r>
            <a:r>
              <a:rPr lang="en-US" b="1" dirty="0" err="1"/>
              <a:t>ejecute</a:t>
            </a:r>
            <a:r>
              <a:rPr lang="en-US" b="1" dirty="0"/>
              <a:t> </a:t>
            </a:r>
            <a:r>
              <a:rPr lang="en-US" b="1" dirty="0" err="1"/>
              <a:t>acciones</a:t>
            </a:r>
            <a:r>
              <a:rPr lang="en-US" b="1" dirty="0"/>
              <a:t> </a:t>
            </a:r>
            <a:r>
              <a:rPr lang="en-US" b="1" dirty="0" err="1"/>
              <a:t>correctivas</a:t>
            </a:r>
            <a:r>
              <a:rPr lang="en-US" b="1" dirty="0"/>
              <a:t> de </a:t>
            </a:r>
            <a:r>
              <a:rPr lang="en-US" b="1" dirty="0" err="1"/>
              <a:t>manera</a:t>
            </a:r>
            <a:r>
              <a:rPr lang="en-US" b="1" dirty="0"/>
              <a:t> </a:t>
            </a:r>
            <a:r>
              <a:rPr lang="en-US" b="1" dirty="0" err="1"/>
              <a:t>inmediata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soluciones</a:t>
            </a:r>
            <a:r>
              <a:rPr lang="en-US" dirty="0"/>
              <a:t> </a:t>
            </a:r>
            <a:r>
              <a:rPr lang="en-US" dirty="0" err="1"/>
              <a:t>oportunas</a:t>
            </a:r>
            <a:r>
              <a:rPr lang="en-US" dirty="0"/>
              <a:t> a las </a:t>
            </a:r>
            <a:r>
              <a:rPr lang="en-US" dirty="0" err="1"/>
              <a:t>desviaciones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Implemente</a:t>
            </a:r>
            <a:r>
              <a:rPr lang="en-US" dirty="0"/>
              <a:t> y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correctivas</a:t>
            </a:r>
            <a:r>
              <a:rPr lang="en-US" dirty="0"/>
              <a:t> y </a:t>
            </a:r>
            <a:r>
              <a:rPr lang="en-US" dirty="0" err="1"/>
              <a:t>actualice</a:t>
            </a:r>
            <a:r>
              <a:rPr lang="en-US" dirty="0"/>
              <a:t> planes </a:t>
            </a:r>
            <a:r>
              <a:rPr lang="en-US" dirty="0" err="1"/>
              <a:t>si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.  </a:t>
            </a:r>
          </a:p>
          <a:p>
            <a:pPr>
              <a:buFont typeface="Arial"/>
              <a:buChar char="•"/>
            </a:pPr>
            <a:r>
              <a:rPr lang="en-US" b="1" dirty="0" err="1"/>
              <a:t>Actualice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reporte</a:t>
            </a:r>
            <a:r>
              <a:rPr lang="en-US" b="1" dirty="0"/>
              <a:t> final: </a:t>
            </a:r>
            <a:r>
              <a:rPr lang="en-US" dirty="0" err="1"/>
              <a:t>Complemente</a:t>
            </a:r>
            <a:r>
              <a:rPr lang="en-US" dirty="0"/>
              <a:t> y </a:t>
            </a:r>
            <a:r>
              <a:rPr lang="en-US" dirty="0" err="1"/>
              <a:t>actualice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reporte</a:t>
            </a:r>
            <a:r>
              <a:rPr lang="en-US" dirty="0"/>
              <a:t> final para </a:t>
            </a:r>
            <a:r>
              <a:rPr lang="en-US" dirty="0" err="1"/>
              <a:t>incluir</a:t>
            </a:r>
            <a:r>
              <a:rPr lang="en-US" dirty="0"/>
              <a:t> las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correctivas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. </a:t>
            </a:r>
          </a:p>
          <a:p>
            <a:pPr>
              <a:buFont typeface="Arial"/>
              <a:buChar char="•"/>
            </a:pPr>
            <a:r>
              <a:rPr lang="en-US" b="1" dirty="0" err="1"/>
              <a:t>Comunique</a:t>
            </a:r>
            <a:r>
              <a:rPr lang="en-US" b="1" dirty="0"/>
              <a:t> las </a:t>
            </a:r>
            <a:r>
              <a:rPr lang="en-US" b="1" dirty="0" err="1"/>
              <a:t>acciones</a:t>
            </a:r>
            <a:r>
              <a:rPr lang="en-US" b="1" dirty="0"/>
              <a:t> </a:t>
            </a:r>
            <a:r>
              <a:rPr lang="en-US" b="1" dirty="0" err="1"/>
              <a:t>implementadas</a:t>
            </a:r>
            <a:r>
              <a:rPr lang="en-US" b="1" dirty="0"/>
              <a:t> al </a:t>
            </a:r>
            <a:r>
              <a:rPr lang="en-US" b="1" dirty="0" err="1"/>
              <a:t>cliente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Asesore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de las </a:t>
            </a:r>
            <a:r>
              <a:rPr lang="en-US" dirty="0" err="1"/>
              <a:t>acciones</a:t>
            </a:r>
            <a:r>
              <a:rPr lang="en-US" dirty="0"/>
              <a:t> que se </a:t>
            </a:r>
            <a:r>
              <a:rPr lang="en-US" dirty="0" err="1"/>
              <a:t>llevaron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. 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OBTENER EL CONSENTIMIENTO PARA DARLE CIERRE AL PROYECTO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/>
              <a:t>Obtenga</a:t>
            </a:r>
            <a:r>
              <a:rPr lang="en-US" dirty="0"/>
              <a:t> la </a:t>
            </a:r>
            <a:r>
              <a:rPr lang="en-US" dirty="0" err="1"/>
              <a:t>aprobación</a:t>
            </a:r>
            <a:r>
              <a:rPr lang="en-US" dirty="0"/>
              <a:t> formal del </a:t>
            </a:r>
            <a:r>
              <a:rPr lang="en-US" dirty="0" err="1"/>
              <a:t>cliente</a:t>
            </a:r>
            <a:r>
              <a:rPr lang="en-US" dirty="0"/>
              <a:t> para </a:t>
            </a:r>
            <a:r>
              <a:rPr lang="en-US" dirty="0" err="1"/>
              <a:t>darle</a:t>
            </a:r>
            <a:r>
              <a:rPr lang="en-US" dirty="0"/>
              <a:t> </a:t>
            </a:r>
            <a:r>
              <a:rPr lang="en-US" dirty="0" err="1"/>
              <a:t>cierre</a:t>
            </a:r>
            <a:r>
              <a:rPr lang="en-US" dirty="0"/>
              <a:t> al </a:t>
            </a:r>
            <a:r>
              <a:rPr lang="en-US" dirty="0" err="1"/>
              <a:t>proyecto</a:t>
            </a:r>
            <a:r>
              <a:rPr lang="en-US" dirty="0"/>
              <a:t> y </a:t>
            </a:r>
            <a:r>
              <a:rPr lang="en-US" dirty="0" err="1"/>
              <a:t>desplegar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desarrollados</a:t>
            </a:r>
            <a:r>
              <a:rPr lang="en-US" dirty="0"/>
              <a:t>. 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OBETENER EL CONSENTIMIENTO PARA INCLUIRLO COMO REFERENCIA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dispuesto</a:t>
            </a:r>
            <a:r>
              <a:rPr lang="en-US" dirty="0"/>
              <a:t> a </a:t>
            </a:r>
            <a:r>
              <a:rPr lang="en-US" dirty="0" err="1"/>
              <a:t>servir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: </a:t>
            </a:r>
          </a:p>
          <a:p>
            <a:pPr lvl="1">
              <a:buFont typeface="Arial"/>
              <a:buChar char="•"/>
            </a:pPr>
            <a:r>
              <a:rPr lang="en-US" dirty="0" err="1"/>
              <a:t>Confirmar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 </a:t>
            </a:r>
          </a:p>
          <a:p>
            <a:pPr lvl="1">
              <a:buFont typeface="Arial"/>
              <a:buChar char="•"/>
            </a:pPr>
            <a:r>
              <a:rPr lang="en-US" dirty="0"/>
              <a:t>Si </a:t>
            </a:r>
            <a:r>
              <a:rPr lang="en-US" dirty="0" err="1"/>
              <a:t>sí</a:t>
            </a:r>
            <a:r>
              <a:rPr lang="en-US" dirty="0"/>
              <a:t>, deles </a:t>
            </a:r>
            <a:r>
              <a:rPr lang="en-US" dirty="0" err="1"/>
              <a:t>inicio</a:t>
            </a:r>
            <a:r>
              <a:rPr lang="en-US" dirty="0"/>
              <a:t> a las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. </a:t>
            </a:r>
          </a:p>
          <a:p>
            <a:pPr lvl="1">
              <a:buFont typeface="Arial"/>
              <a:buChar char="•"/>
            </a:pPr>
            <a:r>
              <a:rPr lang="en-US" dirty="0"/>
              <a:t>Si no, </a:t>
            </a:r>
            <a:r>
              <a:rPr lang="en-US" dirty="0" err="1"/>
              <a:t>registre</a:t>
            </a:r>
            <a:r>
              <a:rPr lang="en-US" dirty="0"/>
              <a:t> la </a:t>
            </a:r>
            <a:r>
              <a:rPr lang="en-US" dirty="0" err="1"/>
              <a:t>negación</a:t>
            </a:r>
            <a:r>
              <a:rPr lang="en-US" dirty="0"/>
              <a:t> y </a:t>
            </a:r>
            <a:r>
              <a:rPr lang="en-US" dirty="0" err="1"/>
              <a:t>consigne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justificación</a:t>
            </a:r>
            <a:r>
              <a:rPr lang="en-US" dirty="0"/>
              <a:t>. </a:t>
            </a:r>
          </a:p>
          <a:p>
            <a:pPr marL="171450" indent="-171450">
              <a:buFont typeface="Arial"/>
              <a:buChar char="•"/>
            </a:pPr>
            <a:endParaRPr lang="en-US" b="1" dirty="0">
              <a:latin typeface="Aptos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 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BE38-025A-4248-B5F7-7C590DA075CC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10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A71B9-12B6-7BA7-268D-3B7A5255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33EF1D-9B14-7215-F150-2FD0D87CE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EC7BB13-6CA7-C07C-F874-48B5D433A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PREPÁRESE PARA EL CIERRE DEL PROYECTO</a:t>
            </a:r>
            <a:endParaRPr lang="en-US" dirty="0"/>
          </a:p>
          <a:p>
            <a:endParaRPr lang="en-US" b="1" dirty="0"/>
          </a:p>
          <a:p>
            <a:pPr marL="171450" indent="-171450">
              <a:buFont typeface="Arial,Sans-Serif"/>
              <a:buChar char="•"/>
            </a:pPr>
            <a:r>
              <a:rPr lang="en-US" b="1" dirty="0"/>
              <a:t>CONSTRUIR EL REPORTE FINAL</a:t>
            </a:r>
            <a:endParaRPr lang="en-US" dirty="0"/>
          </a:p>
          <a:p>
            <a:r>
              <a:rPr lang="en-US" dirty="0"/>
              <a:t> 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n-US" b="1" dirty="0" err="1"/>
              <a:t>Construir</a:t>
            </a:r>
            <a:r>
              <a:rPr lang="en-US" b="1" dirty="0"/>
              <a:t> </a:t>
            </a:r>
            <a:r>
              <a:rPr lang="en-US" b="1" dirty="0" err="1">
                <a:effectLst/>
              </a:rPr>
              <a:t>el</a:t>
            </a:r>
            <a:r>
              <a:rPr lang="en-US" b="1" dirty="0"/>
              <a:t> </a:t>
            </a:r>
            <a:r>
              <a:rPr lang="en-US" b="1" dirty="0" err="1"/>
              <a:t>resumen</a:t>
            </a:r>
            <a:r>
              <a:rPr lang="en-US" b="1" dirty="0"/>
              <a:t> </a:t>
            </a:r>
            <a:r>
              <a:rPr lang="en-US" b="1" dirty="0" err="1"/>
              <a:t>ejecutivo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Resuma</a:t>
            </a:r>
            <a:r>
              <a:rPr lang="en-US" dirty="0"/>
              <a:t> </a:t>
            </a:r>
            <a:r>
              <a:rPr lang="en-US" dirty="0" err="1">
                <a:effectLst/>
              </a:rPr>
              <a:t>los</a:t>
            </a:r>
            <a:r>
              <a:rPr lang="en-US" dirty="0"/>
              <a:t> </a:t>
            </a:r>
            <a:r>
              <a:rPr lang="en-US" dirty="0" err="1"/>
              <a:t>resultados</a:t>
            </a:r>
            <a:r>
              <a:rPr lang="en-US" dirty="0"/>
              <a:t> </a:t>
            </a:r>
            <a:r>
              <a:rPr lang="en-US" dirty="0">
                <a:effectLst/>
              </a:rPr>
              <a:t>de la</a:t>
            </a:r>
            <a:r>
              <a:rPr lang="en-US" dirty="0"/>
              <a:t> </a:t>
            </a:r>
            <a:r>
              <a:rPr lang="en-US" dirty="0" err="1"/>
              <a:t>modelación</a:t>
            </a:r>
            <a:r>
              <a:rPr lang="en-US" dirty="0"/>
              <a:t> del </a:t>
            </a:r>
            <a:r>
              <a:rPr lang="en-US" dirty="0" err="1"/>
              <a:t>proyecto</a:t>
            </a:r>
            <a:r>
              <a:rPr lang="en-US" dirty="0"/>
              <a:t> y </a:t>
            </a:r>
            <a:r>
              <a:rPr lang="en-US" dirty="0" err="1"/>
              <a:t>ofrezca</a:t>
            </a:r>
            <a:r>
              <a:rPr lang="en-US" dirty="0"/>
              <a:t> </a:t>
            </a:r>
            <a:r>
              <a:rPr lang="en-US" dirty="0" err="1"/>
              <a:t>recomendaciones</a:t>
            </a:r>
            <a:r>
              <a:rPr lang="en-US" dirty="0">
                <a:effectLst/>
              </a:rPr>
              <a:t>.</a:t>
            </a:r>
            <a:r>
              <a:rPr lang="en-US" dirty="0"/>
              <a:t> Complete la </a:t>
            </a:r>
            <a:r>
              <a:rPr lang="en-US" dirty="0" err="1"/>
              <a:t>sección</a:t>
            </a:r>
            <a:r>
              <a:rPr lang="en-US" dirty="0"/>
              <a:t> de </a:t>
            </a:r>
            <a:r>
              <a:rPr lang="en-US" dirty="0" err="1"/>
              <a:t>resumen</a:t>
            </a:r>
            <a:r>
              <a:rPr lang="en-US" dirty="0"/>
              <a:t> del </a:t>
            </a:r>
            <a:r>
              <a:rPr lang="en-US" dirty="0" err="1"/>
              <a:t>proyecto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Reporte</a:t>
            </a:r>
            <a:r>
              <a:rPr lang="en-US" dirty="0"/>
              <a:t> Final. ¿</a:t>
            </a:r>
            <a:r>
              <a:rPr lang="en-US" dirty="0" err="1"/>
              <a:t>Cuál</a:t>
            </a:r>
            <a:r>
              <a:rPr lang="en-US" dirty="0"/>
              <a:t> es </a:t>
            </a:r>
            <a:r>
              <a:rPr lang="en-US" dirty="0" err="1">
                <a:effectLst/>
              </a:rPr>
              <a:t>el</a:t>
            </a:r>
            <a:r>
              <a:rPr lang="en-US" dirty="0"/>
              <a:t> </a:t>
            </a:r>
            <a:r>
              <a:rPr lang="en-US" dirty="0" err="1"/>
              <a:t>trasfondo</a:t>
            </a:r>
            <a:r>
              <a:rPr lang="en-US" dirty="0"/>
              <a:t> del </a:t>
            </a:r>
            <a:r>
              <a:rPr lang="en-US" dirty="0" err="1"/>
              <a:t>proyecto</a:t>
            </a:r>
            <a:r>
              <a:rPr lang="en-US" dirty="0"/>
              <a:t>? </a:t>
            </a:r>
            <a:r>
              <a:rPr lang="en-US" dirty="0" err="1"/>
              <a:t>Beneficios</a:t>
            </a:r>
            <a:r>
              <a:rPr lang="en-US" dirty="0"/>
              <a:t> </a:t>
            </a:r>
            <a:r>
              <a:rPr lang="en-US" dirty="0" err="1"/>
              <a:t>esperados</a:t>
            </a:r>
            <a:r>
              <a:rPr lang="en-US" dirty="0"/>
              <a:t>. </a:t>
            </a:r>
            <a:r>
              <a:rPr lang="en-US" dirty="0" err="1"/>
              <a:t>Visión</a:t>
            </a:r>
            <a:r>
              <a:rPr lang="en-US" dirty="0"/>
              <a:t> del </a:t>
            </a:r>
            <a:r>
              <a:rPr lang="en-US" dirty="0" err="1"/>
              <a:t>proyecto</a:t>
            </a:r>
            <a:r>
              <a:rPr lang="en-US" dirty="0">
                <a:effectLst/>
              </a:rPr>
              <a:t>.</a:t>
            </a:r>
            <a:r>
              <a:rPr lang="en-US" dirty="0"/>
              <a:t> </a:t>
            </a:r>
            <a:endParaRPr lang="en-US" dirty="0">
              <a:effectLst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n-US" b="1" dirty="0" err="1"/>
              <a:t>Construir</a:t>
            </a:r>
            <a:r>
              <a:rPr lang="en-US" b="1" dirty="0"/>
              <a:t> la </a:t>
            </a:r>
            <a:r>
              <a:rPr lang="en-US" b="1" dirty="0" err="1"/>
              <a:t>reseña</a:t>
            </a:r>
            <a:r>
              <a:rPr lang="en-US" b="1" dirty="0"/>
              <a:t> del </a:t>
            </a:r>
            <a:r>
              <a:rPr lang="en-US" b="1" dirty="0" err="1"/>
              <a:t>proyecto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Detalle</a:t>
            </a:r>
            <a:r>
              <a:rPr lang="en-US" dirty="0"/>
              <a:t> </a:t>
            </a:r>
            <a:r>
              <a:rPr lang="en-US" dirty="0" err="1"/>
              <a:t>los</a:t>
            </a:r>
            <a:r>
              <a:rPr lang="en-US" dirty="0"/>
              <a:t> </a:t>
            </a:r>
            <a:r>
              <a:rPr lang="en-US" dirty="0" err="1"/>
              <a:t>objetivos</a:t>
            </a:r>
            <a:r>
              <a:rPr lang="en-US" dirty="0"/>
              <a:t> del </a:t>
            </a:r>
            <a:r>
              <a:rPr lang="en-US" dirty="0" err="1"/>
              <a:t>proyecto</a:t>
            </a:r>
            <a:r>
              <a:rPr lang="en-US" dirty="0"/>
              <a:t>, </a:t>
            </a:r>
            <a:r>
              <a:rPr lang="en-US" dirty="0" err="1"/>
              <a:t>los</a:t>
            </a:r>
            <a:r>
              <a:rPr lang="en-US" dirty="0"/>
              <a:t> </a:t>
            </a:r>
            <a:r>
              <a:rPr lang="en-US" dirty="0" err="1"/>
              <a:t>procesos</a:t>
            </a:r>
            <a:r>
              <a:rPr lang="en-US" dirty="0"/>
              <a:t> </a:t>
            </a:r>
            <a:r>
              <a:rPr lang="en-US" dirty="0">
                <a:effectLst/>
              </a:rPr>
              <a:t>de</a:t>
            </a:r>
            <a:r>
              <a:rPr lang="en-US" dirty="0"/>
              <a:t> </a:t>
            </a:r>
            <a:r>
              <a:rPr lang="en-US" dirty="0" err="1"/>
              <a:t>minería</a:t>
            </a:r>
            <a:r>
              <a:rPr lang="en-US" dirty="0"/>
              <a:t> </a:t>
            </a:r>
            <a:r>
              <a:rPr lang="en-US" dirty="0">
                <a:effectLst/>
              </a:rPr>
              <a:t>de</a:t>
            </a:r>
            <a:r>
              <a:rPr lang="en-US" dirty="0"/>
              <a:t> </a:t>
            </a:r>
            <a:r>
              <a:rPr lang="en-US" dirty="0" err="1"/>
              <a:t>datos</a:t>
            </a:r>
            <a:r>
              <a:rPr lang="en-US" dirty="0"/>
              <a:t>, </a:t>
            </a:r>
            <a:r>
              <a:rPr lang="en-US" dirty="0" err="1"/>
              <a:t>los</a:t>
            </a:r>
            <a:r>
              <a:rPr lang="en-US" dirty="0"/>
              <a:t> </a:t>
            </a:r>
            <a:r>
              <a:rPr lang="en-US" dirty="0" err="1"/>
              <a:t>criterios</a:t>
            </a:r>
            <a:r>
              <a:rPr lang="en-US" dirty="0"/>
              <a:t> </a:t>
            </a:r>
            <a:r>
              <a:rPr lang="en-US" dirty="0">
                <a:effectLst/>
              </a:rPr>
              <a:t>de</a:t>
            </a:r>
            <a:r>
              <a:rPr lang="en-US" dirty="0"/>
              <a:t> </a:t>
            </a:r>
            <a:r>
              <a:rPr lang="en-US" dirty="0" err="1"/>
              <a:t>éxito</a:t>
            </a:r>
            <a:r>
              <a:rPr lang="en-US" dirty="0"/>
              <a:t> y </a:t>
            </a:r>
            <a:r>
              <a:rPr lang="en-US" dirty="0" err="1"/>
              <a:t>enuncie</a:t>
            </a:r>
            <a:r>
              <a:rPr lang="en-US" dirty="0"/>
              <a:t> </a:t>
            </a:r>
            <a:r>
              <a:rPr lang="en-US" dirty="0" err="1"/>
              <a:t>recomendaciones</a:t>
            </a:r>
            <a:r>
              <a:rPr lang="en-US" dirty="0">
                <a:effectLst/>
              </a:rPr>
              <a:t>.</a:t>
            </a:r>
            <a:r>
              <a:rPr lang="en-US" dirty="0"/>
              <a:t> </a:t>
            </a:r>
            <a:endParaRPr lang="en-US" dirty="0">
              <a:effectLst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n-US" b="1" dirty="0" err="1"/>
              <a:t>Construir</a:t>
            </a:r>
            <a:r>
              <a:rPr lang="en-US" b="1" dirty="0"/>
              <a:t> </a:t>
            </a:r>
            <a:r>
              <a:rPr lang="en-US" b="1" dirty="0" err="1"/>
              <a:t>una</a:t>
            </a:r>
            <a:r>
              <a:rPr lang="en-US" b="1" dirty="0"/>
              <a:t> </a:t>
            </a:r>
            <a:r>
              <a:rPr lang="en-US" b="1" dirty="0" err="1"/>
              <a:t>evaluación</a:t>
            </a:r>
            <a:r>
              <a:rPr lang="en-US" b="1" dirty="0"/>
              <a:t> </a:t>
            </a:r>
            <a:r>
              <a:rPr lang="en-US" b="1" dirty="0" err="1"/>
              <a:t>prospectiva</a:t>
            </a:r>
            <a:r>
              <a:rPr lang="en-US" dirty="0"/>
              <a:t>: Complete la </a:t>
            </a:r>
            <a:r>
              <a:rPr lang="en-US" dirty="0" err="1"/>
              <a:t>sección</a:t>
            </a:r>
            <a:r>
              <a:rPr lang="en-US" dirty="0"/>
              <a:t> de </a:t>
            </a:r>
            <a:r>
              <a:rPr lang="en-US" dirty="0" err="1"/>
              <a:t>evaluación</a:t>
            </a:r>
            <a:r>
              <a:rPr lang="en-US" dirty="0"/>
              <a:t> </a:t>
            </a:r>
            <a:r>
              <a:rPr lang="en-US" dirty="0" err="1"/>
              <a:t>prospectiva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Reporte</a:t>
            </a:r>
            <a:r>
              <a:rPr lang="en-US" dirty="0"/>
              <a:t> Final. </a:t>
            </a:r>
            <a:r>
              <a:rPr lang="en-US" dirty="0" err="1"/>
              <a:t>Identifique</a:t>
            </a:r>
            <a:r>
              <a:rPr lang="en-US" dirty="0"/>
              <a:t> </a:t>
            </a:r>
            <a:r>
              <a:rPr lang="en-US" dirty="0" err="1"/>
              <a:t>nuevas</a:t>
            </a:r>
            <a:r>
              <a:rPr lang="en-US" dirty="0"/>
              <a:t> </a:t>
            </a:r>
            <a:r>
              <a:rPr lang="en-US" dirty="0" err="1"/>
              <a:t>oportunidades</a:t>
            </a:r>
            <a:r>
              <a:rPr lang="en-US" dirty="0"/>
              <a:t> </a:t>
            </a:r>
            <a:r>
              <a:rPr lang="en-US" dirty="0">
                <a:effectLst/>
              </a:rPr>
              <a:t>para</a:t>
            </a:r>
            <a:r>
              <a:rPr lang="en-US" dirty="0"/>
              <a:t> </a:t>
            </a:r>
            <a:r>
              <a:rPr lang="en-US" dirty="0" err="1"/>
              <a:t>los</a:t>
            </a:r>
            <a:r>
              <a:rPr lang="en-US" dirty="0"/>
              <a:t> </a:t>
            </a:r>
            <a:r>
              <a:rPr lang="en-US" dirty="0" err="1"/>
              <a:t>entregables</a:t>
            </a:r>
            <a:r>
              <a:rPr lang="en-US" dirty="0"/>
              <a:t>, </a:t>
            </a:r>
            <a:r>
              <a:rPr lang="en-US" dirty="0" err="1"/>
              <a:t>nuevas</a:t>
            </a:r>
            <a:r>
              <a:rPr lang="en-US" dirty="0"/>
              <a:t> </a:t>
            </a:r>
            <a:r>
              <a:rPr lang="en-US" dirty="0" err="1"/>
              <a:t>herramientas</a:t>
            </a:r>
            <a:r>
              <a:rPr lang="en-US" dirty="0"/>
              <a:t> a usar, </a:t>
            </a:r>
            <a:r>
              <a:rPr lang="en-US" dirty="0" err="1"/>
              <a:t>buenas</a:t>
            </a:r>
            <a:r>
              <a:rPr lang="en-US" dirty="0"/>
              <a:t> </a:t>
            </a:r>
            <a:r>
              <a:rPr lang="en-US" dirty="0" err="1"/>
              <a:t>prácticas</a:t>
            </a:r>
            <a:r>
              <a:rPr lang="en-US" dirty="0"/>
              <a:t>, etc. </a:t>
            </a:r>
            <a:r>
              <a:rPr lang="en-US" dirty="0" err="1"/>
              <a:t>Considere</a:t>
            </a:r>
            <a:r>
              <a:rPr lang="en-US" dirty="0"/>
              <a:t> </a:t>
            </a:r>
            <a:r>
              <a:rPr lang="en-US" dirty="0" err="1"/>
              <a:t>ampliaciones</a:t>
            </a:r>
            <a:r>
              <a:rPr lang="en-US" dirty="0"/>
              <a:t> al </a:t>
            </a:r>
            <a:r>
              <a:rPr lang="en-US" dirty="0" err="1"/>
              <a:t>alcance</a:t>
            </a:r>
            <a:r>
              <a:rPr lang="en-US" dirty="0"/>
              <a:t> del </a:t>
            </a:r>
            <a:r>
              <a:rPr lang="en-US" dirty="0" err="1"/>
              <a:t>proyecto</a:t>
            </a:r>
            <a:r>
              <a:rPr lang="en-US" dirty="0">
                <a:effectLst/>
              </a:rPr>
              <a:t>.</a:t>
            </a: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 </a:t>
            </a:r>
            <a:endParaRPr lang="en-US" dirty="0">
              <a:effectLst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n-US" b="1" dirty="0"/>
              <a:t>CONVOQUE A UNA REUNIÓN DE REVISION</a:t>
            </a:r>
            <a:endParaRPr lang="en-US" dirty="0">
              <a:effectLst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 err="1"/>
              <a:t>Evalúe</a:t>
            </a:r>
            <a:r>
              <a:rPr lang="en-US" dirty="0"/>
              <a:t> </a:t>
            </a:r>
            <a:r>
              <a:rPr lang="en-US" dirty="0">
                <a:effectLst/>
              </a:rPr>
              <a:t>de</a:t>
            </a:r>
            <a:r>
              <a:rPr lang="en-US" dirty="0"/>
              <a:t> </a:t>
            </a:r>
            <a:r>
              <a:rPr lang="en-US" dirty="0" err="1"/>
              <a:t>manera</a:t>
            </a:r>
            <a:r>
              <a:rPr lang="en-US" dirty="0"/>
              <a:t> formal </a:t>
            </a:r>
            <a:r>
              <a:rPr lang="en-US" dirty="0" err="1">
                <a:effectLst/>
              </a:rPr>
              <a:t>el</a:t>
            </a:r>
            <a:r>
              <a:rPr lang="en-US" dirty="0"/>
              <a:t> </a:t>
            </a:r>
            <a:r>
              <a:rPr lang="en-US" dirty="0" err="1"/>
              <a:t>desempeño</a:t>
            </a:r>
            <a:r>
              <a:rPr lang="en-US" dirty="0"/>
              <a:t> </a:t>
            </a:r>
            <a:r>
              <a:rPr lang="en-US" dirty="0">
                <a:effectLst/>
              </a:rPr>
              <a:t>del</a:t>
            </a:r>
            <a:r>
              <a:rPr lang="en-US" dirty="0"/>
              <a:t> </a:t>
            </a:r>
            <a:r>
              <a:rPr lang="en-US" dirty="0" err="1"/>
              <a:t>proyecto</a:t>
            </a:r>
            <a:r>
              <a:rPr lang="en-US" dirty="0"/>
              <a:t> </a:t>
            </a:r>
            <a:r>
              <a:rPr lang="en-US" dirty="0">
                <a:effectLst/>
              </a:rPr>
              <a:t>y</a:t>
            </a:r>
            <a:r>
              <a:rPr lang="en-US" dirty="0"/>
              <a:t> </a:t>
            </a:r>
            <a:r>
              <a:rPr lang="en-US" dirty="0" err="1"/>
              <a:t>acuerde</a:t>
            </a:r>
            <a:r>
              <a:rPr lang="en-US" dirty="0"/>
              <a:t> </a:t>
            </a:r>
            <a:r>
              <a:rPr lang="en-US" dirty="0" err="1">
                <a:effectLst/>
              </a:rPr>
              <a:t>los</a:t>
            </a:r>
            <a:r>
              <a:rPr lang="en-US" dirty="0"/>
              <a:t> pasos a </a:t>
            </a:r>
            <a:r>
              <a:rPr lang="en-US" dirty="0" err="1"/>
              <a:t>seguir</a:t>
            </a:r>
            <a:r>
              <a:rPr lang="en-US" dirty="0"/>
              <a:t> con 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cliente</a:t>
            </a:r>
            <a:r>
              <a:rPr lang="en-US" dirty="0">
                <a:effectLst/>
              </a:rPr>
              <a:t>.</a:t>
            </a:r>
            <a:r>
              <a:rPr lang="en-US" dirty="0"/>
              <a:t> 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dirty="0"/>
              <a:t>Prepare </a:t>
            </a:r>
            <a:r>
              <a:rPr lang="en-US" dirty="0">
                <a:effectLst/>
              </a:rPr>
              <a:t>la </a:t>
            </a:r>
            <a:r>
              <a:rPr lang="en-US" dirty="0"/>
              <a:t>agenda. 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dirty="0" err="1"/>
              <a:t>Agende</a:t>
            </a:r>
            <a:r>
              <a:rPr lang="en-US" dirty="0"/>
              <a:t> la </a:t>
            </a:r>
            <a:r>
              <a:rPr lang="en-US" dirty="0" err="1"/>
              <a:t>reunión</a:t>
            </a:r>
            <a:r>
              <a:rPr lang="en-US" dirty="0"/>
              <a:t>. 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dirty="0" err="1"/>
              <a:t>Distribuya</a:t>
            </a:r>
            <a:r>
              <a:rPr lang="en-US" dirty="0"/>
              <a:t> </a:t>
            </a:r>
            <a:r>
              <a:rPr lang="en-US" dirty="0" err="1"/>
              <a:t>copias</a:t>
            </a:r>
            <a:r>
              <a:rPr lang="en-US" dirty="0"/>
              <a:t> del </a:t>
            </a:r>
            <a:r>
              <a:rPr lang="en-US" dirty="0" err="1"/>
              <a:t>reporte</a:t>
            </a:r>
            <a:r>
              <a:rPr lang="en-US" dirty="0"/>
              <a:t> final y </a:t>
            </a:r>
            <a:r>
              <a:rPr lang="en-US" dirty="0" err="1"/>
              <a:t>plasme</a:t>
            </a:r>
            <a:r>
              <a:rPr lang="en-US" dirty="0"/>
              <a:t> sus </a:t>
            </a:r>
            <a:r>
              <a:rPr lang="en-US" dirty="0" err="1"/>
              <a:t>comentarios</a:t>
            </a:r>
            <a:r>
              <a:rPr lang="en-US" dirty="0"/>
              <a:t> antes de la </a:t>
            </a:r>
            <a:r>
              <a:rPr lang="en-US" dirty="0" err="1"/>
              <a:t>reunión</a:t>
            </a:r>
            <a:r>
              <a:rPr lang="en-US" dirty="0">
                <a:effectLst/>
              </a:rPr>
              <a:t>.</a:t>
            </a:r>
            <a:r>
              <a:rPr lang="en-US" dirty="0"/>
              <a:t> </a:t>
            </a:r>
            <a:endParaRPr lang="en-US" dirty="0">
              <a:effectLst/>
            </a:endParaRPr>
          </a:p>
          <a:p>
            <a:pPr marL="628650" lvl="1" indent="-171450">
              <a:buFont typeface="Arial,Sans-Serif"/>
              <a:buChar char="•"/>
              <a:defRPr/>
            </a:pPr>
            <a:r>
              <a:rPr lang="en-US" dirty="0"/>
              <a:t>Lleve a </a:t>
            </a:r>
            <a:r>
              <a:rPr lang="en-US" dirty="0" err="1"/>
              <a:t>cabo</a:t>
            </a:r>
            <a:r>
              <a:rPr lang="en-US" dirty="0"/>
              <a:t> la </a:t>
            </a:r>
            <a:r>
              <a:rPr lang="en-US" dirty="0" err="1"/>
              <a:t>reunión</a:t>
            </a:r>
            <a:r>
              <a:rPr lang="en-US" dirty="0"/>
              <a:t> y </a:t>
            </a:r>
            <a:r>
              <a:rPr lang="en-US" dirty="0" err="1"/>
              <a:t>consigne</a:t>
            </a:r>
            <a:r>
              <a:rPr lang="en-US" dirty="0"/>
              <a:t> las </a:t>
            </a:r>
            <a:r>
              <a:rPr lang="en-US" dirty="0" err="1"/>
              <a:t>observaciones</a:t>
            </a:r>
            <a:r>
              <a:rPr lang="en-US" dirty="0"/>
              <a:t>. </a:t>
            </a:r>
            <a:endParaRPr lang="es-CO" dirty="0"/>
          </a:p>
          <a:p>
            <a:pPr lvl="1"/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/>
              <a:t>SEGUIMIENTO DE LAS TAREAS ACORDADAS EN LA REUNIÓN DE REVISIÓN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Planee</a:t>
            </a:r>
            <a:r>
              <a:rPr lang="en-US" b="1" dirty="0"/>
              <a:t> y </a:t>
            </a:r>
            <a:r>
              <a:rPr lang="en-US" b="1" dirty="0" err="1"/>
              <a:t>ejecute</a:t>
            </a:r>
            <a:r>
              <a:rPr lang="en-US" b="1" dirty="0"/>
              <a:t> </a:t>
            </a:r>
            <a:r>
              <a:rPr lang="en-US" b="1" dirty="0" err="1"/>
              <a:t>acciones</a:t>
            </a:r>
            <a:r>
              <a:rPr lang="en-US" b="1" dirty="0"/>
              <a:t> </a:t>
            </a:r>
            <a:r>
              <a:rPr lang="en-US" b="1" dirty="0" err="1"/>
              <a:t>correctivas</a:t>
            </a:r>
            <a:r>
              <a:rPr lang="en-US" b="1" dirty="0"/>
              <a:t> de </a:t>
            </a:r>
            <a:r>
              <a:rPr lang="en-US" b="1" dirty="0" err="1"/>
              <a:t>manera</a:t>
            </a:r>
            <a:r>
              <a:rPr lang="en-US" b="1" dirty="0"/>
              <a:t> </a:t>
            </a:r>
            <a:r>
              <a:rPr lang="en-US" b="1" dirty="0" err="1"/>
              <a:t>inmediata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soluciones</a:t>
            </a:r>
            <a:r>
              <a:rPr lang="en-US" dirty="0"/>
              <a:t> </a:t>
            </a:r>
            <a:r>
              <a:rPr lang="en-US" dirty="0" err="1"/>
              <a:t>oportunas</a:t>
            </a:r>
            <a:r>
              <a:rPr lang="en-US" dirty="0"/>
              <a:t> a las </a:t>
            </a:r>
            <a:r>
              <a:rPr lang="en-US" dirty="0" err="1"/>
              <a:t>desviaciones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Implemente</a:t>
            </a:r>
            <a:r>
              <a:rPr lang="en-US" dirty="0"/>
              <a:t> y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correctivas</a:t>
            </a:r>
            <a:r>
              <a:rPr lang="en-US" dirty="0"/>
              <a:t> y </a:t>
            </a:r>
            <a:r>
              <a:rPr lang="en-US" dirty="0" err="1"/>
              <a:t>actualice</a:t>
            </a:r>
            <a:r>
              <a:rPr lang="en-US" dirty="0"/>
              <a:t> planes </a:t>
            </a:r>
            <a:r>
              <a:rPr lang="en-US" dirty="0" err="1"/>
              <a:t>si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.  </a:t>
            </a: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Actualice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reporte</a:t>
            </a:r>
            <a:r>
              <a:rPr lang="en-US" b="1" dirty="0"/>
              <a:t> final: </a:t>
            </a:r>
            <a:r>
              <a:rPr lang="en-US" dirty="0" err="1"/>
              <a:t>Complemente</a:t>
            </a:r>
            <a:r>
              <a:rPr lang="en-US" dirty="0"/>
              <a:t> y </a:t>
            </a:r>
            <a:r>
              <a:rPr lang="en-US" dirty="0" err="1"/>
              <a:t>actualice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reporte</a:t>
            </a:r>
            <a:r>
              <a:rPr lang="en-US" dirty="0"/>
              <a:t> final para </a:t>
            </a:r>
            <a:r>
              <a:rPr lang="en-US" dirty="0" err="1"/>
              <a:t>incluir</a:t>
            </a:r>
            <a:r>
              <a:rPr lang="en-US" dirty="0"/>
              <a:t> las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correctivas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. </a:t>
            </a: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Comunique</a:t>
            </a:r>
            <a:r>
              <a:rPr lang="en-US" b="1" dirty="0"/>
              <a:t> las </a:t>
            </a:r>
            <a:r>
              <a:rPr lang="en-US" b="1" dirty="0" err="1"/>
              <a:t>acciones</a:t>
            </a:r>
            <a:r>
              <a:rPr lang="en-US" b="1" dirty="0"/>
              <a:t> </a:t>
            </a:r>
            <a:r>
              <a:rPr lang="en-US" b="1" dirty="0" err="1"/>
              <a:t>implementadas</a:t>
            </a:r>
            <a:r>
              <a:rPr lang="en-US" b="1" dirty="0"/>
              <a:t> al </a:t>
            </a:r>
            <a:r>
              <a:rPr lang="en-US" b="1" dirty="0" err="1"/>
              <a:t>cliente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Asesore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de las </a:t>
            </a:r>
            <a:r>
              <a:rPr lang="en-US" dirty="0" err="1"/>
              <a:t>acciones</a:t>
            </a:r>
            <a:r>
              <a:rPr lang="en-US" dirty="0"/>
              <a:t> que se </a:t>
            </a:r>
            <a:r>
              <a:rPr lang="en-US" dirty="0" err="1"/>
              <a:t>llevaron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/>
              <a:t>OBTENER EL CONSENTIMIENTO PARA DARLE CIERRE AL PROYECTO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Obtenga</a:t>
            </a:r>
            <a:r>
              <a:rPr lang="en-US" dirty="0"/>
              <a:t> la </a:t>
            </a:r>
            <a:r>
              <a:rPr lang="en-US" dirty="0" err="1"/>
              <a:t>aprobación</a:t>
            </a:r>
            <a:r>
              <a:rPr lang="en-US" dirty="0"/>
              <a:t> formal del </a:t>
            </a:r>
            <a:r>
              <a:rPr lang="en-US" dirty="0" err="1"/>
              <a:t>cliente</a:t>
            </a:r>
            <a:r>
              <a:rPr lang="en-US" dirty="0"/>
              <a:t> para </a:t>
            </a:r>
            <a:r>
              <a:rPr lang="en-US" dirty="0" err="1"/>
              <a:t>darle</a:t>
            </a:r>
            <a:r>
              <a:rPr lang="en-US" dirty="0"/>
              <a:t> </a:t>
            </a:r>
            <a:r>
              <a:rPr lang="en-US" dirty="0" err="1"/>
              <a:t>cierre</a:t>
            </a:r>
            <a:r>
              <a:rPr lang="en-US" dirty="0"/>
              <a:t> al </a:t>
            </a:r>
            <a:r>
              <a:rPr lang="en-US" dirty="0" err="1"/>
              <a:t>proyecto</a:t>
            </a:r>
            <a:r>
              <a:rPr lang="en-US" dirty="0"/>
              <a:t> y </a:t>
            </a:r>
            <a:r>
              <a:rPr lang="en-US" dirty="0" err="1"/>
              <a:t>desplegar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desarrollados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/>
              <a:t>OBETENER EL CONSENTIMIENTO PARA INCLUIRLO COMO REFERENCIA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dispuesto</a:t>
            </a:r>
            <a:r>
              <a:rPr lang="en-US" dirty="0"/>
              <a:t> a </a:t>
            </a:r>
            <a:r>
              <a:rPr lang="en-US" dirty="0" err="1"/>
              <a:t>servir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: 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Confirmar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 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Si </a:t>
            </a:r>
            <a:r>
              <a:rPr lang="en-US" dirty="0" err="1"/>
              <a:t>sí</a:t>
            </a:r>
            <a:r>
              <a:rPr lang="en-US" dirty="0"/>
              <a:t>, deles </a:t>
            </a:r>
            <a:r>
              <a:rPr lang="en-US" dirty="0" err="1"/>
              <a:t>inicio</a:t>
            </a:r>
            <a:r>
              <a:rPr lang="en-US" dirty="0"/>
              <a:t> a las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. 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Si no, </a:t>
            </a:r>
            <a:r>
              <a:rPr lang="en-US" dirty="0" err="1"/>
              <a:t>registre</a:t>
            </a:r>
            <a:r>
              <a:rPr lang="en-US" dirty="0"/>
              <a:t> la </a:t>
            </a:r>
            <a:r>
              <a:rPr lang="en-US" dirty="0" err="1"/>
              <a:t>negación</a:t>
            </a:r>
            <a:r>
              <a:rPr lang="en-US" dirty="0"/>
              <a:t> y </a:t>
            </a:r>
            <a:r>
              <a:rPr lang="en-US" dirty="0" err="1"/>
              <a:t>consigne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justificación</a:t>
            </a:r>
            <a:r>
              <a:rPr lang="en-US" dirty="0"/>
              <a:t>. </a:t>
            </a:r>
          </a:p>
          <a:p>
            <a:pPr lvl="1"/>
            <a:endParaRPr lang="en-US" dirty="0"/>
          </a:p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003F46-363F-A5C4-69BA-07DF49106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BE38-025A-4248-B5F7-7C590DA075CC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92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A71B9-12B6-7BA7-268D-3B7A5255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33EF1D-9B14-7215-F150-2FD0D87CE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EC7BB13-6CA7-C07C-F874-48B5D433A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ASUM-DM &gt; Deploy &gt; Prepare for Ongoing Maintenance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A. 	</a:t>
            </a:r>
            <a:r>
              <a:rPr lang="es-CO" sz="1200" kern="10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Proporcione horas específicas de disponibilidad para el soporte de guardia para el cliente e instruya a los usuarios sobre cómo usar todos los medios de soporte para la solución.</a:t>
            </a:r>
            <a:endParaRPr lang="es-CO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B. 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Revise los procedimientos de mantenimiento para el entorno de producción.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Establezca roles de participación tanto del equipo de soporte interno como de IBM SPSS.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Cree un cronograma para las actividades de mantenimiento más críticas.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kern="0">
              <a:solidFill>
                <a:srgbClr val="000000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c:.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Revisión de los procedimientos de supervisión para el entorno de producción</a:t>
            </a:r>
            <a:br>
              <a:rPr lang="es-CO" sz="1200" ker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200" ker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Establezca roles participantes tanto del equipo de soporte interno como de IBM SPSS.</a:t>
            </a:r>
            <a:br>
              <a:rPr lang="es-CO" sz="1200" ker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Identifique las señales de advertencia y los problemas comunes.</a:t>
            </a:r>
            <a:br>
              <a:rPr lang="es-CO" sz="1200" ker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200" ker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Cree un cronograma para la supervisión crítica.</a:t>
            </a:r>
            <a:endParaRPr lang="es-CO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003F46-363F-A5C4-69BA-07DF49106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BE38-025A-4248-B5F7-7C590DA075CC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09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DBD7-C26B-F04D-5300-59E831F4E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B033A3-3EE5-29FA-116D-F009D1971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1C299-CF17-4382-C43F-66A166B3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FEA2-2D18-4ECA-B61B-88467C3EEAA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8D82F-094A-AF20-E074-8D19D181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7F110-704A-9C0B-334F-EB3CCDA6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368D-A941-431A-A40C-E32942036CB7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Picture 2" descr="Icesi virtual - Universidad Icesi, Cali - ColombiaConvocatoria Cursos ECDF  | Convocatorias">
            <a:extLst>
              <a:ext uri="{FF2B5EF4-FFF2-40B4-BE49-F238E27FC236}">
                <a16:creationId xmlns:a16="http://schemas.microsoft.com/office/drawing/2014/main" id="{7A94986D-A210-2AB5-7803-BADC78A8C3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108" y="6120000"/>
            <a:ext cx="220127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0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DBD7-C26B-F04D-5300-59E831F4E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B033A3-3EE5-29FA-116D-F009D1971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1C299-CF17-4382-C43F-66A166B3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FEA2-2D18-4ECA-B61B-88467C3EEAA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8D82F-094A-AF20-E074-8D19D181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7F110-704A-9C0B-334F-EB3CCDA6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368D-A941-431A-A40C-E32942036CB7}" type="slidenum">
              <a:rPr lang="es-CO" smtClean="0"/>
              <a:t>‹#›</a:t>
            </a:fld>
            <a:endParaRPr lang="es-CO"/>
          </a:p>
        </p:txBody>
      </p:sp>
      <p:pic>
        <p:nvPicPr>
          <p:cNvPr id="1026" name="Picture 2" descr="Maestría en Creación Literaria y Narrativas Digitales - Universidad Icesi,  Cali - Colombia">
            <a:extLst>
              <a:ext uri="{FF2B5EF4-FFF2-40B4-BE49-F238E27FC236}">
                <a16:creationId xmlns:a16="http://schemas.microsoft.com/office/drawing/2014/main" id="{AFF2432E-8DEE-A96D-E62C-DE40890558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234" y="6102000"/>
            <a:ext cx="2315025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2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49B29-D5A8-37CC-A6F3-A70FA069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CE0E0-E9A8-6F1D-80D6-1F25B6F8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0571B-A3E6-5432-8C42-0A79EEB6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FEA2-2D18-4ECA-B61B-88467C3EEAA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3BF0D-CDA5-03E7-B952-4C5CAF2A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6A316-577C-1078-EB96-24B9F00E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368D-A941-431A-A40C-E32942036CB7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Picture 2" descr="Icesi virtual - Universidad Icesi, Cali - ColombiaConvocatoria Cursos ECDF  | Convocatorias">
            <a:extLst>
              <a:ext uri="{FF2B5EF4-FFF2-40B4-BE49-F238E27FC236}">
                <a16:creationId xmlns:a16="http://schemas.microsoft.com/office/drawing/2014/main" id="{DCCF38EA-CFE7-9FD2-E79A-F1F3A59453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108" y="6120000"/>
            <a:ext cx="220127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7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BD01B-2D6B-648D-2398-D785C0A6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1779E2-0E2C-6BDD-1956-3EB54A192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841B1-27F0-C021-6D72-0B26771F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FEA2-2D18-4ECA-B61B-88467C3EEAA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D4C168-06CE-F308-7272-9AD84981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FDD94-0C70-3600-E343-0BE65314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368D-A941-431A-A40C-E32942036CB7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Picture 2" descr="Icesi virtual - Universidad Icesi, Cali - ColombiaConvocatoria Cursos ECDF  | Convocatorias">
            <a:extLst>
              <a:ext uri="{FF2B5EF4-FFF2-40B4-BE49-F238E27FC236}">
                <a16:creationId xmlns:a16="http://schemas.microsoft.com/office/drawing/2014/main" id="{E37DDF19-493D-143D-7420-5A7CFCA013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108" y="6120000"/>
            <a:ext cx="220127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11D91-577A-2ADD-B350-CA61FE47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35F007-FE4C-B154-2E5B-918CE9BE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F44A7B-CEA2-9313-55A9-471C1D8C1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90EAF-7106-5CB2-086C-6B938573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FEA2-2D18-4ECA-B61B-88467C3EEAA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D4BB86-F889-2D8D-420F-B31280BD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A76F20-2073-D61C-3E19-6D8D0875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368D-A941-431A-A40C-E32942036CB7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Picture 2" descr="Icesi virtual - Universidad Icesi, Cali - ColombiaConvocatoria Cursos ECDF  | Convocatorias">
            <a:extLst>
              <a:ext uri="{FF2B5EF4-FFF2-40B4-BE49-F238E27FC236}">
                <a16:creationId xmlns:a16="http://schemas.microsoft.com/office/drawing/2014/main" id="{DC84E0C8-A57B-EED9-E012-5905E3D7F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108" y="6120000"/>
            <a:ext cx="220127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93239A-8735-0953-C64B-1715A6E3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FEA2-2D18-4ECA-B61B-88467C3EEAA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B68CEA-E9E9-FE55-6BC4-84F0D272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DFD69A-151A-1136-3C97-6C19AEE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368D-A941-431A-A40C-E32942036C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38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9A770-5452-758F-3B26-AB8C8A1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1886E3-6A8D-987A-88A1-F4B95BD51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638C46-6D6C-CA3D-5BB3-99DE2FA3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8D0BE-00FA-463A-9745-31A79673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FEA2-2D18-4ECA-B61B-88467C3EEAA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53AAA9-C5C8-8037-BABC-D4F0A9AD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6F057-1D25-25B4-B506-8C8F6DF9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368D-A941-431A-A40C-E32942036C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4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5EEE4B-D226-2F9A-CF12-3EED861B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87AD49-1A9C-85F6-7A53-64CE2FC2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7729B-0EB7-1D03-1B22-164CD9F9E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FFEA2-2D18-4ECA-B61B-88467C3EEAA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6DF7F-2FD2-2801-581B-979AEA8FE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62FAB-77CE-5E9D-5308-309D03E19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4368D-A941-431A-A40C-E32942036C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1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icesi.edu.co/ASUM-DM_External/index.htm#cognos.external.asum-DM_Teaser/deliveryprocesses/ASUM-DM_8A5C87D5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499DE-ADD8-AD63-0142-15543FA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198" y="1747762"/>
            <a:ext cx="4975122" cy="3067511"/>
          </a:xfrm>
        </p:spPr>
        <p:txBody>
          <a:bodyPr>
            <a:noAutofit/>
          </a:bodyPr>
          <a:lstStyle/>
          <a:p>
            <a:r>
              <a:rPr lang="es-CO" sz="3200"/>
              <a:t>Raúl Echeverry</a:t>
            </a:r>
            <a:br>
              <a:rPr lang="es-CO" sz="3200"/>
            </a:br>
            <a:r>
              <a:rPr lang="es-CO" sz="3200"/>
              <a:t>Alfredo Aponte</a:t>
            </a:r>
            <a:br>
              <a:rPr lang="es-CO" sz="3200"/>
            </a:br>
            <a:r>
              <a:rPr lang="es-CO" sz="3200"/>
              <a:t>Juan Borja</a:t>
            </a:r>
            <a:br>
              <a:rPr lang="es-CO" sz="3200"/>
            </a:br>
            <a:r>
              <a:rPr lang="es-CO" sz="3200"/>
              <a:t>Juan Guzmán</a:t>
            </a:r>
            <a:br>
              <a:rPr lang="es-CO" sz="3200"/>
            </a:br>
            <a:r>
              <a:rPr lang="es-CO" sz="3200"/>
              <a:t>Fabián Salazar</a:t>
            </a:r>
            <a:br>
              <a:rPr lang="es-CO" sz="3200"/>
            </a:br>
            <a:r>
              <a:rPr lang="es-CO" sz="3200"/>
              <a:t>Álvaro Rodríguez</a:t>
            </a:r>
            <a:br>
              <a:rPr lang="es-CO" sz="3200"/>
            </a:br>
            <a:r>
              <a:rPr lang="es-CO" sz="3200"/>
              <a:t>Kenny Rodríguez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59FE88-5673-5AA4-D9A4-A7855D110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2" y="1262780"/>
            <a:ext cx="9144000" cy="2151472"/>
          </a:xfrm>
        </p:spPr>
        <p:txBody>
          <a:bodyPr>
            <a:noAutofit/>
          </a:bodyPr>
          <a:lstStyle/>
          <a:p>
            <a:r>
              <a:rPr lang="es-CO" sz="30000" b="1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699F1B-0274-1E0D-7585-57F7489ABEB6}"/>
              </a:ext>
            </a:extLst>
          </p:cNvPr>
          <p:cNvSpPr txBox="1"/>
          <p:nvPr/>
        </p:nvSpPr>
        <p:spPr>
          <a:xfrm>
            <a:off x="2710015" y="3984276"/>
            <a:ext cx="71603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b="1">
                <a:solidFill>
                  <a:schemeClr val="accent4"/>
                </a:solidFill>
              </a:rPr>
              <a:t>Grupo</a:t>
            </a:r>
            <a:endParaRPr lang="es-CO" sz="4800"/>
          </a:p>
        </p:txBody>
      </p:sp>
      <p:sp>
        <p:nvSpPr>
          <p:cNvPr id="4" name="CuadroTexto 3">
            <a:hlinkClick r:id="rId2"/>
            <a:extLst>
              <a:ext uri="{FF2B5EF4-FFF2-40B4-BE49-F238E27FC236}">
                <a16:creationId xmlns:a16="http://schemas.microsoft.com/office/drawing/2014/main" id="{D6E28F2A-26EF-8EF3-CD76-0A2AB6257138}"/>
              </a:ext>
            </a:extLst>
          </p:cNvPr>
          <p:cNvSpPr txBox="1"/>
          <p:nvPr/>
        </p:nvSpPr>
        <p:spPr>
          <a:xfrm>
            <a:off x="8035157" y="5812258"/>
            <a:ext cx="4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Fuente: http://gforge.icesi.edu.co</a:t>
            </a:r>
          </a:p>
        </p:txBody>
      </p:sp>
    </p:spTree>
    <p:extLst>
      <p:ext uri="{BB962C8B-B14F-4D97-AF65-F5344CB8AC3E}">
        <p14:creationId xmlns:p14="http://schemas.microsoft.com/office/powerpoint/2010/main" val="301244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C09A6-6431-A711-906A-96E2480E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68043-89FC-797F-CED1-D1CCD2F8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365125"/>
            <a:ext cx="10673750" cy="1339940"/>
          </a:xfrm>
        </p:spPr>
        <p:txBody>
          <a:bodyPr>
            <a:normAutofit fontScale="90000"/>
          </a:bodyPr>
          <a:lstStyle/>
          <a:p>
            <a:r>
              <a:rPr lang="es-CO" sz="4000"/>
              <a:t>20. PREPÁRESE PARA EL CIERRE DEL PROYECTO</a:t>
            </a:r>
            <a:br>
              <a:rPr lang="es-CO" sz="4000"/>
            </a:br>
            <a:r>
              <a:rPr lang="es-MX" sz="2400">
                <a:solidFill>
                  <a:schemeClr val="tx1"/>
                </a:solidFill>
              </a:rPr>
              <a:t>Prepare y ejecute las actividades para el cierre del proyecto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BFB5493-DA28-72F7-FC0F-EBA694755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052368"/>
              </p:ext>
            </p:extLst>
          </p:nvPr>
        </p:nvGraphicFramePr>
        <p:xfrm>
          <a:off x="836114" y="1991094"/>
          <a:ext cx="10518228" cy="274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ítulo 1">
            <a:extLst>
              <a:ext uri="{FF2B5EF4-FFF2-40B4-BE49-F238E27FC236}">
                <a16:creationId xmlns:a16="http://schemas.microsoft.com/office/drawing/2014/main" id="{B3B16024-0C90-E90A-765E-4D617BFA4470}"/>
              </a:ext>
            </a:extLst>
          </p:cNvPr>
          <p:cNvSpPr txBox="1">
            <a:spLocks/>
          </p:cNvSpPr>
          <p:nvPr/>
        </p:nvSpPr>
        <p:spPr>
          <a:xfrm>
            <a:off x="1088691" y="1623653"/>
            <a:ext cx="10354202" cy="36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/>
              <a:t>20.2. Seguimiento de las tareas y acciones acordadas en la reunión y cierre</a:t>
            </a:r>
          </a:p>
        </p:txBody>
      </p:sp>
      <p:graphicFrame>
        <p:nvGraphicFramePr>
          <p:cNvPr id="1162" name="Diagram 1161">
            <a:extLst>
              <a:ext uri="{FF2B5EF4-FFF2-40B4-BE49-F238E27FC236}">
                <a16:creationId xmlns:a16="http://schemas.microsoft.com/office/drawing/2014/main" id="{8124E6BA-2169-5BE0-E11C-0FD4DCC94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322698"/>
              </p:ext>
            </p:extLst>
          </p:nvPr>
        </p:nvGraphicFramePr>
        <p:xfrm>
          <a:off x="516194" y="4734232"/>
          <a:ext cx="11171902" cy="1850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21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C5F366-9B9E-4013-8AA9-6901F7E5C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81692B-0ABF-4D57-8341-21B6236FF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296A62-E4D3-42DB-921C-B251167C1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FE6610-4573-4909-AF9E-99B11E6BF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A7EE62-5C64-4708-B3DF-767E623AD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F25AE2-5A02-4F3C-9837-1185F3DF4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1619D-1D5F-4F1D-96B1-3CF07CB2F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2D1009-D4D1-4AA8-90DC-5210DB8E2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4D801-4E31-C820-A4A9-02C706969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6E6BD-8C47-9EE6-08BD-1A87E9CE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400"/>
              <a:t>20. Prepárese para el cierre del proyecto</a:t>
            </a:r>
            <a:br>
              <a:rPr lang="es-CO" sz="3400"/>
            </a:br>
            <a:r>
              <a:rPr lang="es-MX" sz="2000">
                <a:solidFill>
                  <a:schemeClr val="tx1"/>
                </a:solidFill>
              </a:rPr>
              <a:t>Prepare y ejecute las actividades para el cierre del proyecto</a:t>
            </a:r>
            <a:endParaRPr lang="es-CO" sz="2200">
              <a:solidFill>
                <a:schemeClr val="tx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A72CADB-153F-565B-2CA4-178E0814E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189986"/>
              </p:ext>
            </p:extLst>
          </p:nvPr>
        </p:nvGraphicFramePr>
        <p:xfrm>
          <a:off x="1774914" y="1843176"/>
          <a:ext cx="8420017" cy="449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5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22853D-3B6E-436B-BEDE-6B345D9B9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1CFFF4-65BF-40A3-8264-1D14F1D86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70EC9F-568B-45BB-8992-E7CF8B6698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D49F82-7BCC-4C60-BCA9-0B9591FB8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C26AAD-FBC0-4C56-821F-DD56C2B58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F02E4E-C648-41EA-B2AD-37D379CB3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AB232A-1C3C-4DEB-89F6-AC7227F7D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C66AF2-318B-4F8D-85DF-BDF6A8F66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601753-A0F0-4FDE-B710-73AFDAE0B4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F7D781-93AA-4B9D-B66E-E3B92F3F7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8CA09E-E7A3-495A-B73D-7CD71B4B4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4D801-4E31-C820-A4A9-02C706969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6E6BD-8C47-9EE6-08BD-1A87E9CE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400"/>
              <a:t>20. Prepárese para el cierre del proyecto</a:t>
            </a:r>
            <a:br>
              <a:rPr lang="es-CO" sz="3400"/>
            </a:br>
            <a:r>
              <a:rPr lang="es-MX" sz="2000">
                <a:solidFill>
                  <a:schemeClr val="tx1"/>
                </a:solidFill>
              </a:rPr>
              <a:t>Prepare y ejecute las actividades para el cierre del proyecto</a:t>
            </a:r>
            <a:endParaRPr lang="es-CO" sz="2200">
              <a:solidFill>
                <a:schemeClr val="tx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A72CADB-153F-565B-2CA4-178E0814EC39}"/>
              </a:ext>
            </a:extLst>
          </p:cNvPr>
          <p:cNvGraphicFramePr/>
          <p:nvPr/>
        </p:nvGraphicFramePr>
        <p:xfrm>
          <a:off x="2611120" y="1828800"/>
          <a:ext cx="6969760" cy="423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14B9ED4-29A6-90CD-1BFB-8614D6BD760A}"/>
              </a:ext>
            </a:extLst>
          </p:cNvPr>
          <p:cNvSpPr txBox="1"/>
          <p:nvPr/>
        </p:nvSpPr>
        <p:spPr>
          <a:xfrm>
            <a:off x="2611120" y="6124401"/>
            <a:ext cx="6093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CO" sz="1200" i="1"/>
              <a:t>*Con fines de calificar como PMP</a:t>
            </a:r>
          </a:p>
        </p:txBody>
      </p:sp>
    </p:spTree>
    <p:extLst>
      <p:ext uri="{BB962C8B-B14F-4D97-AF65-F5344CB8AC3E}">
        <p14:creationId xmlns:p14="http://schemas.microsoft.com/office/powerpoint/2010/main" val="6966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22853D-3B6E-436B-BEDE-6B345D9B9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1CFFF4-65BF-40A3-8264-1D14F1D86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70EC9F-568B-45BB-8992-E7CF8B6698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F02E4E-C648-41EA-B2AD-37D379CB3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7397AB-ED88-4B08-9AE5-FB42DDB97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C66AF2-318B-4F8D-85DF-BDF6A8F66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601753-A0F0-4FDE-B710-73AFDAE0B4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A86C5-6002-B750-CFC4-B21A36AA4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7FFD-D035-B3B3-3AC9-CF4ABD55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841B4-0727-21D6-56E0-777B3B2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55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01F7-FAFC-9FC7-7A2F-3218AAA4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0257"/>
            <a:ext cx="9144000" cy="1017486"/>
          </a:xfrm>
        </p:spPr>
        <p:txBody>
          <a:bodyPr/>
          <a:lstStyle/>
          <a:p>
            <a:r>
              <a:rPr lang="es-CO"/>
              <a:t>Fase:  despliegue</a:t>
            </a:r>
          </a:p>
        </p:txBody>
      </p:sp>
    </p:spTree>
    <p:extLst>
      <p:ext uri="{BB962C8B-B14F-4D97-AF65-F5344CB8AC3E}">
        <p14:creationId xmlns:p14="http://schemas.microsoft.com/office/powerpoint/2010/main" val="166135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B76A-A2BA-6D1C-AE20-57CDD952D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59ACB-26B6-CFAE-ED77-59F140B7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400"/>
              <a:t>16.  Prepárese para el mantenimiento continuo</a:t>
            </a:r>
            <a:br>
              <a:rPr lang="es-CO" sz="3400"/>
            </a:br>
            <a:r>
              <a:rPr lang="es-MX" sz="2200">
                <a:solidFill>
                  <a:schemeClr val="tx1"/>
                </a:solidFill>
              </a:rPr>
              <a:t>Asegúrese de que todas las funciones y actividades de soporte estén en su lugar antes de implementar la solución</a:t>
            </a:r>
            <a:endParaRPr lang="es-CO" sz="2200">
              <a:solidFill>
                <a:schemeClr val="tx1"/>
              </a:solidFill>
            </a:endParaRP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48469A9D-33D8-28E1-D8D6-9A81B9FEF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958181"/>
              </p:ext>
            </p:extLst>
          </p:nvPr>
        </p:nvGraphicFramePr>
        <p:xfrm>
          <a:off x="838201" y="1895786"/>
          <a:ext cx="10518228" cy="3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9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439CBFC-E59B-4D8F-A6C7-274BC8977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ABBC0-027F-42D4-8C7F-F721DBA33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1CDD733-C43C-4807-8930-5963FB33D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65872-380E-4D3A-B927-AD21833D3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73B17B0-3CED-4D79-849F-6D5B9979C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E0F5A2-BAE2-43AA-80FE-03E851920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AB8B9CA-3EFB-4F3F-A20D-DEF002950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F4B3-9F8F-2DD6-A6A0-4CA5DD42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1B0C5-B2F3-0755-A1C5-07DA1962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87B7F-2887-3169-FBDA-9D6E5F51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/>
              <a:t>16 ok: </a:t>
            </a:r>
            <a:r>
              <a:rPr lang="es-CO" err="1"/>
              <a:t>fabián</a:t>
            </a:r>
            <a:r>
              <a:rPr lang="es-CO"/>
              <a:t> SF</a:t>
            </a:r>
          </a:p>
          <a:p>
            <a:r>
              <a:rPr lang="es-CO"/>
              <a:t>17: implementar solución: Alfredo aponte, Raúl, Kenny</a:t>
            </a:r>
          </a:p>
          <a:p>
            <a:r>
              <a:rPr lang="es-CO"/>
              <a:t>18: tránsito al soporte: Raúl y Kenny.</a:t>
            </a:r>
          </a:p>
          <a:p>
            <a:r>
              <a:rPr lang="es-CO"/>
              <a:t>19: lanzamiento: Juan David</a:t>
            </a:r>
          </a:p>
          <a:p>
            <a:r>
              <a:rPr lang="es-CO"/>
              <a:t>20: Prepárese para el cierre: Juan Sebastian, Alvaro Rodriguez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75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297B1-5CBD-5A42-10E3-0EC7F02A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23E98-DA95-A3A2-5558-22A1C470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/>
              <a:t>19. LANZAMIENTO</a:t>
            </a:r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E88B4890-12AE-6D4E-798E-5EE62E5C7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082562"/>
              </p:ext>
            </p:extLst>
          </p:nvPr>
        </p:nvGraphicFramePr>
        <p:xfrm>
          <a:off x="665671" y="804833"/>
          <a:ext cx="11033184" cy="46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A561671-7511-BBC1-D00A-3229053BD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74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EAE40-2DCD-A977-41E0-69317F848D82}"/>
              </a:ext>
            </a:extLst>
          </p:cNvPr>
          <p:cNvSpPr txBox="1"/>
          <p:nvPr/>
        </p:nvSpPr>
        <p:spPr>
          <a:xfrm>
            <a:off x="665671" y="365125"/>
            <a:ext cx="35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Implementar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EF6EC-2B94-C4DE-375E-D89F7A7D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5DC58-8B60-1A72-EFDF-9D7FE64B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365125"/>
            <a:ext cx="10515600" cy="1325563"/>
          </a:xfrm>
        </p:spPr>
        <p:txBody>
          <a:bodyPr/>
          <a:lstStyle/>
          <a:p>
            <a:r>
              <a:rPr lang="es-CO"/>
              <a:t>17. IMPLEMENTAR SOLUCION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74AC3E9-FC33-7802-10F7-AD3BE1AA281B}"/>
              </a:ext>
            </a:extLst>
          </p:cNvPr>
          <p:cNvGraphicFramePr/>
          <p:nvPr/>
        </p:nvGraphicFramePr>
        <p:xfrm>
          <a:off x="723182" y="1881409"/>
          <a:ext cx="10518228" cy="3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4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39CBFC-E59B-4D8F-A6C7-274BC8977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EABBC0-027F-42D4-8C7F-F721DBA33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CDD733-C43C-4807-8930-5963FB33D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465872-380E-4D3A-B927-AD21833D3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3B17B0-3CED-4D79-849F-6D5B9979C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EF6EC-2B94-C4DE-375E-D89F7A7D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5DC58-8B60-1A72-EFDF-9D7FE64B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365125"/>
            <a:ext cx="10515600" cy="1325563"/>
          </a:xfrm>
        </p:spPr>
        <p:txBody>
          <a:bodyPr/>
          <a:lstStyle/>
          <a:p>
            <a:r>
              <a:rPr lang="es-CO"/>
              <a:t>18. PASO AL SOPORTE 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74AC3E9-FC33-7802-10F7-AD3BE1AA2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848458"/>
              </p:ext>
            </p:extLst>
          </p:nvPr>
        </p:nvGraphicFramePr>
        <p:xfrm>
          <a:off x="723182" y="1881409"/>
          <a:ext cx="10518228" cy="3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7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39CBFC-E59B-4D8F-A6C7-274BC8977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EABBC0-027F-42D4-8C7F-F721DBA33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CDD733-C43C-4807-8930-5963FB33D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465872-380E-4D3A-B927-AD21833D3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3B17B0-3CED-4D79-849F-6D5B9979C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297B1-5CBD-5A42-10E3-0EC7F02A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23E98-DA95-A3A2-5558-22A1C470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/>
              <a:t>19. LANZAMIENTO</a:t>
            </a:r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E88B4890-12AE-6D4E-798E-5EE62E5C7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997888"/>
              </p:ext>
            </p:extLst>
          </p:nvPr>
        </p:nvGraphicFramePr>
        <p:xfrm>
          <a:off x="665671" y="804833"/>
          <a:ext cx="11033184" cy="46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04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C09A6-6431-A711-906A-96E2480E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68043-89FC-797F-CED1-D1CCD2F8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365125"/>
            <a:ext cx="10673750" cy="1339940"/>
          </a:xfrm>
        </p:spPr>
        <p:txBody>
          <a:bodyPr>
            <a:normAutofit fontScale="90000"/>
          </a:bodyPr>
          <a:lstStyle/>
          <a:p>
            <a:r>
              <a:rPr lang="es-CO" sz="4000"/>
              <a:t>20. PREPÁRESE PARA EL CIERRE DEL PROYECTO</a:t>
            </a:r>
            <a:br>
              <a:rPr lang="es-CO" sz="4000"/>
            </a:br>
            <a:r>
              <a:rPr lang="es-MX" sz="2400">
                <a:solidFill>
                  <a:schemeClr val="tx1"/>
                </a:solidFill>
              </a:rPr>
              <a:t>Prepare y ejecute las actividades para el cierre del proyecto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BFB5493-DA28-72F7-FC0F-EBA694755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582306"/>
              </p:ext>
            </p:extLst>
          </p:nvPr>
        </p:nvGraphicFramePr>
        <p:xfrm>
          <a:off x="1008642" y="1502264"/>
          <a:ext cx="10518228" cy="340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62" name="Diagram 1161">
            <a:extLst>
              <a:ext uri="{FF2B5EF4-FFF2-40B4-BE49-F238E27FC236}">
                <a16:creationId xmlns:a16="http://schemas.microsoft.com/office/drawing/2014/main" id="{8124E6BA-2169-5BE0-E11C-0FD4DCC94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697598"/>
              </p:ext>
            </p:extLst>
          </p:nvPr>
        </p:nvGraphicFramePr>
        <p:xfrm>
          <a:off x="1784416" y="4916267"/>
          <a:ext cx="8971935" cy="892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7" name="Título 1">
            <a:extLst>
              <a:ext uri="{FF2B5EF4-FFF2-40B4-BE49-F238E27FC236}">
                <a16:creationId xmlns:a16="http://schemas.microsoft.com/office/drawing/2014/main" id="{B3B16024-0C90-E90A-765E-4D617BFA4470}"/>
              </a:ext>
            </a:extLst>
          </p:cNvPr>
          <p:cNvSpPr txBox="1">
            <a:spLocks/>
          </p:cNvSpPr>
          <p:nvPr/>
        </p:nvSpPr>
        <p:spPr>
          <a:xfrm>
            <a:off x="1088691" y="1623653"/>
            <a:ext cx="10354202" cy="369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/>
              <a:t>20.1. Construya el reporte final y convoque una reunión de revisión</a:t>
            </a:r>
          </a:p>
        </p:txBody>
      </p:sp>
    </p:spTree>
    <p:extLst>
      <p:ext uri="{BB962C8B-B14F-4D97-AF65-F5344CB8AC3E}">
        <p14:creationId xmlns:p14="http://schemas.microsoft.com/office/powerpoint/2010/main" val="1040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C5F366-9B9E-4013-8AA9-6901F7E5C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81692B-0ABF-4D57-8341-21B6236FF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296A62-E4D3-42DB-921C-B251167C1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FE6610-4573-4909-AF9E-99B11E6BF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A7EE62-5C64-4708-B3DF-767E623AD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F25AE2-5A02-4F3C-9837-1185F3DF4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1619D-1D5F-4F1D-96B1-3CF07CB2F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2D1009-D4D1-4AA8-90DC-5210DB8E2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05_Tema_Azul_ICESI">
      <a:dk1>
        <a:srgbClr val="595959"/>
      </a:dk1>
      <a:lt1>
        <a:srgbClr val="FFFFFF"/>
      </a:lt1>
      <a:dk2>
        <a:srgbClr val="0076CB"/>
      </a:dk2>
      <a:lt2>
        <a:srgbClr val="D9D9D9"/>
      </a:lt2>
      <a:accent1>
        <a:srgbClr val="0076CB"/>
      </a:accent1>
      <a:accent2>
        <a:srgbClr val="000000"/>
      </a:accent2>
      <a:accent3>
        <a:srgbClr val="D9D9D9"/>
      </a:accent3>
      <a:accent4>
        <a:srgbClr val="B9E1FE"/>
      </a:accent4>
      <a:accent5>
        <a:srgbClr val="072A4A"/>
      </a:accent5>
      <a:accent6>
        <a:srgbClr val="7F7F7F"/>
      </a:accent6>
      <a:hlink>
        <a:srgbClr val="0076CB"/>
      </a:hlink>
      <a:folHlink>
        <a:srgbClr val="072A4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Raúl Echeverry Alfredo Aponte Juan Borja Juan Guzmán Fabián Salazar Álvaro Rodríguez Kenny Rodríguez</vt:lpstr>
      <vt:lpstr>Fase:  despliegue</vt:lpstr>
      <vt:lpstr>16.  Prepárese para el mantenimiento continuo Asegúrese de que todas las funciones y actividades de soporte estén en su lugar antes de implementar la solución</vt:lpstr>
      <vt:lpstr>PowerPoint Presentation</vt:lpstr>
      <vt:lpstr>19. LANZAMIENTO</vt:lpstr>
      <vt:lpstr>17. IMPLEMENTAR SOLUCION</vt:lpstr>
      <vt:lpstr>18. PASO AL SOPORTE </vt:lpstr>
      <vt:lpstr>19. LANZAMIENTO</vt:lpstr>
      <vt:lpstr>20. PREPÁRESE PARA EL CIERRE DEL PROYECTO Prepare y ejecute las actividades para el cierre del proyecto</vt:lpstr>
      <vt:lpstr>20. PREPÁRESE PARA EL CIERRE DEL PROYECTO Prepare y ejecute las actividades para el cierre del proyecto</vt:lpstr>
      <vt:lpstr>20. Prepárese para el cierre del proyecto Prepare y ejecute las actividades para el cierre del proyecto</vt:lpstr>
      <vt:lpstr>20. Prepárese para el cierre del proyecto Prepare y ejecute las actividades para el cierre del proyecto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Finanzas VLR</dc:creator>
  <cp:revision>661</cp:revision>
  <dcterms:created xsi:type="dcterms:W3CDTF">2024-02-28T23:14:58Z</dcterms:created>
  <dcterms:modified xsi:type="dcterms:W3CDTF">2024-02-29T18:27:44Z</dcterms:modified>
</cp:coreProperties>
</file>