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s-UY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estilo de título del patrón</a:t>
            </a:r>
            <a:endParaRPr b="0" lang="es-UY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247AE21-7597-4C20-9C2A-444D308EF4D9}" type="datetime">
              <a:rPr b="0" lang="es-UY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8/06/17</a:t>
            </a:fld>
            <a:endParaRPr b="0" lang="es-UY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UY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3FFF556-5DBA-4895-815A-812F1FCEEF5A}" type="slidenum">
              <a:rPr b="0" lang="es-UY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es-UY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Pulse para editar el formato de esquema del texto</a:t>
            </a:r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 del esquema</a:t>
            </a:r>
            <a:endParaRPr b="0" lang="es-UY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 del esquema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 del esquema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 del esquema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Sexto nivel del esquema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Séptimo nivel del esquema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el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esti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títul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del 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patr</a:t>
            </a:r>
            <a:r>
              <a:rPr b="0" lang="es-UY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ón</a:t>
            </a:r>
            <a:endParaRPr b="0" lang="es-UY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Haga clic para modificar el estilo de texto del patrón</a:t>
            </a:r>
            <a:endParaRPr b="0" lang="es-UY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Segundo nivel</a:t>
            </a:r>
            <a:endParaRPr b="0" lang="es-UY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Tercer nivel</a:t>
            </a:r>
            <a:endParaRPr b="0" lang="es-UY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Cuarto nivel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nivel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E0DF2AD-0BE5-4A3A-B4A3-4880512944A3}" type="datetime">
              <a:rPr b="0" lang="es-UY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8/06/17</a:t>
            </a:fld>
            <a:endParaRPr b="0" lang="es-UY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s-UY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F1348F-9D3E-4185-B248-A3B3864B3FE7}" type="slidenum">
              <a:rPr b="0" lang="es-UY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s-UY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2843640" y="2702160"/>
            <a:ext cx="6300000" cy="4182840"/>
          </a:xfrm>
          <a:prstGeom prst="rect">
            <a:avLst/>
          </a:prstGeom>
          <a:ln>
            <a:noFill/>
          </a:ln>
        </p:spPr>
      </p:pic>
      <p:sp>
        <p:nvSpPr>
          <p:cNvPr id="83" name="TextShape 1"/>
          <p:cNvSpPr txBox="1"/>
          <p:nvPr/>
        </p:nvSpPr>
        <p:spPr>
          <a:xfrm>
            <a:off x="611640" y="692640"/>
            <a:ext cx="820872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s-UY" sz="4400" spc="-1" strike="noStrike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Análisis de la red de tweets y usuarios relacionados a la final de la Liga Uruguaya de Basketball (LUB)</a:t>
            </a:r>
            <a:endParaRPr b="0" lang="es-UY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79640" y="5517360"/>
            <a:ext cx="3528000" cy="1079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Andrea Apolaro, Guzmán López, Ricardo Rezzano, Leticia Vidal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71640" y="980640"/>
            <a:ext cx="1367640" cy="6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402 Nodos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1619640" y="5085360"/>
          <a:ext cx="5328000" cy="1583640"/>
        </p:xfrm>
        <a:graphic>
          <a:graphicData uri="http://schemas.openxmlformats.org/drawingml/2006/table">
            <a:tbl>
              <a:tblPr/>
              <a:tblGrid>
                <a:gridCol w="1332000"/>
                <a:gridCol w="1332000"/>
                <a:gridCol w="1332000"/>
                <a:gridCol w="1332360"/>
              </a:tblGrid>
              <a:tr h="5785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UY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Grados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UY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Entrada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UY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Salida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UY" sz="16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Sin dirección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3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Máximo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34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34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3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Mínimo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3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Promedio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1.1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1.1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s-UY" sz="1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2.2</a:t>
                      </a:r>
                      <a:endParaRPr b="0" lang="es-UY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2941920" y="423360"/>
            <a:ext cx="5446080" cy="458928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55640" y="1917000"/>
            <a:ext cx="2016000" cy="69948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442 Conexiones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83640" y="2853000"/>
            <a:ext cx="2232000" cy="10044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45 Componentes conectadas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2303640" y="72000"/>
            <a:ext cx="6984360" cy="67705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576000" y="1080000"/>
            <a:ext cx="223200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Multigrafo direccional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00560" y="198360"/>
            <a:ext cx="7075440" cy="6857640"/>
          </a:xfrm>
          <a:prstGeom prst="rect">
            <a:avLst/>
          </a:prstGeom>
          <a:ln>
            <a:noFill/>
          </a:ln>
        </p:spPr>
      </p:pic>
      <p:sp>
        <p:nvSpPr>
          <p:cNvPr id="96" name="CustomShape 4"/>
          <p:cNvSpPr/>
          <p:nvPr/>
        </p:nvSpPr>
        <p:spPr>
          <a:xfrm>
            <a:off x="216360" y="811800"/>
            <a:ext cx="345564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Subgrafo con más nodos y conexiones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648000" y="5042880"/>
            <a:ext cx="2592000" cy="100512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Nodos 203 y 211 con mayor betweennes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52600" y="2313000"/>
            <a:ext cx="8038800" cy="374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++++++++++++++++++++++++++++++++++++++++++++++++++++++++++++++++++++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Parámetro </a:t>
            </a:r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                     </a:t>
            </a:r>
            <a:r>
              <a:rPr b="1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Valores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           nodos                                                244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      conexiones                                                325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          grados  {'308': 2, '232': 2, '247': 1, '113': 1, '345'...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       maxgrado                                                 34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       mingrado                                                  1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       promGrado                                            2.66393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        diámetro                                                 16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           radio                                                  8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   excentricidad  {'308': 11, '232': 11, '247': 11, '113': 12, '...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          centro                                              [211]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10      periferia                                         [436, 341]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11       densidad                                          0.0109627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12    betweenness  {'308': 0.008230452674897118, '232': 0.0082304...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13      closeness  {'308': 0.17737226277372262, '232': 0.15820312...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r>
              <a:rPr b="0" lang="es-UY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++++++++++++++++++++++++++++++++++++++++++++++++++++++++++++++++++++</a:t>
            </a:r>
            <a:endParaRPr b="0" lang="es-UY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44360" y="955800"/>
            <a:ext cx="3455640" cy="700200"/>
          </a:xfrm>
          <a:prstGeom prst="rect">
            <a:avLst/>
          </a:prstGeom>
          <a:solidFill>
            <a:srgbClr val="ffffff"/>
          </a:solidFill>
          <a:ln w="2556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UY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Métricas calculadas para el subgrafo</a:t>
            </a:r>
            <a:endParaRPr b="0" lang="es-UY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260000" y="88200"/>
            <a:ext cx="6624000" cy="351180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179000" y="3348000"/>
            <a:ext cx="6786000" cy="3528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LibreOffice/5.3.3.2$Linux_X86_64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2017-06-07T18:22:03Z</dcterms:created>
  <dc:creator>ASUS</dc:creator>
  <dc:description/>
  <dc:language>es-UY</dc:language>
  <cp:lastModifiedBy>Guzmán López</cp:lastModifiedBy>
  <dcterms:modified xsi:type="dcterms:W3CDTF">2017-06-08T11:14:37Z</dcterms:modified>
  <cp:revision>13</cp:revision>
  <dc:subject/>
  <dc:title>Análisis de la red de tweets y usuarios relacionados a la final de la Liga Uruguaya de Basketball (LUB)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