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7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42E4D-44FA-4853-8CF7-938F2AED9C5E}">
          <p14:sldIdLst>
            <p14:sldId id="3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8D8"/>
    <a:srgbClr val="800080"/>
    <a:srgbClr val="D8E9D3"/>
    <a:srgbClr val="A5AEA3"/>
    <a:srgbClr val="949494"/>
    <a:srgbClr val="FFFFFF"/>
    <a:srgbClr val="FFC000"/>
    <a:srgbClr val="EAEAEA"/>
    <a:srgbClr val="0000FF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89" autoAdjust="0"/>
    <p:restoredTop sz="90216" autoAdjust="0"/>
  </p:normalViewPr>
  <p:slideViewPr>
    <p:cSldViewPr>
      <p:cViewPr varScale="1">
        <p:scale>
          <a:sx n="117" d="100"/>
          <a:sy n="117" d="100"/>
        </p:scale>
        <p:origin x="108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9C22-43DB-4CF1-9478-5B5914CD6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L4.2 Efficient DL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F0A68-9DF3-4C69-98DF-06276D6EC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Z. Gu 2021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63021-74D3-4F09-91B6-CABEF5EC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03966-D6FD-4DDD-A95C-2C7993E51B97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1C790A-7BC0-410F-9BE6-2BFAC860F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869160"/>
            <a:ext cx="6552728" cy="13497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046829-5DF4-403C-8472-033E70A8A7CF}"/>
              </a:ext>
            </a:extLst>
          </p:cNvPr>
          <p:cNvSpPr txBox="1"/>
          <p:nvPr/>
        </p:nvSpPr>
        <p:spPr>
          <a:xfrm>
            <a:off x="1992796" y="6579155"/>
            <a:ext cx="531033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Acknowledgement: some contents taken from UC Berkeley CS231n </a:t>
            </a:r>
            <a:r>
              <a:rPr lang="en-SE" sz="1050" dirty="0"/>
              <a:t>cs231n.github.io/</a:t>
            </a:r>
          </a:p>
        </p:txBody>
      </p:sp>
    </p:spTree>
    <p:extLst>
      <p:ext uri="{BB962C8B-B14F-4D97-AF65-F5344CB8AC3E}">
        <p14:creationId xmlns:p14="http://schemas.microsoft.com/office/powerpoint/2010/main" val="147044271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0_Intro.pptx" id="{7A818FB8-66AD-43B8-A07D-15BA811C4F68}" vid="{02C01383-1466-4376-AAA8-73F2DE31A63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_Slide Template</Template>
  <TotalTime>4984</TotalTime>
  <Words>23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L4.2 Efficient DL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 Introduction</dc:title>
  <dc:creator>Zonghua Gu</dc:creator>
  <cp:lastModifiedBy>Zonghua Gu</cp:lastModifiedBy>
  <cp:revision>381</cp:revision>
  <dcterms:created xsi:type="dcterms:W3CDTF">2020-03-21T16:53:45Z</dcterms:created>
  <dcterms:modified xsi:type="dcterms:W3CDTF">2021-04-05T15:19:21Z</dcterms:modified>
</cp:coreProperties>
</file>