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6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3,𝑙)=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−1+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53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3→2→3→4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→3→4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4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21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7065-CCC9-41B0-860B-0D4AA0BF1B49}"/>
              </a:ext>
            </a:extLst>
          </p:cNvPr>
          <p:cNvGrpSpPr/>
          <p:nvPr/>
        </p:nvGrpSpPr>
        <p:grpSpPr>
          <a:xfrm>
            <a:off x="632741" y="4283068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83F82A-19EB-4255-AFE4-4B541E34A83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59C39E-6249-4B50-9B1B-355C73E0455B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FE4532-CC67-4508-B664-A5CA0305C2FB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758EFA-006A-40BB-AE0D-46F8119B881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477C53-36BE-48FD-BB96-CE87061936D1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153E6-C4BE-430D-8E35-5890600F5EF7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926766-1A1B-41F4-8EA1-3D7A280DBE67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1ACB0-2B89-4093-B841-B0E94C2300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8C45C3-F9E5-45FB-A111-B9B998F10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F7E3BF-83A7-4D90-9675-66A42838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F3A613-B12F-4653-A208-F183308FD9D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07B39C-7846-481D-966C-FE8A4420EBF7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408653-D48D-41ED-8186-80E3127BA40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CC0ECB-2D64-4FFA-8315-CA7711E62F5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176EA-07B2-47C7-8B79-A68E38F77D42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90FFF3-10E4-4AC1-8750-EC32131F224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60D423-B1C4-424D-B18A-78319EDB050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9" y="4420898"/>
            <a:ext cx="5040911" cy="243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(using in-place updates)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(using in-place updates)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 or 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has converged</a:t>
                </a:r>
                <a:endParaRPr lang="en-SE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811483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811483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90000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90000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90000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0000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0000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0000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26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586" t="-3846" b="-53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534016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933363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48" y="5159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0796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0796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48250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86233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3" y="5102362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C,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policy,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EP5.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 Optimistic initialization of Q values encourages exploration, but may cause </a:t>
                </a:r>
                <a:r>
                  <a:rPr lang="en-US" sz="3300"/>
                  <a:t>slow convergence.</a:t>
                </a:r>
                <a:endParaRPr lang="en-US" sz="3300" dirty="0"/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2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MDP. Environment is deterministic.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4 as the terminal state itself.)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state and action value functions are initialized to 0.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10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column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60527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60527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episodes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Only if agent had experienced additional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8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would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(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olicy stable before value functions converge.)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</a:t>
                </a:r>
                <a:r>
                  <a:rPr lang="en-US" dirty="0"/>
                  <a:t>The start state of each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Assume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All state and action value functions are initialized to 0.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23508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23508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;</m:t>
                        </m:r>
                      </m:e>
                    </m:func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76788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76788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3FAB-C250-4C9B-8D70-E7D41487ED50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31F665-92D0-4C06-9BF5-FD4D05908135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0F42A3-0280-4782-B10A-0A5B93883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69F493-9A35-43D8-B489-D95A74428C9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9C59BA-CE59-46C5-9255-1ED99FF44B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5D7F86-1713-4E65-9099-39189DE993A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experienced.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dependencies change during learning: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initially 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based on the initialized Q values, but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decreases gradually to below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EP6,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switches to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(contrast this to </a:t>
                </a:r>
                <a:r>
                  <a:rPr lang="en-US" sz="18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Similarly, both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 from bootstrapping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</a:p>
              <a:p>
                <a:pPr>
                  <a:lnSpc>
                    <a:spcPct val="150000"/>
                  </a:lnSpc>
                </a:pP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3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2551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2551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CFCB4CE-CE45-4A31-AD7A-149C965C6C4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F55DF6-9A55-4562-B7FE-D99DB2FBE2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C45319-8FFB-4290-897C-E0ED160BB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29463F-B8D2-44AC-9EEA-B184505EE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CAF5AA-A8F0-4787-801D-A97ACB0210F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57CD7-0563-4113-8BC2-AFFB5E12EC6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4B8C54-D07F-4B4B-9BE0-3CD71CCCA5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6CFF5-0D91-4800-B361-1C3E72157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23A4E1-37AF-4E0E-9095-8EA460E5B45B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2390D8-E649-4003-95B2-85969A093E5F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3BC252-A565-419D-8FDB-067B6A87AE33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EBA4C1-D151-485B-B143-8660ACBB8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33B3A3-B55C-4A9B-B76A-7EC0C4A773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32AC0E-7F73-40BF-9EF1-A834C9464C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73224E-6630-475E-BE74-27A501B007BB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4D8B8D4-21D1-45BE-BDAF-AF80FA03F4C5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ACEAE1-377A-4CF0-8168-18389F5192A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EB4DDF-F683-42A1-977B-2C0535849D2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0A20D3-7B65-4ADC-92E7-765F5CEBF1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018D29-D57C-48B4-B665-2FED62477FD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ABFB2A-3F77-437B-AA13-CF2E97ED7D33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9E0964-C38D-4741-9EF6-7D784BD09833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FC59E9-95EA-41D1-B78E-EFE4A2096F40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553DAA-0514-4F1B-9255-A67FC81C9B84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C2EE46-D2A2-4816-AEB4-A0A025AD9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7C5983-9DCA-4F20-BDB3-01EE43A02E6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C52116-996E-412E-A17C-4F126E5061B9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CA1F8B-9332-4650-A253-14FAAA90477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3E2943-1F3E-47B6-8295-E4CF8ED14A62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11D4B2-2DC9-4A2F-8A85-944F258F8DF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8458A4-B151-487A-B890-8BD0DA057E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0DAFAD-86E1-4188-9A13-893A8CC60B9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2CCFA5-CA53-40FD-A542-B62931F60B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63145-AF54-4F6A-A570-C05C36FC8E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549410-9133-41FD-888E-FD3B1D955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864741-C68B-442F-81C3-B14CF1CAB6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FC8FD7-2BA7-4EF4-9FDC-5631BB47D4B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6901763-7F7D-45B0-9267-97FC1386F4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43936F-A85A-4A61-A61A-68B08A16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604550-A186-49D9-A3EE-3CC07B12060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F3F965-5C14-48EC-BED0-E2BD5AF9B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A6B589D-74D9-45D4-A753-954E77C5DD3F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948EE6-6C8E-4F9B-A1E6-0473701252DA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364AA9-7ED2-41A6-AE01-1B0832B824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631061-3888-4C45-9BDB-CB22F27B2BC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DC082B-AC69-418D-959E-81F6DB9185D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F584ED9-59EC-4B44-B77A-347AB7070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(using in-place updates)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13197</Words>
  <Application>Microsoft Office PowerPoint</Application>
  <PresentationFormat>On-screen Show (4:3)</PresentationFormat>
  <Paragraphs>2134</Paragraphs>
  <Slides>62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L7.2.X Worked Examples</dc:title>
  <dc:creator>Zonghua Gu</dc:creator>
  <cp:lastModifiedBy>Zonghua Gu</cp:lastModifiedBy>
  <cp:revision>412</cp:revision>
  <dcterms:created xsi:type="dcterms:W3CDTF">2020-05-13T19:01:03Z</dcterms:created>
  <dcterms:modified xsi:type="dcterms:W3CDTF">2021-05-28T14:15:22Z</dcterms:modified>
</cp:coreProperties>
</file>